
<file path=[Content_Types].xml><?xml version="1.0" encoding="utf-8"?>
<Types xmlns="http://schemas.openxmlformats.org/package/2006/content-types">
  <Override PartName="/ppt/slides/slide29.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15.xml" ContentType="application/vnd.openxmlformats-officedocument.presentationml.slideLayout+xml"/>
  <Override PartName="/ppt/notesSlides/notesSlide18.xml" ContentType="application/vnd.openxmlformats-officedocument.presentationml.notesSlide+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Layouts/slideLayout22.xml" ContentType="application/vnd.openxmlformats-officedocument.presentationml.slideLayout+xml"/>
  <Override PartName="/ppt/notesSlides/notesSlide16.xml" ContentType="application/vnd.openxmlformats-officedocument.presentationml.notesSlide+xml"/>
  <Override PartName="/ppt/notesSlides/notesSlide25.xml" ContentType="application/vnd.openxmlformats-officedocument.presentationml.notes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20.xml" ContentType="application/vnd.openxmlformats-officedocument.presentationml.slideLayout+xml"/>
  <Override PartName="/ppt/notesSlides/notesSlide14.xml" ContentType="application/vnd.openxmlformats-officedocument.presentationml.notesSlide+xml"/>
  <Override PartName="/ppt/notesSlides/notesSlide23.xml" ContentType="application/vnd.openxmlformats-officedocument.presentationml.notesSlide+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21.xml" ContentType="application/vnd.openxmlformats-officedocument.presentationml.notesSlide+xml"/>
  <Default Extension="xlsx" ContentType="application/vnd.openxmlformats-officedocument.spreadsheetml.sheet"/>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charts/chart1.xml" ContentType="application/vnd.openxmlformats-officedocument.drawingml.chart+xml"/>
  <Override PartName="/ppt/notesSlides/notesSlide5.xml" ContentType="application/vnd.openxmlformats-officedocument.presentationml.notesSlide+xml"/>
  <Override PartName="/ppt/slideMasters/slideMaster2.xml" ContentType="application/vnd.openxmlformats-officedocument.presentationml.slideMaster+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Override PartName="/ppt/notesSlides/notesSlide3.xml" ContentType="application/vnd.openxmlformats-officedocument.presentationml.notesSlide+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Default Extension="jpeg" ContentType="image/jpeg"/>
  <Override PartName="/ppt/slideLayouts/slideLayout3.xml" ContentType="application/vnd.openxmlformats-officedocument.presentationml.slideLayout+xml"/>
  <Override PartName="/ppt/slideLayouts/slideLayout16.xml" ContentType="application/vnd.openxmlformats-officedocument.presentationml.slideLayout+xml"/>
  <Override PartName="/ppt/notesSlides/notesSlide17.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slideLayouts/slideLayout23.xml" ContentType="application/vnd.openxmlformats-officedocument.presentationml.slideLayout+xml"/>
  <Override PartName="/ppt/notesSlides/notesSlide15.xml" ContentType="application/vnd.openxmlformats-officedocument.presentationml.notesSlide+xml"/>
  <Override PartName="/ppt/notesSlides/notesSlide24.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Layouts/slideLayout12.xml" ContentType="application/vnd.openxmlformats-officedocument.presentationml.slideLayout+xml"/>
  <Override PartName="/ppt/slideLayouts/slideLayout21.xml" ContentType="application/vnd.openxmlformats-officedocument.presentationml.slideLayout+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notesSlides/notesSlide4.xml" ContentType="application/vnd.openxmlformats-officedocument.presentationml.notesSlide+xml"/>
  <Override PartName="/ppt/charts/chart2.xml" ContentType="application/vnd.openxmlformats-officedocument.drawingml.chart+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3" r:id="rId1"/>
    <p:sldMasterId id="2147483674" r:id="rId2"/>
  </p:sldMasterIdLst>
  <p:notesMasterIdLst>
    <p:notesMasterId r:id="rId42"/>
  </p:notesMasterIdLst>
  <p:sldIdLst>
    <p:sldId id="256" r:id="rId3"/>
    <p:sldId id="304" r:id="rId4"/>
    <p:sldId id="258" r:id="rId5"/>
    <p:sldId id="344" r:id="rId6"/>
    <p:sldId id="345" r:id="rId7"/>
    <p:sldId id="331" r:id="rId8"/>
    <p:sldId id="306" r:id="rId9"/>
    <p:sldId id="307" r:id="rId10"/>
    <p:sldId id="308" r:id="rId11"/>
    <p:sldId id="309" r:id="rId12"/>
    <p:sldId id="310" r:id="rId13"/>
    <p:sldId id="339" r:id="rId14"/>
    <p:sldId id="340" r:id="rId15"/>
    <p:sldId id="341" r:id="rId16"/>
    <p:sldId id="311" r:id="rId17"/>
    <p:sldId id="312" r:id="rId18"/>
    <p:sldId id="313" r:id="rId19"/>
    <p:sldId id="316" r:id="rId20"/>
    <p:sldId id="315" r:id="rId21"/>
    <p:sldId id="332" r:id="rId22"/>
    <p:sldId id="336" r:id="rId23"/>
    <p:sldId id="342" r:id="rId24"/>
    <p:sldId id="318" r:id="rId25"/>
    <p:sldId id="319" r:id="rId26"/>
    <p:sldId id="320" r:id="rId27"/>
    <p:sldId id="321" r:id="rId28"/>
    <p:sldId id="322" r:id="rId29"/>
    <p:sldId id="323" r:id="rId30"/>
    <p:sldId id="324" r:id="rId31"/>
    <p:sldId id="325" r:id="rId32"/>
    <p:sldId id="326" r:id="rId33"/>
    <p:sldId id="327" r:id="rId34"/>
    <p:sldId id="328" r:id="rId35"/>
    <p:sldId id="329" r:id="rId36"/>
    <p:sldId id="337" r:id="rId37"/>
    <p:sldId id="338" r:id="rId38"/>
    <p:sldId id="334" r:id="rId39"/>
    <p:sldId id="335" r:id="rId40"/>
    <p:sldId id="343" r:id="rId41"/>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6FF33"/>
  </p:clrMru>
</p:presentationPr>
</file>

<file path=ppt/tableStyles.xml><?xml version="1.0" encoding="utf-8"?>
<a:tblStyleLst xmlns:a="http://schemas.openxmlformats.org/drawingml/2006/main" def="{974CFC84-0AA3-40E6-A5D8-B3FF34B54F96}">
  <a:tblStyle styleId="{974CFC84-0AA3-40E6-A5D8-B3FF34B54F96}"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75884A8C-843F-4376-AC2C-DDBBABCF4435}" styleName="Table_1">
    <a:wholeTbl>
      <a:tcTxStyle b="off" i="off">
        <a:font>
          <a:latin typeface="Arial"/>
          <a:ea typeface="Arial"/>
          <a:cs typeface="Arial"/>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7FBEC"/>
          </a:solidFill>
        </a:fill>
      </a:tcStyle>
    </a:wholeTbl>
    <a:band1H>
      <a:tcTxStyle/>
      <a:tcStyle>
        <a:tcBdr/>
        <a:fill>
          <a:solidFill>
            <a:srgbClr val="CCF6D6"/>
          </a:solidFill>
        </a:fill>
      </a:tcStyle>
    </a:band1H>
    <a:band2H>
      <a:tcTxStyle/>
      <a:tcStyle>
        <a:tcBdr/>
      </a:tcStyle>
    </a:band2H>
    <a:band1V>
      <a:tcTxStyle/>
      <a:tcStyle>
        <a:tcBdr/>
        <a:fill>
          <a:solidFill>
            <a:srgbClr val="CCF6D6"/>
          </a:solidFill>
        </a:fill>
      </a:tcStyle>
    </a:band1V>
    <a:band2V>
      <a:tcTxStyle/>
      <a:tcStyle>
        <a:tcBdr/>
      </a:tcStyle>
    </a:band2V>
    <a:lastCol>
      <a:tcTxStyle b="on" i="off">
        <a:font>
          <a:latin typeface="Arial"/>
          <a:ea typeface="Arial"/>
          <a:cs typeface="Arial"/>
        </a:font>
        <a:schemeClr val="lt1"/>
      </a:tcTxStyle>
      <a:tcStyle>
        <a:tcBdr/>
        <a:fill>
          <a:solidFill>
            <a:schemeClr val="accent1"/>
          </a:solidFill>
        </a:fill>
      </a:tcStyle>
    </a:lastCol>
    <a:firstCol>
      <a:tcTxStyle b="on" i="off">
        <a:font>
          <a:latin typeface="Arial"/>
          <a:ea typeface="Arial"/>
          <a:cs typeface="Arial"/>
        </a:font>
        <a:schemeClr val="lt1"/>
      </a:tcTxStyle>
      <a:tcStyle>
        <a:tcBdr/>
        <a:fill>
          <a:solidFill>
            <a:schemeClr val="accent1"/>
          </a:solidFill>
        </a:fill>
      </a:tcStyle>
    </a:firstCol>
    <a:lastRow>
      <a:tcTxStyle b="on" i="off">
        <a:font>
          <a:latin typeface="Arial"/>
          <a:ea typeface="Arial"/>
          <a:cs typeface="Arial"/>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Arial"/>
          <a:ea typeface="Arial"/>
          <a:cs typeface="Arial"/>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5620"/>
    <p:restoredTop sz="94660"/>
  </p:normalViewPr>
  <p:slideViewPr>
    <p:cSldViewPr snapToGrid="0">
      <p:cViewPr varScale="1">
        <p:scale>
          <a:sx n="79" d="100"/>
          <a:sy n="79" d="100"/>
        </p:scale>
        <p:origin x="-787" y="-72"/>
      </p:cViewPr>
      <p:guideLst>
        <p:guide orient="horz" pos="2160"/>
        <p:guide pos="384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notesMaster" Target="notesMasters/notes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presProps" Target="presProps.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Office_Excel_Worksheet1.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Office_Excel_Worksheet2.xlsx"/></Relationships>
</file>

<file path=ppt/charts/chart1.xml><?xml version="1.0" encoding="utf-8"?>
<c:chartSpace xmlns:c="http://schemas.openxmlformats.org/drawingml/2006/chart" xmlns:a="http://schemas.openxmlformats.org/drawingml/2006/main" xmlns:r="http://schemas.openxmlformats.org/officeDocument/2006/relationships">
  <c:date1904 val="1"/>
  <c:lang val="en-US"/>
  <c:chart>
    <c:autoTitleDeleted val="1"/>
    <c:plotArea>
      <c:layout>
        <c:manualLayout>
          <c:layoutTarget val="inner"/>
          <c:xMode val="edge"/>
          <c:yMode val="edge"/>
          <c:x val="5.3890617091928425E-2"/>
          <c:y val="5.2434113927281603E-2"/>
          <c:w val="0.81873156069078945"/>
          <c:h val="0.79900281350120261"/>
        </c:manualLayout>
      </c:layout>
      <c:barChart>
        <c:barDir val="col"/>
        <c:grouping val="stacked"/>
        <c:ser>
          <c:idx val="0"/>
          <c:order val="0"/>
          <c:tx>
            <c:strRef>
              <c:f>Sheet1!$B$1</c:f>
              <c:strCache>
                <c:ptCount val="1"/>
                <c:pt idx="0">
                  <c:v>Series 1</c:v>
                </c:pt>
              </c:strCache>
            </c:strRef>
          </c:tx>
          <c:spPr>
            <a:solidFill>
              <a:schemeClr val="accent2"/>
            </a:solidFill>
          </c:spPr>
          <c:cat>
            <c:strRef>
              <c:f>Sheet1!$A$2:$A$6</c:f>
              <c:strCache>
                <c:ptCount val="5"/>
                <c:pt idx="0">
                  <c:v>text1</c:v>
                </c:pt>
                <c:pt idx="1">
                  <c:v>text2</c:v>
                </c:pt>
                <c:pt idx="2">
                  <c:v>text3</c:v>
                </c:pt>
                <c:pt idx="3">
                  <c:v>text4</c:v>
                </c:pt>
                <c:pt idx="4">
                  <c:v>text5</c:v>
                </c:pt>
              </c:strCache>
            </c:strRef>
          </c:cat>
          <c:val>
            <c:numRef>
              <c:f>Sheet1!$B$2:$B$6</c:f>
              <c:numCache>
                <c:formatCode>General</c:formatCode>
                <c:ptCount val="5"/>
                <c:pt idx="0">
                  <c:v>4.3</c:v>
                </c:pt>
                <c:pt idx="1">
                  <c:v>2.5</c:v>
                </c:pt>
                <c:pt idx="2">
                  <c:v>3.5</c:v>
                </c:pt>
                <c:pt idx="3">
                  <c:v>4.5</c:v>
                </c:pt>
                <c:pt idx="4">
                  <c:v>3</c:v>
                </c:pt>
              </c:numCache>
            </c:numRef>
          </c:val>
          <c:extLst xmlns:c16r2="http://schemas.microsoft.com/office/drawing/2015/06/chart">
            <c:ext xmlns:c16="http://schemas.microsoft.com/office/drawing/2014/chart" uri="{C3380CC4-5D6E-409C-BE32-E72D297353CC}">
              <c16:uniqueId val="{00000000-63D5-478A-9A46-28ED53678A1E}"/>
            </c:ext>
          </c:extLst>
        </c:ser>
        <c:gapWidth val="38"/>
        <c:overlap val="100"/>
        <c:axId val="157844608"/>
        <c:axId val="157846144"/>
      </c:barChart>
      <c:catAx>
        <c:axId val="157844608"/>
        <c:scaling>
          <c:orientation val="minMax"/>
        </c:scaling>
        <c:axPos val="b"/>
        <c:numFmt formatCode="General" sourceLinked="0"/>
        <c:tickLblPos val="nextTo"/>
        <c:txPr>
          <a:bodyPr/>
          <a:lstStyle/>
          <a:p>
            <a:pPr>
              <a:defRPr sz="1000" baseline="0"/>
            </a:pPr>
            <a:endParaRPr lang="en-US"/>
          </a:p>
        </c:txPr>
        <c:crossAx val="157846144"/>
        <c:crosses val="autoZero"/>
        <c:auto val="1"/>
        <c:lblAlgn val="ctr"/>
        <c:lblOffset val="100"/>
      </c:catAx>
      <c:valAx>
        <c:axId val="157846144"/>
        <c:scaling>
          <c:orientation val="minMax"/>
        </c:scaling>
        <c:delete val="1"/>
        <c:axPos val="l"/>
        <c:majorGridlines>
          <c:spPr>
            <a:ln>
              <a:noFill/>
            </a:ln>
          </c:spPr>
        </c:majorGridlines>
        <c:numFmt formatCode="General" sourceLinked="1"/>
        <c:tickLblPos val="nextTo"/>
        <c:crossAx val="157844608"/>
        <c:crosses val="autoZero"/>
        <c:crossBetween val="between"/>
      </c:valAx>
    </c:plotArea>
    <c:plotVisOnly val="1"/>
    <c:dispBlanksAs val="gap"/>
  </c:chart>
  <c:txPr>
    <a:bodyPr/>
    <a:lstStyle/>
    <a:p>
      <a:pPr>
        <a:defRPr sz="1800"/>
      </a:pPr>
      <a:endParaRPr lang="en-US"/>
    </a:p>
  </c:txPr>
  <c:externalData r:id="rId1"/>
</c:chartSpace>
</file>

<file path=ppt/charts/chart2.xml><?xml version="1.0" encoding="utf-8"?>
<c:chartSpace xmlns:c="http://schemas.openxmlformats.org/drawingml/2006/chart" xmlns:a="http://schemas.openxmlformats.org/drawingml/2006/main" xmlns:r="http://schemas.openxmlformats.org/officeDocument/2006/relationships">
  <c:date1904 val="1"/>
  <c:lang val="en-US"/>
  <c:chart>
    <c:autoTitleDeleted val="1"/>
    <c:plotArea>
      <c:layout>
        <c:manualLayout>
          <c:layoutTarget val="inner"/>
          <c:xMode val="edge"/>
          <c:yMode val="edge"/>
          <c:x val="5.3890617091928376E-2"/>
          <c:y val="5.2434113927281555E-2"/>
          <c:w val="0.81873156069078945"/>
          <c:h val="0.79900281350120261"/>
        </c:manualLayout>
      </c:layout>
      <c:barChart>
        <c:barDir val="col"/>
        <c:grouping val="stacked"/>
        <c:ser>
          <c:idx val="0"/>
          <c:order val="0"/>
          <c:tx>
            <c:strRef>
              <c:f>Sheet1!$B$1</c:f>
              <c:strCache>
                <c:ptCount val="1"/>
                <c:pt idx="0">
                  <c:v>Series 1</c:v>
                </c:pt>
              </c:strCache>
            </c:strRef>
          </c:tx>
          <c:spPr>
            <a:solidFill>
              <a:schemeClr val="accent1"/>
            </a:solidFill>
          </c:spPr>
          <c:cat>
            <c:strRef>
              <c:f>Sheet1!$A$2:$A$6</c:f>
              <c:strCache>
                <c:ptCount val="5"/>
                <c:pt idx="0">
                  <c:v>text1</c:v>
                </c:pt>
                <c:pt idx="1">
                  <c:v>text2</c:v>
                </c:pt>
                <c:pt idx="2">
                  <c:v>text3</c:v>
                </c:pt>
                <c:pt idx="3">
                  <c:v>text4</c:v>
                </c:pt>
                <c:pt idx="4">
                  <c:v>text5</c:v>
                </c:pt>
              </c:strCache>
            </c:strRef>
          </c:cat>
          <c:val>
            <c:numRef>
              <c:f>Sheet1!$B$2:$B$6</c:f>
              <c:numCache>
                <c:formatCode>General</c:formatCode>
                <c:ptCount val="5"/>
                <c:pt idx="0">
                  <c:v>2.5</c:v>
                </c:pt>
                <c:pt idx="1">
                  <c:v>3.4</c:v>
                </c:pt>
                <c:pt idx="2">
                  <c:v>4.5999999999999996</c:v>
                </c:pt>
                <c:pt idx="3">
                  <c:v>3.5</c:v>
                </c:pt>
                <c:pt idx="4">
                  <c:v>4</c:v>
                </c:pt>
              </c:numCache>
            </c:numRef>
          </c:val>
          <c:extLst xmlns:c16r2="http://schemas.microsoft.com/office/drawing/2015/06/chart">
            <c:ext xmlns:c16="http://schemas.microsoft.com/office/drawing/2014/chart" uri="{C3380CC4-5D6E-409C-BE32-E72D297353CC}">
              <c16:uniqueId val="{00000000-4AAC-4967-A23D-C5978289726B}"/>
            </c:ext>
          </c:extLst>
        </c:ser>
        <c:gapWidth val="38"/>
        <c:overlap val="100"/>
        <c:axId val="157780224"/>
        <c:axId val="158343168"/>
      </c:barChart>
      <c:catAx>
        <c:axId val="157780224"/>
        <c:scaling>
          <c:orientation val="minMax"/>
        </c:scaling>
        <c:axPos val="b"/>
        <c:numFmt formatCode="General" sourceLinked="0"/>
        <c:tickLblPos val="nextTo"/>
        <c:txPr>
          <a:bodyPr/>
          <a:lstStyle/>
          <a:p>
            <a:pPr>
              <a:defRPr sz="1000" baseline="0"/>
            </a:pPr>
            <a:endParaRPr lang="en-US"/>
          </a:p>
        </c:txPr>
        <c:crossAx val="158343168"/>
        <c:crosses val="autoZero"/>
        <c:auto val="1"/>
        <c:lblAlgn val="ctr"/>
        <c:lblOffset val="100"/>
      </c:catAx>
      <c:valAx>
        <c:axId val="158343168"/>
        <c:scaling>
          <c:orientation val="minMax"/>
        </c:scaling>
        <c:delete val="1"/>
        <c:axPos val="l"/>
        <c:majorGridlines>
          <c:spPr>
            <a:ln>
              <a:noFill/>
            </a:ln>
          </c:spPr>
        </c:majorGridlines>
        <c:numFmt formatCode="General" sourceLinked="1"/>
        <c:tickLblPos val="nextTo"/>
        <c:crossAx val="157780224"/>
        <c:crosses val="autoZero"/>
        <c:crossBetween val="between"/>
      </c:valAx>
    </c:plotArea>
    <c:plotVisOnly val="1"/>
    <c:dispBlanksAs val="gap"/>
  </c:chart>
  <c:txPr>
    <a:bodyPr/>
    <a:lstStyle/>
    <a:p>
      <a:pPr>
        <a:defRPr sz="1800"/>
      </a:pPr>
      <a:endParaRPr lang="en-US"/>
    </a:p>
  </c:txPr>
  <c:externalData r:id="rId1"/>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3"/>
        <p:cNvGrpSpPr/>
        <p:nvPr/>
      </p:nvGrpSpPr>
      <p:grpSpPr>
        <a:xfrm>
          <a:off x="0" y="0"/>
          <a:ext cx="0" cy="0"/>
          <a:chOff x="0" y="0"/>
          <a:chExt cx="0" cy="0"/>
        </a:xfrm>
      </p:grpSpPr>
      <p:sp>
        <p:nvSpPr>
          <p:cNvPr id="1054" name="Google Shape;1054;p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55" name="Google Shape;1055;p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2" name="Google Shape;152;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gcbc22a880b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8" name="Google Shape;308;gcbc22a880b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cbc22a880b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cbc22a880b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cbc22a880b_0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cbc22a880b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gc7c1eda73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 name="Google Shape;349;gc7c1eda73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gcbad8be6f1_2_12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4" name="Google Shape;364;gcbad8be6f1_2_12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cb02a9263f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5" name="Google Shape;375;gcb02a9263f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gcb02a9263f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9" name="Google Shape;389;gcb02a9263f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cb02a9263f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cb02a9263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cbad8be6f1_2_12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2" name="Google Shape;102;gcbad8be6f1_2_128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Google Shape;413;gcbc22a880b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4" name="Google Shape;414;gcbc22a880b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cb018e1b7b_0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cb018e1b7b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gcbc22a880b_0_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8" name="Google Shape;438;gcbc22a880b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gcb02a9263f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51" name="Google Shape;451;gcb02a9263f_0_3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6"/>
        <p:cNvGrpSpPr/>
        <p:nvPr/>
      </p:nvGrpSpPr>
      <p:grpSpPr>
        <a:xfrm>
          <a:off x="0" y="0"/>
          <a:ext cx="0" cy="0"/>
          <a:chOff x="0" y="0"/>
          <a:chExt cx="0" cy="0"/>
        </a:xfrm>
      </p:grpSpPr>
      <p:sp>
        <p:nvSpPr>
          <p:cNvPr id="1097" name="Google Shape;1097;p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98" name="Google Shape;1098;p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8"/>
        <p:cNvGrpSpPr/>
        <p:nvPr/>
      </p:nvGrpSpPr>
      <p:grpSpPr>
        <a:xfrm>
          <a:off x="0" y="0"/>
          <a:ext cx="0" cy="0"/>
          <a:chOff x="0" y="0"/>
          <a:chExt cx="0" cy="0"/>
        </a:xfrm>
      </p:grpSpPr>
      <p:sp>
        <p:nvSpPr>
          <p:cNvPr id="1549" name="Google Shape;1549;p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50" name="Google Shape;1550;p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8" name="Google Shape;208;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c7c1eda730_2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c7c1eda730_2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c7c34f7d63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c7c34f7d63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c7c34f7d6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c7c34f7d6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cadf0a1c01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cadf0a1c01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4"/>
        <p:cNvGrpSpPr/>
        <p:nvPr/>
      </p:nvGrpSpPr>
      <p:grpSpPr>
        <a:xfrm>
          <a:off x="0" y="0"/>
          <a:ext cx="0" cy="0"/>
          <a:chOff x="0" y="0"/>
          <a:chExt cx="0" cy="0"/>
        </a:xfrm>
      </p:grpSpPr>
      <p:sp>
        <p:nvSpPr>
          <p:cNvPr id="835" name="Google Shape;835;p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36" name="Google Shape;836;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Cover slide layout">
  <p:cSld name="Cover slide layout">
    <p:bg>
      <p:bgPr>
        <a:blipFill>
          <a:blip r:embed="rId2">
            <a:alphaModFix/>
          </a:blip>
          <a:stretch>
            <a:fillRect/>
          </a:stretch>
        </a:blipFill>
        <a:effectLst/>
      </p:bgPr>
    </p:bg>
    <p:spTree>
      <p:nvGrpSpPr>
        <p:cNvPr id="1" name="Shape 6"/>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_Contents slide layout">
    <p:bg>
      <p:bgPr>
        <a:solidFill>
          <a:schemeClr val="tx1"/>
        </a:solidFill>
        <a:effectLst/>
      </p:bgPr>
    </p:bg>
    <p:spTree>
      <p:nvGrpSpPr>
        <p:cNvPr id="1" name=""/>
        <p:cNvGrpSpPr/>
        <p:nvPr/>
      </p:nvGrpSpPr>
      <p:grpSpPr>
        <a:xfrm>
          <a:off x="0" y="0"/>
          <a:ext cx="0" cy="0"/>
          <a:chOff x="0" y="0"/>
          <a:chExt cx="0" cy="0"/>
        </a:xfrm>
      </p:grpSpPr>
      <p:sp>
        <p:nvSpPr>
          <p:cNvPr id="2" name="Text Placeholder 9">
            <a:extLst>
              <a:ext uri="{FF2B5EF4-FFF2-40B4-BE49-F238E27FC236}">
                <a16:creationId xmlns=""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bg1"/>
                </a:solidFill>
                <a:latin typeface="+mj-lt"/>
                <a:cs typeface="Arial" pitchFamily="34" charset="0"/>
              </a:defRPr>
            </a:lvl1pPr>
          </a:lstStyle>
          <a:p>
            <a:pPr lvl="0"/>
            <a:r>
              <a:rPr lang="en-US" altLang="ko-KR" dirty="0"/>
              <a:t>BASIC LAYOUT</a:t>
            </a:r>
          </a:p>
        </p:txBody>
      </p:sp>
    </p:spTree>
    <p:extLst>
      <p:ext uri="{BB962C8B-B14F-4D97-AF65-F5344CB8AC3E}">
        <p14:creationId xmlns="" xmlns:p14="http://schemas.microsoft.com/office/powerpoint/2010/main" val="40640229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2_Contents slide layout">
    <p:bg>
      <p:bgPr>
        <a:solidFill>
          <a:schemeClr val="tx1"/>
        </a:solidFill>
        <a:effectLst/>
      </p:bgPr>
    </p:bg>
    <p:spTree>
      <p:nvGrpSpPr>
        <p:cNvPr id="1" name=""/>
        <p:cNvGrpSpPr/>
        <p:nvPr/>
      </p:nvGrpSpPr>
      <p:grpSpPr>
        <a:xfrm>
          <a:off x="0" y="0"/>
          <a:ext cx="0" cy="0"/>
          <a:chOff x="0" y="0"/>
          <a:chExt cx="0" cy="0"/>
        </a:xfrm>
      </p:grpSpPr>
      <p:sp>
        <p:nvSpPr>
          <p:cNvPr id="2" name="Text Placeholder 9">
            <a:extLst>
              <a:ext uri="{FF2B5EF4-FFF2-40B4-BE49-F238E27FC236}">
                <a16:creationId xmlns=""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bg1"/>
                </a:solidFill>
                <a:latin typeface="+mj-lt"/>
                <a:cs typeface="Arial" pitchFamily="34" charset="0"/>
              </a:defRPr>
            </a:lvl1pPr>
          </a:lstStyle>
          <a:p>
            <a:pPr lvl="0"/>
            <a:r>
              <a:rPr lang="en-US" altLang="ko-KR" dirty="0"/>
              <a:t>BASIC LAYOUT</a:t>
            </a:r>
          </a:p>
        </p:txBody>
      </p:sp>
    </p:spTree>
    <p:extLst>
      <p:ext uri="{BB962C8B-B14F-4D97-AF65-F5344CB8AC3E}">
        <p14:creationId xmlns="" xmlns:p14="http://schemas.microsoft.com/office/powerpoint/2010/main" val="40640229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7_Contents slide layout">
    <p:bg>
      <p:bgPr>
        <a:solidFill>
          <a:schemeClr val="tx1"/>
        </a:solidFill>
        <a:effectLst/>
      </p:bgPr>
    </p:bg>
    <p:spTree>
      <p:nvGrpSpPr>
        <p:cNvPr id="1" name=""/>
        <p:cNvGrpSpPr/>
        <p:nvPr/>
      </p:nvGrpSpPr>
      <p:grpSpPr>
        <a:xfrm>
          <a:off x="0" y="0"/>
          <a:ext cx="0" cy="0"/>
          <a:chOff x="0" y="0"/>
          <a:chExt cx="0" cy="0"/>
        </a:xfrm>
      </p:grpSpPr>
      <p:sp>
        <p:nvSpPr>
          <p:cNvPr id="2" name="Text Placeholder 9">
            <a:extLst>
              <a:ext uri="{FF2B5EF4-FFF2-40B4-BE49-F238E27FC236}">
                <a16:creationId xmlns=""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bg1"/>
                </a:solidFill>
                <a:latin typeface="+mj-lt"/>
                <a:cs typeface="Arial" pitchFamily="34" charset="0"/>
              </a:defRPr>
            </a:lvl1pPr>
          </a:lstStyle>
          <a:p>
            <a:pPr lvl="0"/>
            <a:r>
              <a:rPr lang="en-US" altLang="ko-KR" dirty="0"/>
              <a:t>BASIC LAYOUT</a:t>
            </a:r>
          </a:p>
        </p:txBody>
      </p:sp>
    </p:spTree>
    <p:extLst>
      <p:ext uri="{BB962C8B-B14F-4D97-AF65-F5344CB8AC3E}">
        <p14:creationId xmlns="" xmlns:p14="http://schemas.microsoft.com/office/powerpoint/2010/main" val="251448375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8_Contents slide layout">
    <p:bg>
      <p:bgPr>
        <a:solidFill>
          <a:schemeClr val="tx1"/>
        </a:solidFill>
        <a:effectLst/>
      </p:bgPr>
    </p:bg>
    <p:spTree>
      <p:nvGrpSpPr>
        <p:cNvPr id="1" name=""/>
        <p:cNvGrpSpPr/>
        <p:nvPr/>
      </p:nvGrpSpPr>
      <p:grpSpPr>
        <a:xfrm>
          <a:off x="0" y="0"/>
          <a:ext cx="0" cy="0"/>
          <a:chOff x="0" y="0"/>
          <a:chExt cx="0" cy="0"/>
        </a:xfrm>
      </p:grpSpPr>
      <p:sp>
        <p:nvSpPr>
          <p:cNvPr id="2" name="Text Placeholder 9">
            <a:extLst>
              <a:ext uri="{FF2B5EF4-FFF2-40B4-BE49-F238E27FC236}">
                <a16:creationId xmlns=""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bg1"/>
                </a:solidFill>
                <a:latin typeface="+mj-lt"/>
                <a:cs typeface="Arial" pitchFamily="34" charset="0"/>
              </a:defRPr>
            </a:lvl1pPr>
          </a:lstStyle>
          <a:p>
            <a:pPr lvl="0"/>
            <a:r>
              <a:rPr lang="en-US" altLang="ko-KR" dirty="0"/>
              <a:t>BASIC LAYOUT</a:t>
            </a:r>
          </a:p>
        </p:txBody>
      </p:sp>
    </p:spTree>
    <p:extLst>
      <p:ext uri="{BB962C8B-B14F-4D97-AF65-F5344CB8AC3E}">
        <p14:creationId xmlns="" xmlns:p14="http://schemas.microsoft.com/office/powerpoint/2010/main" val="251448375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0_Image slide layout">
    <p:bg>
      <p:bgPr>
        <a:solidFill>
          <a:schemeClr val="tx1"/>
        </a:solidFill>
        <a:effectLst/>
      </p:bgPr>
    </p:bg>
    <p:spTree>
      <p:nvGrpSpPr>
        <p:cNvPr id="1" name=""/>
        <p:cNvGrpSpPr/>
        <p:nvPr/>
      </p:nvGrpSpPr>
      <p:grpSpPr>
        <a:xfrm>
          <a:off x="0" y="0"/>
          <a:ext cx="0" cy="0"/>
          <a:chOff x="0" y="0"/>
          <a:chExt cx="0" cy="0"/>
        </a:xfrm>
      </p:grpSpPr>
      <p:sp>
        <p:nvSpPr>
          <p:cNvPr id="2" name="그림 개체 틀 2">
            <a:extLst>
              <a:ext uri="{FF2B5EF4-FFF2-40B4-BE49-F238E27FC236}">
                <a16:creationId xmlns="" xmlns:a16="http://schemas.microsoft.com/office/drawing/2014/main" id="{C70177A7-4E03-44B8-A2CB-D0A1D4726718}"/>
              </a:ext>
            </a:extLst>
          </p:cNvPr>
          <p:cNvSpPr>
            <a:spLocks noGrp="1"/>
          </p:cNvSpPr>
          <p:nvPr>
            <p:ph type="pic" sz="quarter" idx="14" hasCustomPrompt="1"/>
          </p:nvPr>
        </p:nvSpPr>
        <p:spPr>
          <a:xfrm>
            <a:off x="1149362" y="389541"/>
            <a:ext cx="6078918" cy="6078918"/>
          </a:xfrm>
          <a:prstGeom prst="diamond">
            <a:avLst/>
          </a:prstGeom>
          <a:solidFill>
            <a:schemeClr val="bg1">
              <a:lumMod val="95000"/>
            </a:schemeClr>
          </a:solidFill>
          <a:ln w="50800">
            <a:solidFill>
              <a:schemeClr val="bg1"/>
            </a:solidFill>
          </a:ln>
        </p:spPr>
        <p:txBody>
          <a:bodyPr anchor="ctr"/>
          <a:lstStyle>
            <a:lvl1pPr marL="0" indent="0" algn="ctr">
              <a:lnSpc>
                <a:spcPct val="100000"/>
              </a:lnSpc>
              <a:buNone/>
              <a:defRPr sz="1200">
                <a:solidFill>
                  <a:schemeClr val="tx1">
                    <a:lumMod val="75000"/>
                    <a:lumOff val="25000"/>
                  </a:schemeClr>
                </a:solidFill>
              </a:defRPr>
            </a:lvl1pPr>
          </a:lstStyle>
          <a:p>
            <a:r>
              <a:rPr lang="en-US" altLang="ko-KR" dirty="0"/>
              <a:t>Place Your Picture Here</a:t>
            </a:r>
            <a:endParaRPr lang="ko-KR" altLang="en-US" dirty="0"/>
          </a:p>
        </p:txBody>
      </p:sp>
    </p:spTree>
    <p:extLst>
      <p:ext uri="{BB962C8B-B14F-4D97-AF65-F5344CB8AC3E}">
        <p14:creationId xmlns="" xmlns:p14="http://schemas.microsoft.com/office/powerpoint/2010/main" val="10536511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1_Image slide layout">
    <p:bg>
      <p:bgPr>
        <a:solidFill>
          <a:schemeClr val="tx1"/>
        </a:solidFill>
        <a:effectLst/>
      </p:bgPr>
    </p:bg>
    <p:spTree>
      <p:nvGrpSpPr>
        <p:cNvPr id="1" name=""/>
        <p:cNvGrpSpPr/>
        <p:nvPr/>
      </p:nvGrpSpPr>
      <p:grpSpPr>
        <a:xfrm>
          <a:off x="0" y="0"/>
          <a:ext cx="0" cy="0"/>
          <a:chOff x="0" y="0"/>
          <a:chExt cx="0" cy="0"/>
        </a:xfrm>
      </p:grpSpPr>
      <p:sp>
        <p:nvSpPr>
          <p:cNvPr id="22" name="Text Placeholder 9">
            <a:extLst>
              <a:ext uri="{FF2B5EF4-FFF2-40B4-BE49-F238E27FC236}">
                <a16:creationId xmlns="" xmlns:a16="http://schemas.microsoft.com/office/drawing/2014/main" id="{4111A57B-317A-41FC-8D5B-458B4DA86DA4}"/>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bg1"/>
                </a:solidFill>
                <a:latin typeface="+mj-lt"/>
                <a:cs typeface="Arial" pitchFamily="34" charset="0"/>
              </a:defRPr>
            </a:lvl1pPr>
          </a:lstStyle>
          <a:p>
            <a:pPr lvl="0"/>
            <a:r>
              <a:rPr lang="en-US" altLang="ko-KR" dirty="0"/>
              <a:t>BASIC LAYOUT</a:t>
            </a:r>
          </a:p>
        </p:txBody>
      </p:sp>
      <p:sp>
        <p:nvSpPr>
          <p:cNvPr id="4" name="Picture Placeholder 2">
            <a:extLst>
              <a:ext uri="{FF2B5EF4-FFF2-40B4-BE49-F238E27FC236}">
                <a16:creationId xmlns="" xmlns:a16="http://schemas.microsoft.com/office/drawing/2014/main" id="{B248F514-64E6-478F-BD5B-2F5FF8194E9D}"/>
              </a:ext>
            </a:extLst>
          </p:cNvPr>
          <p:cNvSpPr>
            <a:spLocks noGrp="1"/>
          </p:cNvSpPr>
          <p:nvPr>
            <p:ph type="pic" idx="18" hasCustomPrompt="1"/>
          </p:nvPr>
        </p:nvSpPr>
        <p:spPr>
          <a:xfrm>
            <a:off x="904680" y="2301255"/>
            <a:ext cx="2268786" cy="1852456"/>
          </a:xfrm>
          <a:prstGeom prst="rect">
            <a:avLst/>
          </a:prstGeom>
          <a:solidFill>
            <a:schemeClr val="bg1">
              <a:lumMod val="95000"/>
            </a:schemeClr>
          </a:solidFill>
        </p:spPr>
        <p:txBody>
          <a:bodyPr anchor="ctr"/>
          <a:lstStyle>
            <a:lvl1pPr marL="0" indent="0" algn="ctr">
              <a:buNone/>
              <a:defRPr sz="14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5" name="Picture Placeholder 2">
            <a:extLst>
              <a:ext uri="{FF2B5EF4-FFF2-40B4-BE49-F238E27FC236}">
                <a16:creationId xmlns="" xmlns:a16="http://schemas.microsoft.com/office/drawing/2014/main" id="{AD9F10B1-4908-4FDA-BFB4-BCD570CDCB90}"/>
              </a:ext>
            </a:extLst>
          </p:cNvPr>
          <p:cNvSpPr>
            <a:spLocks noGrp="1"/>
          </p:cNvSpPr>
          <p:nvPr>
            <p:ph type="pic" idx="19" hasCustomPrompt="1"/>
          </p:nvPr>
        </p:nvSpPr>
        <p:spPr>
          <a:xfrm>
            <a:off x="3611864" y="2301255"/>
            <a:ext cx="2268786" cy="1852456"/>
          </a:xfrm>
          <a:prstGeom prst="rect">
            <a:avLst/>
          </a:prstGeom>
          <a:solidFill>
            <a:schemeClr val="bg1">
              <a:lumMod val="95000"/>
            </a:schemeClr>
          </a:solidFill>
        </p:spPr>
        <p:txBody>
          <a:bodyPr anchor="ctr"/>
          <a:lstStyle>
            <a:lvl1pPr marL="0" indent="0" algn="ctr">
              <a:buNone/>
              <a:defRPr sz="14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6" name="Picture Placeholder 2">
            <a:extLst>
              <a:ext uri="{FF2B5EF4-FFF2-40B4-BE49-F238E27FC236}">
                <a16:creationId xmlns="" xmlns:a16="http://schemas.microsoft.com/office/drawing/2014/main" id="{7A18808D-4787-4529-A142-029C02C56371}"/>
              </a:ext>
            </a:extLst>
          </p:cNvPr>
          <p:cNvSpPr>
            <a:spLocks noGrp="1"/>
          </p:cNvSpPr>
          <p:nvPr>
            <p:ph type="pic" idx="20" hasCustomPrompt="1"/>
          </p:nvPr>
        </p:nvSpPr>
        <p:spPr>
          <a:xfrm>
            <a:off x="6319048" y="2301255"/>
            <a:ext cx="2268786" cy="1852456"/>
          </a:xfrm>
          <a:prstGeom prst="rect">
            <a:avLst/>
          </a:prstGeom>
          <a:solidFill>
            <a:schemeClr val="bg1">
              <a:lumMod val="95000"/>
            </a:schemeClr>
          </a:solidFill>
        </p:spPr>
        <p:txBody>
          <a:bodyPr anchor="ctr"/>
          <a:lstStyle>
            <a:lvl1pPr marL="0" indent="0" algn="ctr">
              <a:buNone/>
              <a:defRPr sz="14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7" name="Picture Placeholder 2">
            <a:extLst>
              <a:ext uri="{FF2B5EF4-FFF2-40B4-BE49-F238E27FC236}">
                <a16:creationId xmlns="" xmlns:a16="http://schemas.microsoft.com/office/drawing/2014/main" id="{D5106DBC-8A8E-4A2C-9FCB-D57D9E77722B}"/>
              </a:ext>
            </a:extLst>
          </p:cNvPr>
          <p:cNvSpPr>
            <a:spLocks noGrp="1"/>
          </p:cNvSpPr>
          <p:nvPr>
            <p:ph type="pic" idx="21" hasCustomPrompt="1"/>
          </p:nvPr>
        </p:nvSpPr>
        <p:spPr>
          <a:xfrm>
            <a:off x="9026232" y="2301255"/>
            <a:ext cx="2268786" cy="1852456"/>
          </a:xfrm>
          <a:prstGeom prst="rect">
            <a:avLst/>
          </a:prstGeom>
          <a:solidFill>
            <a:schemeClr val="bg1">
              <a:lumMod val="95000"/>
            </a:schemeClr>
          </a:solidFill>
        </p:spPr>
        <p:txBody>
          <a:bodyPr anchor="ctr"/>
          <a:lstStyle>
            <a:lvl1pPr marL="0" indent="0" algn="ctr">
              <a:buNone/>
              <a:defRPr sz="14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Tree>
    <p:extLst>
      <p:ext uri="{BB962C8B-B14F-4D97-AF65-F5344CB8AC3E}">
        <p14:creationId xmlns="" xmlns:p14="http://schemas.microsoft.com/office/powerpoint/2010/main" val="47129397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2_Image slide layout">
    <p:bg>
      <p:bgPr>
        <a:solidFill>
          <a:schemeClr val="tx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 xmlns:a16="http://schemas.microsoft.com/office/drawing/2014/main" id="{597A4111-AC59-4D68-8289-087F5555D1FB}"/>
              </a:ext>
            </a:extLst>
          </p:cNvPr>
          <p:cNvSpPr/>
          <p:nvPr userDrawn="1"/>
        </p:nvSpPr>
        <p:spPr>
          <a:xfrm>
            <a:off x="-3" y="0"/>
            <a:ext cx="12192003" cy="3990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5" name="그림 개체 틀 2">
            <a:extLst>
              <a:ext uri="{FF2B5EF4-FFF2-40B4-BE49-F238E27FC236}">
                <a16:creationId xmlns="" xmlns:a16="http://schemas.microsoft.com/office/drawing/2014/main" id="{529213A9-205F-4B47-85D1-86A4CF8B41E3}"/>
              </a:ext>
            </a:extLst>
          </p:cNvPr>
          <p:cNvSpPr>
            <a:spLocks noGrp="1"/>
          </p:cNvSpPr>
          <p:nvPr>
            <p:ph type="pic" sz="quarter" idx="65" hasCustomPrompt="1"/>
          </p:nvPr>
        </p:nvSpPr>
        <p:spPr>
          <a:xfrm>
            <a:off x="2900571" y="1934706"/>
            <a:ext cx="2997472" cy="4107184"/>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ctr">
              <a:buNone/>
              <a:defRPr lang="ko-KR" altLang="en-US" sz="1400" dirty="0">
                <a:solidFill>
                  <a:schemeClr val="tx1">
                    <a:lumMod val="75000"/>
                    <a:lumOff val="25000"/>
                  </a:schemeClr>
                </a:solidFill>
              </a:defRPr>
            </a:lvl1pPr>
          </a:lstStyle>
          <a:p>
            <a:r>
              <a:rPr lang="en-US" altLang="ko-KR" dirty="0"/>
              <a:t>Your Picture Here And Send To Back </a:t>
            </a:r>
            <a:endParaRPr lang="ko-KR" altLang="en-US" dirty="0"/>
          </a:p>
        </p:txBody>
      </p:sp>
      <p:sp>
        <p:nvSpPr>
          <p:cNvPr id="6" name="그림 개체 틀 2">
            <a:extLst>
              <a:ext uri="{FF2B5EF4-FFF2-40B4-BE49-F238E27FC236}">
                <a16:creationId xmlns="" xmlns:a16="http://schemas.microsoft.com/office/drawing/2014/main" id="{5C91274C-B4D1-4A27-943A-E94264203275}"/>
              </a:ext>
            </a:extLst>
          </p:cNvPr>
          <p:cNvSpPr>
            <a:spLocks noGrp="1"/>
          </p:cNvSpPr>
          <p:nvPr>
            <p:ph type="pic" sz="quarter" idx="66" hasCustomPrompt="1"/>
          </p:nvPr>
        </p:nvSpPr>
        <p:spPr>
          <a:xfrm>
            <a:off x="6280150" y="1934706"/>
            <a:ext cx="2997472" cy="4107184"/>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ctr">
              <a:buNone/>
              <a:defRPr lang="ko-KR" altLang="en-US" sz="1400" dirty="0">
                <a:solidFill>
                  <a:schemeClr val="tx1">
                    <a:lumMod val="75000"/>
                    <a:lumOff val="25000"/>
                  </a:schemeClr>
                </a:solidFill>
              </a:defRPr>
            </a:lvl1pPr>
          </a:lstStyle>
          <a:p>
            <a:r>
              <a:rPr lang="en-US" altLang="ko-KR" dirty="0"/>
              <a:t>Your Picture Here And Send To Back </a:t>
            </a:r>
            <a:endParaRPr lang="ko-KR" altLang="en-US" dirty="0"/>
          </a:p>
        </p:txBody>
      </p:sp>
      <p:sp>
        <p:nvSpPr>
          <p:cNvPr id="22" name="Text Placeholder 9">
            <a:extLst>
              <a:ext uri="{FF2B5EF4-FFF2-40B4-BE49-F238E27FC236}">
                <a16:creationId xmlns="" xmlns:a16="http://schemas.microsoft.com/office/drawing/2014/main" id="{4111A57B-317A-41FC-8D5B-458B4DA86DA4}"/>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bg1"/>
                </a:solidFill>
                <a:latin typeface="+mj-lt"/>
                <a:cs typeface="Arial" pitchFamily="34" charset="0"/>
              </a:defRPr>
            </a:lvl1pPr>
          </a:lstStyle>
          <a:p>
            <a:pPr lvl="0"/>
            <a:r>
              <a:rPr lang="en-US" altLang="ko-KR" dirty="0"/>
              <a:t>BASIC LAYOUT</a:t>
            </a:r>
          </a:p>
        </p:txBody>
      </p:sp>
    </p:spTree>
    <p:extLst>
      <p:ext uri="{BB962C8B-B14F-4D97-AF65-F5344CB8AC3E}">
        <p14:creationId xmlns="" xmlns:p14="http://schemas.microsoft.com/office/powerpoint/2010/main" val="3489615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25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1" fill="hold" grpId="0" nodeType="withEffect">
                                  <p:stCondLst>
                                    <p:cond delay="25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extLst>
    <p:ext uri="{DCECCB84-F9BA-43D5-87BE-67443E8EF086}">
      <p15:sldGuideLst xmlns=""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9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a:extLst>
              <a:ext uri="{FF2B5EF4-FFF2-40B4-BE49-F238E27FC236}">
                <a16:creationId xmlns="" xmlns:a16="http://schemas.microsoft.com/office/drawing/2014/main" id="{A80D6EB4-6316-4BD4-9779-1C793C88EF14}"/>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bg1"/>
                </a:solidFill>
                <a:latin typeface="+mj-lt"/>
                <a:cs typeface="Arial" pitchFamily="34" charset="0"/>
              </a:defRPr>
            </a:lvl1pPr>
          </a:lstStyle>
          <a:p>
            <a:pPr lvl="0"/>
            <a:r>
              <a:rPr lang="en-US" altLang="ko-KR" dirty="0"/>
              <a:t>BASIC LAYOUT</a:t>
            </a:r>
          </a:p>
        </p:txBody>
      </p:sp>
      <p:sp>
        <p:nvSpPr>
          <p:cNvPr id="3" name="Rectangle 2">
            <a:extLst>
              <a:ext uri="{FF2B5EF4-FFF2-40B4-BE49-F238E27FC236}">
                <a16:creationId xmlns="" xmlns:a16="http://schemas.microsoft.com/office/drawing/2014/main" id="{2F7516D1-CC67-491A-A475-E2E321DE7470}"/>
              </a:ext>
            </a:extLst>
          </p:cNvPr>
          <p:cNvSpPr/>
          <p:nvPr userDrawn="1"/>
        </p:nvSpPr>
        <p:spPr>
          <a:xfrm>
            <a:off x="0" y="3667328"/>
            <a:ext cx="12192000" cy="3190671"/>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 xmlns:p14="http://schemas.microsoft.com/office/powerpoint/2010/main" val="317385817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4_Image slide layout">
    <p:bg>
      <p:bgPr>
        <a:solidFill>
          <a:schemeClr val="tx1"/>
        </a:solidFill>
        <a:effectLst/>
      </p:bgPr>
    </p:bg>
    <p:spTree>
      <p:nvGrpSpPr>
        <p:cNvPr id="1" name=""/>
        <p:cNvGrpSpPr/>
        <p:nvPr/>
      </p:nvGrpSpPr>
      <p:grpSpPr>
        <a:xfrm>
          <a:off x="0" y="0"/>
          <a:ext cx="0" cy="0"/>
          <a:chOff x="0" y="0"/>
          <a:chExt cx="0" cy="0"/>
        </a:xfrm>
      </p:grpSpPr>
      <p:sp>
        <p:nvSpPr>
          <p:cNvPr id="4" name="Picture Placeholder 19">
            <a:extLst>
              <a:ext uri="{FF2B5EF4-FFF2-40B4-BE49-F238E27FC236}">
                <a16:creationId xmlns="" xmlns:a16="http://schemas.microsoft.com/office/drawing/2014/main" id="{721FF661-E1BF-44AB-AE42-30299A0C2808}"/>
              </a:ext>
            </a:extLst>
          </p:cNvPr>
          <p:cNvSpPr>
            <a:spLocks noGrp="1"/>
          </p:cNvSpPr>
          <p:nvPr>
            <p:ph type="pic" idx="14" hasCustomPrompt="1"/>
          </p:nvPr>
        </p:nvSpPr>
        <p:spPr>
          <a:xfrm>
            <a:off x="0" y="0"/>
            <a:ext cx="7155850" cy="6858000"/>
          </a:xfrm>
          <a:custGeom>
            <a:avLst/>
            <a:gdLst>
              <a:gd name="connsiteX0" fmla="*/ 0 w 7155850"/>
              <a:gd name="connsiteY0" fmla="*/ 3024930 h 6858000"/>
              <a:gd name="connsiteX1" fmla="*/ 2358530 w 7155850"/>
              <a:gd name="connsiteY1" fmla="*/ 6858000 h 6858000"/>
              <a:gd name="connsiteX2" fmla="*/ 1329860 w 7155850"/>
              <a:gd name="connsiteY2" fmla="*/ 6858000 h 6858000"/>
              <a:gd name="connsiteX3" fmla="*/ 0 w 7155850"/>
              <a:gd name="connsiteY3" fmla="*/ 4691859 h 6858000"/>
              <a:gd name="connsiteX4" fmla="*/ 1 w 7155850"/>
              <a:gd name="connsiteY4" fmla="*/ 397145 h 6858000"/>
              <a:gd name="connsiteX5" fmla="*/ 3459898 w 7155850"/>
              <a:gd name="connsiteY5" fmla="*/ 6020152 h 6858000"/>
              <a:gd name="connsiteX6" fmla="*/ 2945517 w 7155850"/>
              <a:gd name="connsiteY6" fmla="*/ 6858000 h 6858000"/>
              <a:gd name="connsiteX7" fmla="*/ 1 w 7155850"/>
              <a:gd name="connsiteY7" fmla="*/ 2060197 h 6858000"/>
              <a:gd name="connsiteX8" fmla="*/ 396861 w 7155850"/>
              <a:gd name="connsiteY8" fmla="*/ 0 h 6858000"/>
              <a:gd name="connsiteX9" fmla="*/ 7155850 w 7155850"/>
              <a:gd name="connsiteY9" fmla="*/ 0 h 6858000"/>
              <a:gd name="connsiteX10" fmla="*/ 3780151 w 7155850"/>
              <a:gd name="connsiteY10" fmla="*/ 549850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55850" h="6858000">
                <a:moveTo>
                  <a:pt x="0" y="3024930"/>
                </a:moveTo>
                <a:lnTo>
                  <a:pt x="2358530" y="6858000"/>
                </a:lnTo>
                <a:lnTo>
                  <a:pt x="1329860" y="6858000"/>
                </a:lnTo>
                <a:lnTo>
                  <a:pt x="0" y="4691859"/>
                </a:lnTo>
                <a:close/>
                <a:moveTo>
                  <a:pt x="1" y="397145"/>
                </a:moveTo>
                <a:lnTo>
                  <a:pt x="3459898" y="6020152"/>
                </a:lnTo>
                <a:lnTo>
                  <a:pt x="2945517" y="6858000"/>
                </a:lnTo>
                <a:lnTo>
                  <a:pt x="1" y="2060197"/>
                </a:lnTo>
                <a:close/>
                <a:moveTo>
                  <a:pt x="396861" y="0"/>
                </a:moveTo>
                <a:lnTo>
                  <a:pt x="7155850" y="0"/>
                </a:lnTo>
                <a:lnTo>
                  <a:pt x="3780151" y="5498507"/>
                </a:lnTo>
                <a:close/>
              </a:path>
            </a:pathLst>
          </a:custGeom>
          <a:solidFill>
            <a:schemeClr val="bg1">
              <a:lumMod val="95000"/>
            </a:schemeClr>
          </a:solidFill>
        </p:spPr>
        <p:txBody>
          <a:bodyPr wrap="square" tIns="1097280" anchor="t">
            <a:noAutofit/>
          </a:bodyPr>
          <a:lstStyle>
            <a:lvl1pPr marL="0" indent="0" algn="ctr">
              <a:buNone/>
              <a:defRPr sz="14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And Send To Back </a:t>
            </a:r>
            <a:endParaRPr lang="ko-KR" altLang="en-US" dirty="0"/>
          </a:p>
        </p:txBody>
      </p:sp>
    </p:spTree>
    <p:extLst>
      <p:ext uri="{BB962C8B-B14F-4D97-AF65-F5344CB8AC3E}">
        <p14:creationId xmlns="" xmlns:p14="http://schemas.microsoft.com/office/powerpoint/2010/main" val="406441104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15_Contents slide layout">
  <p:cSld name="15_Contents slide layout">
    <p:bg>
      <p:bgPr>
        <a:blipFill>
          <a:blip r:embed="rId2">
            <a:alphaModFix/>
          </a:blip>
          <a:stretch>
            <a:fillRect/>
          </a:stretch>
        </a:blipFill>
        <a:effectLst/>
      </p:bgPr>
    </p:bg>
    <p:spTree>
      <p:nvGrpSpPr>
        <p:cNvPr id="1" name="Shape 31"/>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7_Contents slide layout">
  <p:cSld name="7_Contents slide layout">
    <p:bg>
      <p:bgPr>
        <a:solidFill>
          <a:schemeClr val="dk1"/>
        </a:solidFill>
        <a:effectLst/>
      </p:bgPr>
    </p:bg>
    <p:spTree>
      <p:nvGrpSpPr>
        <p:cNvPr id="1" name="Shape 8"/>
        <p:cNvGrpSpPr/>
        <p:nvPr/>
      </p:nvGrpSpPr>
      <p:grpSpPr>
        <a:xfrm>
          <a:off x="0" y="0"/>
          <a:ext cx="0" cy="0"/>
          <a:chOff x="0" y="0"/>
          <a:chExt cx="0" cy="0"/>
        </a:xfrm>
      </p:grpSpPr>
      <p:sp>
        <p:nvSpPr>
          <p:cNvPr id="9" name="Google Shape;9;p4"/>
          <p:cNvSpPr txBox="1">
            <a:spLocks noGrp="1"/>
          </p:cNvSpPr>
          <p:nvPr>
            <p:ph type="body" idx="1"/>
          </p:nvPr>
        </p:nvSpPr>
        <p:spPr>
          <a:xfrm>
            <a:off x="323529" y="339509"/>
            <a:ext cx="11573200" cy="724400"/>
          </a:xfrm>
          <a:prstGeom prst="rect">
            <a:avLst/>
          </a:prstGeom>
          <a:noFill/>
          <a:ln>
            <a:noFill/>
          </a:ln>
        </p:spPr>
        <p:txBody>
          <a:bodyPr spcFirstLastPara="1" wrap="square" lIns="91431" tIns="45699" rIns="91431" bIns="45699" anchor="ctr" anchorCtr="0">
            <a:noAutofit/>
          </a:bodyPr>
          <a:lstStyle>
            <a:lvl1pPr marL="609585" marR="0" lvl="0" indent="-304792" algn="ctr" rtl="0">
              <a:lnSpc>
                <a:spcPct val="90000"/>
              </a:lnSpc>
              <a:spcBef>
                <a:spcPts val="1067"/>
              </a:spcBef>
              <a:spcAft>
                <a:spcPts val="0"/>
              </a:spcAft>
              <a:buClr>
                <a:schemeClr val="lt1"/>
              </a:buClr>
              <a:buSzPts val="4100"/>
              <a:buFont typeface="Arial"/>
              <a:buNone/>
              <a:defRPr sz="5500" b="0">
                <a:solidFill>
                  <a:schemeClr val="lt1"/>
                </a:solidFill>
                <a:latin typeface="Arial"/>
                <a:ea typeface="Arial"/>
                <a:cs typeface="Arial"/>
                <a:sym typeface="Arial"/>
              </a:defRPr>
            </a:lvl1pPr>
            <a:lvl2pPr marL="1219170" marR="0" lvl="1" indent="-457189"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Arial"/>
                <a:ea typeface="Arial"/>
                <a:cs typeface="Arial"/>
                <a:sym typeface="Arial"/>
              </a:defRPr>
            </a:lvl2pPr>
            <a:lvl3pPr marL="1828754" marR="0" lvl="2" indent="-431789"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3pPr>
            <a:lvl4pPr marL="2438339" marR="0" lvl="3" indent="-423323" algn="l" rtl="0">
              <a:lnSpc>
                <a:spcPct val="90000"/>
              </a:lnSpc>
              <a:spcBef>
                <a:spcPts val="533"/>
              </a:spcBef>
              <a:spcAft>
                <a:spcPts val="0"/>
              </a:spcAft>
              <a:buClr>
                <a:schemeClr val="dk1"/>
              </a:buClr>
              <a:buSzPts val="1400"/>
              <a:buFont typeface="Arial"/>
              <a:buChar char="•"/>
              <a:defRPr sz="1900" b="0" i="0" u="none" strike="noStrike" cap="none">
                <a:solidFill>
                  <a:schemeClr val="dk1"/>
                </a:solidFill>
                <a:latin typeface="Arial"/>
                <a:ea typeface="Arial"/>
                <a:cs typeface="Arial"/>
                <a:sym typeface="Arial"/>
              </a:defRPr>
            </a:lvl4pPr>
            <a:lvl5pPr marL="3047924" marR="0" lvl="4" indent="-423323" algn="l" rtl="0">
              <a:lnSpc>
                <a:spcPct val="90000"/>
              </a:lnSpc>
              <a:spcBef>
                <a:spcPts val="533"/>
              </a:spcBef>
              <a:spcAft>
                <a:spcPts val="0"/>
              </a:spcAft>
              <a:buClr>
                <a:schemeClr val="dk1"/>
              </a:buClr>
              <a:buSzPts val="1400"/>
              <a:buFont typeface="Arial"/>
              <a:buChar char="•"/>
              <a:defRPr sz="1900" b="0" i="0" u="none" strike="noStrike" cap="none">
                <a:solidFill>
                  <a:schemeClr val="dk1"/>
                </a:solidFill>
                <a:latin typeface="Arial"/>
                <a:ea typeface="Arial"/>
                <a:cs typeface="Arial"/>
                <a:sym typeface="Arial"/>
              </a:defRPr>
            </a:lvl5pPr>
            <a:lvl6pPr marL="3657509" marR="0" lvl="5" indent="-423323" algn="l" rtl="0">
              <a:lnSpc>
                <a:spcPct val="90000"/>
              </a:lnSpc>
              <a:spcBef>
                <a:spcPts val="533"/>
              </a:spcBef>
              <a:spcAft>
                <a:spcPts val="0"/>
              </a:spcAft>
              <a:buClr>
                <a:schemeClr val="dk1"/>
              </a:buClr>
              <a:buSzPts val="1400"/>
              <a:buFont typeface="Arial"/>
              <a:buChar char="•"/>
              <a:defRPr sz="1900" b="0" i="0" u="none" strike="noStrike" cap="none">
                <a:solidFill>
                  <a:schemeClr val="dk1"/>
                </a:solidFill>
                <a:latin typeface="Arial"/>
                <a:ea typeface="Arial"/>
                <a:cs typeface="Arial"/>
                <a:sym typeface="Arial"/>
              </a:defRPr>
            </a:lvl6pPr>
            <a:lvl7pPr marL="4267093" marR="0" lvl="6" indent="-423323" algn="l" rtl="0">
              <a:lnSpc>
                <a:spcPct val="90000"/>
              </a:lnSpc>
              <a:spcBef>
                <a:spcPts val="533"/>
              </a:spcBef>
              <a:spcAft>
                <a:spcPts val="0"/>
              </a:spcAft>
              <a:buClr>
                <a:schemeClr val="dk1"/>
              </a:buClr>
              <a:buSzPts val="1400"/>
              <a:buFont typeface="Arial"/>
              <a:buChar char="•"/>
              <a:defRPr sz="1900" b="0" i="0" u="none" strike="noStrike" cap="none">
                <a:solidFill>
                  <a:schemeClr val="dk1"/>
                </a:solidFill>
                <a:latin typeface="Arial"/>
                <a:ea typeface="Arial"/>
                <a:cs typeface="Arial"/>
                <a:sym typeface="Arial"/>
              </a:defRPr>
            </a:lvl7pPr>
            <a:lvl8pPr marL="4876678" marR="0" lvl="7" indent="-423323" algn="l" rtl="0">
              <a:lnSpc>
                <a:spcPct val="90000"/>
              </a:lnSpc>
              <a:spcBef>
                <a:spcPts val="533"/>
              </a:spcBef>
              <a:spcAft>
                <a:spcPts val="0"/>
              </a:spcAft>
              <a:buClr>
                <a:schemeClr val="dk1"/>
              </a:buClr>
              <a:buSzPts val="1400"/>
              <a:buFont typeface="Arial"/>
              <a:buChar char="•"/>
              <a:defRPr sz="1900" b="0" i="0" u="none" strike="noStrike" cap="none">
                <a:solidFill>
                  <a:schemeClr val="dk1"/>
                </a:solidFill>
                <a:latin typeface="Arial"/>
                <a:ea typeface="Arial"/>
                <a:cs typeface="Arial"/>
                <a:sym typeface="Arial"/>
              </a:defRPr>
            </a:lvl8pPr>
            <a:lvl9pPr marL="5486263" marR="0" lvl="8" indent="-423323" algn="l" rtl="0">
              <a:lnSpc>
                <a:spcPct val="90000"/>
              </a:lnSpc>
              <a:spcBef>
                <a:spcPts val="533"/>
              </a:spcBef>
              <a:spcAft>
                <a:spcPts val="0"/>
              </a:spcAft>
              <a:buClr>
                <a:schemeClr val="dk1"/>
              </a:buClr>
              <a:buSzPts val="1400"/>
              <a:buFont typeface="Arial"/>
              <a:buChar char="•"/>
              <a:defRPr sz="19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10_Contents slide layout">
  <p:cSld name="10_Contents slide layout">
    <p:bg>
      <p:bgPr>
        <a:blipFill>
          <a:blip r:embed="rId2">
            <a:alphaModFix/>
          </a:blip>
          <a:stretch>
            <a:fillRect/>
          </a:stretch>
        </a:blipFill>
        <a:effectLst/>
      </p:bgPr>
    </p:bg>
    <p:spTree>
      <p:nvGrpSpPr>
        <p:cNvPr id="1" name="Shape 39"/>
        <p:cNvGrpSpPr/>
        <p:nvPr/>
      </p:nvGrpSpPr>
      <p:grpSpPr>
        <a:xfrm>
          <a:off x="0" y="0"/>
          <a:ext cx="0" cy="0"/>
          <a:chOff x="0" y="0"/>
          <a:chExt cx="0" cy="0"/>
        </a:xfrm>
      </p:grpSpPr>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over slide layout">
  <p:cSld name="Cover slide layout">
    <p:bg>
      <p:bgPr>
        <a:blipFill>
          <a:blip r:embed="rId2">
            <a:alphaModFix/>
          </a:blip>
          <a:stretch>
            <a:fillRect/>
          </a:stretch>
        </a:blipFill>
        <a:effectLst/>
      </p:bgPr>
    </p:bg>
    <p:spTree>
      <p:nvGrpSpPr>
        <p:cNvPr id="1" name="Shape 6"/>
        <p:cNvGrpSpPr/>
        <p:nvPr/>
      </p:nvGrpSpPr>
      <p:grpSpPr>
        <a:xfrm>
          <a:off x="0" y="0"/>
          <a:ext cx="0" cy="0"/>
          <a:chOff x="0" y="0"/>
          <a:chExt cx="0" cy="0"/>
        </a:xfrm>
      </p:grpSpPr>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9_Contents slide layout">
  <p:cSld name="9_Contents slide layout">
    <p:bg>
      <p:bgPr>
        <a:blipFill>
          <a:blip r:embed="rId2">
            <a:alphaModFix/>
          </a:blip>
          <a:stretch>
            <a:fillRect/>
          </a:stretch>
        </a:blipFill>
        <a:effectLst/>
      </p:bgPr>
    </p:bg>
    <p:spTree>
      <p:nvGrpSpPr>
        <p:cNvPr id="1" name="Shape 9"/>
        <p:cNvGrpSpPr/>
        <p:nvPr/>
      </p:nvGrpSpPr>
      <p:grpSpPr>
        <a:xfrm>
          <a:off x="0" y="0"/>
          <a:ext cx="0" cy="0"/>
          <a:chOff x="0" y="0"/>
          <a:chExt cx="0" cy="0"/>
        </a:xfrm>
      </p:grpSpPr>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End slide layout">
  <p:cSld name="End slide layout">
    <p:bg>
      <p:bgPr>
        <a:blipFill>
          <a:blip r:embed="rId2">
            <a:alphaModFix/>
          </a:blip>
          <a:stretch>
            <a:fillRect/>
          </a:stretch>
        </a:blipFill>
        <a:effectLst/>
      </p:bgPr>
    </p:bg>
    <p:spTree>
      <p:nvGrpSpPr>
        <p:cNvPr id="1" name="Shape 7"/>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11_Contents slide layout">
  <p:cSld name="11_Contents slide layout">
    <p:bg>
      <p:bgPr>
        <a:blipFill>
          <a:blip r:embed="rId2">
            <a:alphaModFix/>
          </a:blip>
          <a:stretch>
            <a:fillRect/>
          </a:stretch>
        </a:blipFill>
        <a:effectLst/>
      </p:bgPr>
    </p:bg>
    <p:spTree>
      <p:nvGrpSpPr>
        <p:cNvPr id="1" name="Shape 10"/>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ntents slide layout">
  <p:cSld name="Contents slide layout">
    <p:bg>
      <p:bgPr>
        <a:solidFill>
          <a:schemeClr val="dk1"/>
        </a:solidFill>
        <a:effectLst/>
      </p:bgPr>
    </p:bg>
    <p:spTree>
      <p:nvGrpSpPr>
        <p:cNvPr id="1" name="Shape 21"/>
        <p:cNvGrpSpPr/>
        <p:nvPr/>
      </p:nvGrpSpPr>
      <p:grpSpPr>
        <a:xfrm>
          <a:off x="0" y="0"/>
          <a:ext cx="0" cy="0"/>
          <a:chOff x="0" y="0"/>
          <a:chExt cx="0" cy="0"/>
        </a:xfrm>
      </p:grpSpPr>
      <p:sp>
        <p:nvSpPr>
          <p:cNvPr id="22" name="Google Shape;22;p10"/>
          <p:cNvSpPr txBox="1">
            <a:spLocks noGrp="1"/>
          </p:cNvSpPr>
          <p:nvPr>
            <p:ph type="body" idx="1"/>
          </p:nvPr>
        </p:nvSpPr>
        <p:spPr>
          <a:xfrm>
            <a:off x="323529" y="339509"/>
            <a:ext cx="11573197" cy="724247"/>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1000"/>
              </a:spcBef>
              <a:spcAft>
                <a:spcPts val="0"/>
              </a:spcAft>
              <a:buClr>
                <a:schemeClr val="lt1"/>
              </a:buClr>
              <a:buSzPts val="5400"/>
              <a:buFont typeface="Arial"/>
              <a:buNone/>
              <a:defRPr sz="5400" b="0" i="0" u="none" strike="noStrike" cap="none">
                <a:solidFill>
                  <a:schemeClr val="lt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5_Image slide layout">
  <p:cSld name="5_Image slide layout">
    <p:bg>
      <p:bgPr>
        <a:solidFill>
          <a:schemeClr val="dk1"/>
        </a:solidFill>
        <a:effectLst/>
      </p:bgPr>
    </p:bg>
    <p:spTree>
      <p:nvGrpSpPr>
        <p:cNvPr id="1" name="Shape 29"/>
        <p:cNvGrpSpPr/>
        <p:nvPr/>
      </p:nvGrpSpPr>
      <p:grpSpPr>
        <a:xfrm>
          <a:off x="0" y="0"/>
          <a:ext cx="0" cy="0"/>
          <a:chOff x="0" y="0"/>
          <a:chExt cx="0" cy="0"/>
        </a:xfrm>
      </p:grpSpPr>
      <p:sp>
        <p:nvSpPr>
          <p:cNvPr id="30" name="Google Shape;30;p14"/>
          <p:cNvSpPr>
            <a:spLocks noGrp="1"/>
          </p:cNvSpPr>
          <p:nvPr>
            <p:ph type="pic" idx="2"/>
          </p:nvPr>
        </p:nvSpPr>
        <p:spPr>
          <a:xfrm>
            <a:off x="4924927" y="0"/>
            <a:ext cx="7267073" cy="6858000"/>
          </a:xfrm>
          <a:prstGeom prst="rect">
            <a:avLst/>
          </a:prstGeom>
          <a:solidFill>
            <a:srgbClr val="F2F2F2"/>
          </a:solidFill>
          <a:ln>
            <a:noFill/>
          </a:ln>
        </p:spPr>
        <p:txBody>
          <a:bodyPr spcFirstLastPara="1" wrap="square" lIns="91425" tIns="45700" rIns="91425" bIns="45700" anchor="ctr" anchorCtr="0">
            <a:noAutofit/>
          </a:bodyPr>
          <a:lstStyle>
            <a:lvl1pPr marR="0" lvl="0" algn="ctr" rtl="0">
              <a:lnSpc>
                <a:spcPct val="100000"/>
              </a:lnSpc>
              <a:spcBef>
                <a:spcPts val="1000"/>
              </a:spcBef>
              <a:spcAft>
                <a:spcPts val="0"/>
              </a:spcAft>
              <a:buClr>
                <a:srgbClr val="3F3F3F"/>
              </a:buClr>
              <a:buSzPts val="1800"/>
              <a:buFont typeface="Arial"/>
              <a:buNone/>
              <a:defRPr sz="1800">
                <a:solidFill>
                  <a:srgbClr val="3F3F3F"/>
                </a:solidFill>
                <a:latin typeface="Arial"/>
                <a:ea typeface="Arial"/>
                <a:cs typeface="Arial"/>
                <a:sym typeface="Arial"/>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7_Image slide layout">
  <p:cSld name="7_Image slide layout">
    <p:bg>
      <p:bgPr>
        <a:solidFill>
          <a:schemeClr val="dk1"/>
        </a:solidFill>
        <a:effectLst/>
      </p:bgPr>
    </p:bg>
    <p:spTree>
      <p:nvGrpSpPr>
        <p:cNvPr id="1" name="Shape 41"/>
        <p:cNvGrpSpPr/>
        <p:nvPr/>
      </p:nvGrpSpPr>
      <p:grpSpPr>
        <a:xfrm>
          <a:off x="0" y="0"/>
          <a:ext cx="0" cy="0"/>
          <a:chOff x="0" y="0"/>
          <a:chExt cx="0" cy="0"/>
        </a:xfrm>
      </p:grpSpPr>
      <p:sp>
        <p:nvSpPr>
          <p:cNvPr id="42" name="Google Shape;42;p20"/>
          <p:cNvSpPr txBox="1">
            <a:spLocks noGrp="1"/>
          </p:cNvSpPr>
          <p:nvPr>
            <p:ph type="body" idx="1"/>
          </p:nvPr>
        </p:nvSpPr>
        <p:spPr>
          <a:xfrm>
            <a:off x="323529" y="339509"/>
            <a:ext cx="11573197" cy="724247"/>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1000"/>
              </a:spcBef>
              <a:spcAft>
                <a:spcPts val="0"/>
              </a:spcAft>
              <a:buClr>
                <a:schemeClr val="lt1"/>
              </a:buClr>
              <a:buSzPts val="5400"/>
              <a:buFont typeface="Arial"/>
              <a:buNone/>
              <a:defRPr sz="5400" b="0">
                <a:solidFill>
                  <a:schemeClr val="lt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grpSp>
        <p:nvGrpSpPr>
          <p:cNvPr id="43" name="Google Shape;43;p20"/>
          <p:cNvGrpSpPr/>
          <p:nvPr/>
        </p:nvGrpSpPr>
        <p:grpSpPr>
          <a:xfrm>
            <a:off x="3413850" y="1727960"/>
            <a:ext cx="2134178" cy="3686307"/>
            <a:chOff x="2188487" y="1844824"/>
            <a:chExt cx="1980000" cy="3420000"/>
          </a:xfrm>
        </p:grpSpPr>
        <p:sp>
          <p:nvSpPr>
            <p:cNvPr id="44" name="Google Shape;44;p20"/>
            <p:cNvSpPr/>
            <p:nvPr/>
          </p:nvSpPr>
          <p:spPr>
            <a:xfrm>
              <a:off x="2188487" y="1844824"/>
              <a:ext cx="1980000" cy="3420000"/>
            </a:xfrm>
            <a:prstGeom prst="roundRect">
              <a:avLst>
                <a:gd name="adj" fmla="val 13580"/>
              </a:avLst>
            </a:prstGeom>
            <a:solidFill>
              <a:schemeClr val="lt1"/>
            </a:solidFill>
            <a:ln>
              <a:noFill/>
            </a:ln>
            <a:effectLst>
              <a:outerShdw blurRad="63500" dist="520700" dir="13680000" sx="200000" sy="200000" algn="t" rotWithShape="0">
                <a:srgbClr val="000000">
                  <a:alpha val="0"/>
                </a:srgbClr>
              </a:outerShdw>
              <a:reflection stA="0" dist="1270000" dir="5400000" sy="-100000" algn="bl" rotWithShape="0"/>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a:ea typeface="Arial"/>
                <a:cs typeface="Arial"/>
                <a:sym typeface="Arial"/>
              </a:endParaRPr>
            </a:p>
          </p:txBody>
        </p:sp>
        <p:sp>
          <p:nvSpPr>
            <p:cNvPr id="45" name="Google Shape;45;p20"/>
            <p:cNvSpPr/>
            <p:nvPr/>
          </p:nvSpPr>
          <p:spPr>
            <a:xfrm>
              <a:off x="3034725" y="2043113"/>
              <a:ext cx="287523" cy="45719"/>
            </a:xfrm>
            <a:prstGeom prst="rect">
              <a:avLst/>
            </a:prstGeom>
            <a:solidFill>
              <a:srgbClr val="B0B0B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a:ea typeface="Arial"/>
                <a:cs typeface="Arial"/>
                <a:sym typeface="Arial"/>
              </a:endParaRPr>
            </a:p>
          </p:txBody>
        </p:sp>
        <p:grpSp>
          <p:nvGrpSpPr>
            <p:cNvPr id="46" name="Google Shape;46;p20"/>
            <p:cNvGrpSpPr/>
            <p:nvPr/>
          </p:nvGrpSpPr>
          <p:grpSpPr>
            <a:xfrm>
              <a:off x="3068483" y="4873005"/>
              <a:ext cx="228516" cy="228516"/>
              <a:chOff x="1522350" y="5810889"/>
              <a:chExt cx="228516" cy="228516"/>
            </a:xfrm>
          </p:grpSpPr>
          <p:sp>
            <p:nvSpPr>
              <p:cNvPr id="47" name="Google Shape;47;p20"/>
              <p:cNvSpPr/>
              <p:nvPr/>
            </p:nvSpPr>
            <p:spPr>
              <a:xfrm>
                <a:off x="1522350" y="5810889"/>
                <a:ext cx="228516" cy="22851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a:ea typeface="Arial"/>
                  <a:cs typeface="Arial"/>
                  <a:sym typeface="Arial"/>
                </a:endParaRPr>
              </a:p>
            </p:txBody>
          </p:sp>
          <p:sp>
            <p:nvSpPr>
              <p:cNvPr id="48" name="Google Shape;48;p20"/>
              <p:cNvSpPr/>
              <p:nvPr/>
            </p:nvSpPr>
            <p:spPr>
              <a:xfrm>
                <a:off x="1599696" y="5872505"/>
                <a:ext cx="104519" cy="105284"/>
              </a:xfrm>
              <a:prstGeom prst="roundRect">
                <a:avLst>
                  <a:gd name="adj" fmla="val 16667"/>
                </a:avLst>
              </a:prstGeom>
              <a:solidFill>
                <a:srgbClr val="A5A5A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a:ea typeface="Arial"/>
                  <a:cs typeface="Arial"/>
                  <a:sym typeface="Arial"/>
                </a:endParaRPr>
              </a:p>
            </p:txBody>
          </p:sp>
        </p:grpSp>
      </p:grpSp>
      <p:sp>
        <p:nvSpPr>
          <p:cNvPr id="49" name="Google Shape;49;p20"/>
          <p:cNvSpPr>
            <a:spLocks noGrp="1"/>
          </p:cNvSpPr>
          <p:nvPr>
            <p:ph type="pic" idx="2"/>
          </p:nvPr>
        </p:nvSpPr>
        <p:spPr>
          <a:xfrm>
            <a:off x="3586877" y="2115101"/>
            <a:ext cx="1816447" cy="2832308"/>
          </a:xfrm>
          <a:prstGeom prst="rect">
            <a:avLst/>
          </a:prstGeom>
          <a:solidFill>
            <a:srgbClr val="F2F2F2"/>
          </a:solidFill>
          <a:ln>
            <a:noFill/>
          </a:ln>
        </p:spPr>
        <p:txBody>
          <a:bodyPr spcFirstLastPara="1" wrap="square" lIns="91425" tIns="45700" rIns="91425" bIns="45700" anchor="ctr" anchorCtr="0">
            <a:noAutofit/>
          </a:bodyPr>
          <a:lstStyle>
            <a:lvl1pPr marR="0" lvl="0" algn="ctr" rtl="0">
              <a:lnSpc>
                <a:spcPct val="100000"/>
              </a:lnSpc>
              <a:spcBef>
                <a:spcPts val="240"/>
              </a:spcBef>
              <a:spcAft>
                <a:spcPts val="0"/>
              </a:spcAft>
              <a:buClr>
                <a:srgbClr val="3F3F3F"/>
              </a:buClr>
              <a:buSzPts val="1200"/>
              <a:buFont typeface="Arial"/>
              <a:buNone/>
              <a:defRPr sz="1200">
                <a:solidFill>
                  <a:srgbClr val="3F3F3F"/>
                </a:solidFill>
                <a:latin typeface="Arial"/>
                <a:ea typeface="Arial"/>
                <a:cs typeface="Arial"/>
                <a:sym typeface="Arial"/>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grpSp>
        <p:nvGrpSpPr>
          <p:cNvPr id="50" name="Google Shape;50;p20"/>
          <p:cNvGrpSpPr/>
          <p:nvPr/>
        </p:nvGrpSpPr>
        <p:grpSpPr>
          <a:xfrm>
            <a:off x="6643974" y="1727960"/>
            <a:ext cx="2134178" cy="3686307"/>
            <a:chOff x="4897447" y="1844824"/>
            <a:chExt cx="1980000" cy="3420000"/>
          </a:xfrm>
        </p:grpSpPr>
        <p:sp>
          <p:nvSpPr>
            <p:cNvPr id="51" name="Google Shape;51;p20"/>
            <p:cNvSpPr/>
            <p:nvPr/>
          </p:nvSpPr>
          <p:spPr>
            <a:xfrm>
              <a:off x="4897447" y="1844824"/>
              <a:ext cx="1980000" cy="3420000"/>
            </a:xfrm>
            <a:prstGeom prst="roundRect">
              <a:avLst>
                <a:gd name="adj" fmla="val 13580"/>
              </a:avLst>
            </a:prstGeom>
            <a:solidFill>
              <a:schemeClr val="lt1"/>
            </a:solidFill>
            <a:ln>
              <a:noFill/>
            </a:ln>
            <a:effectLst>
              <a:outerShdw blurRad="63500" dist="520700" dir="13680000" sx="200000" sy="200000" algn="t" rotWithShape="0">
                <a:srgbClr val="000000">
                  <a:alpha val="0"/>
                </a:srgbClr>
              </a:outerShdw>
              <a:reflection stA="0" dist="1270000" dir="5400000" sy="-100000" algn="bl" rotWithShape="0"/>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a:ea typeface="Arial"/>
                <a:cs typeface="Arial"/>
                <a:sym typeface="Arial"/>
              </a:endParaRPr>
            </a:p>
          </p:txBody>
        </p:sp>
        <p:sp>
          <p:nvSpPr>
            <p:cNvPr id="52" name="Google Shape;52;p20"/>
            <p:cNvSpPr/>
            <p:nvPr/>
          </p:nvSpPr>
          <p:spPr>
            <a:xfrm>
              <a:off x="5739521" y="2043113"/>
              <a:ext cx="287523" cy="45719"/>
            </a:xfrm>
            <a:prstGeom prst="rect">
              <a:avLst/>
            </a:prstGeom>
            <a:solidFill>
              <a:srgbClr val="B0B0B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a:ea typeface="Arial"/>
                <a:cs typeface="Arial"/>
                <a:sym typeface="Arial"/>
              </a:endParaRPr>
            </a:p>
          </p:txBody>
        </p:sp>
        <p:grpSp>
          <p:nvGrpSpPr>
            <p:cNvPr id="53" name="Google Shape;53;p20"/>
            <p:cNvGrpSpPr/>
            <p:nvPr/>
          </p:nvGrpSpPr>
          <p:grpSpPr>
            <a:xfrm>
              <a:off x="5753678" y="4862119"/>
              <a:ext cx="228516" cy="228516"/>
              <a:chOff x="1522350" y="5810889"/>
              <a:chExt cx="228516" cy="228516"/>
            </a:xfrm>
          </p:grpSpPr>
          <p:sp>
            <p:nvSpPr>
              <p:cNvPr id="54" name="Google Shape;54;p20"/>
              <p:cNvSpPr/>
              <p:nvPr/>
            </p:nvSpPr>
            <p:spPr>
              <a:xfrm>
                <a:off x="1522350" y="5810889"/>
                <a:ext cx="228516" cy="22851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a:ea typeface="Arial"/>
                  <a:cs typeface="Arial"/>
                  <a:sym typeface="Arial"/>
                </a:endParaRPr>
              </a:p>
            </p:txBody>
          </p:sp>
          <p:sp>
            <p:nvSpPr>
              <p:cNvPr id="55" name="Google Shape;55;p20"/>
              <p:cNvSpPr/>
              <p:nvPr/>
            </p:nvSpPr>
            <p:spPr>
              <a:xfrm>
                <a:off x="1599696" y="5872505"/>
                <a:ext cx="104519" cy="105284"/>
              </a:xfrm>
              <a:prstGeom prst="roundRect">
                <a:avLst>
                  <a:gd name="adj" fmla="val 16667"/>
                </a:avLst>
              </a:prstGeom>
              <a:solidFill>
                <a:srgbClr val="A5A5A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a:ea typeface="Arial"/>
                  <a:cs typeface="Arial"/>
                  <a:sym typeface="Arial"/>
                </a:endParaRPr>
              </a:p>
            </p:txBody>
          </p:sp>
        </p:grpSp>
      </p:grpSp>
      <p:sp>
        <p:nvSpPr>
          <p:cNvPr id="56" name="Google Shape;56;p20"/>
          <p:cNvSpPr>
            <a:spLocks noGrp="1"/>
          </p:cNvSpPr>
          <p:nvPr>
            <p:ph type="pic" idx="3"/>
          </p:nvPr>
        </p:nvSpPr>
        <p:spPr>
          <a:xfrm>
            <a:off x="6816063" y="2096155"/>
            <a:ext cx="1816447" cy="2832308"/>
          </a:xfrm>
          <a:prstGeom prst="rect">
            <a:avLst/>
          </a:prstGeom>
          <a:solidFill>
            <a:srgbClr val="F2F2F2"/>
          </a:solidFill>
          <a:ln>
            <a:noFill/>
          </a:ln>
        </p:spPr>
        <p:txBody>
          <a:bodyPr spcFirstLastPara="1" wrap="square" lIns="91425" tIns="45700" rIns="91425" bIns="45700" anchor="ctr" anchorCtr="0">
            <a:noAutofit/>
          </a:bodyPr>
          <a:lstStyle>
            <a:lvl1pPr marR="0" lvl="0" algn="ctr" rtl="0">
              <a:lnSpc>
                <a:spcPct val="100000"/>
              </a:lnSpc>
              <a:spcBef>
                <a:spcPts val="240"/>
              </a:spcBef>
              <a:spcAft>
                <a:spcPts val="0"/>
              </a:spcAft>
              <a:buClr>
                <a:srgbClr val="3F3F3F"/>
              </a:buClr>
              <a:buSzPts val="1200"/>
              <a:buFont typeface="Arial"/>
              <a:buNone/>
              <a:defRPr sz="1200">
                <a:solidFill>
                  <a:srgbClr val="3F3F3F"/>
                </a:solidFill>
                <a:latin typeface="Arial"/>
                <a:ea typeface="Arial"/>
                <a:cs typeface="Arial"/>
                <a:sym typeface="Arial"/>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57" name="Google Shape;57;p20"/>
          <p:cNvSpPr/>
          <p:nvPr/>
        </p:nvSpPr>
        <p:spPr>
          <a:xfrm>
            <a:off x="0" y="5855038"/>
            <a:ext cx="12210216" cy="1002962"/>
          </a:xfrm>
          <a:custGeom>
            <a:avLst/>
            <a:gdLst/>
            <a:ahLst/>
            <a:cxnLst/>
            <a:rect l="l" t="t" r="r" b="b"/>
            <a:pathLst>
              <a:path w="12210216" h="1002962" extrusionOk="0">
                <a:moveTo>
                  <a:pt x="8459813" y="0"/>
                </a:moveTo>
                <a:cubicBezTo>
                  <a:pt x="8459813" y="0"/>
                  <a:pt x="8459813" y="0"/>
                  <a:pt x="8462516" y="246442"/>
                </a:cubicBezTo>
                <a:cubicBezTo>
                  <a:pt x="8462516" y="246442"/>
                  <a:pt x="8462516" y="246442"/>
                  <a:pt x="8513858" y="326428"/>
                </a:cubicBezTo>
                <a:cubicBezTo>
                  <a:pt x="8513858" y="326428"/>
                  <a:pt x="8513858" y="326428"/>
                  <a:pt x="8535476" y="326428"/>
                </a:cubicBezTo>
                <a:cubicBezTo>
                  <a:pt x="8535476" y="326428"/>
                  <a:pt x="8535476" y="326428"/>
                  <a:pt x="8535476" y="350208"/>
                </a:cubicBezTo>
                <a:cubicBezTo>
                  <a:pt x="8535476" y="350208"/>
                  <a:pt x="8535476" y="350208"/>
                  <a:pt x="8540881" y="356693"/>
                </a:cubicBezTo>
                <a:cubicBezTo>
                  <a:pt x="8540881" y="356693"/>
                  <a:pt x="8540881" y="356693"/>
                  <a:pt x="8540881" y="471267"/>
                </a:cubicBezTo>
                <a:cubicBezTo>
                  <a:pt x="8540881" y="471267"/>
                  <a:pt x="8540881" y="471267"/>
                  <a:pt x="8565201" y="471267"/>
                </a:cubicBezTo>
                <a:cubicBezTo>
                  <a:pt x="8565201" y="471267"/>
                  <a:pt x="8565201" y="471267"/>
                  <a:pt x="8565201" y="611783"/>
                </a:cubicBezTo>
                <a:cubicBezTo>
                  <a:pt x="8565201" y="611783"/>
                  <a:pt x="8565201" y="611783"/>
                  <a:pt x="8581415" y="609621"/>
                </a:cubicBezTo>
                <a:cubicBezTo>
                  <a:pt x="8581415" y="609621"/>
                  <a:pt x="8581415" y="609621"/>
                  <a:pt x="8578712" y="698254"/>
                </a:cubicBezTo>
                <a:cubicBezTo>
                  <a:pt x="8578712" y="698254"/>
                  <a:pt x="8578712" y="698254"/>
                  <a:pt x="8594926" y="700416"/>
                </a:cubicBezTo>
                <a:cubicBezTo>
                  <a:pt x="8594926" y="700416"/>
                  <a:pt x="8594926" y="700416"/>
                  <a:pt x="8597628" y="706901"/>
                </a:cubicBezTo>
                <a:cubicBezTo>
                  <a:pt x="8597628" y="706901"/>
                  <a:pt x="8597628" y="706901"/>
                  <a:pt x="8605735" y="687445"/>
                </a:cubicBezTo>
                <a:cubicBezTo>
                  <a:pt x="8605735" y="687445"/>
                  <a:pt x="8605735" y="687445"/>
                  <a:pt x="8624651" y="687445"/>
                </a:cubicBezTo>
                <a:cubicBezTo>
                  <a:pt x="8624651" y="687445"/>
                  <a:pt x="8624651" y="687445"/>
                  <a:pt x="8624651" y="719872"/>
                </a:cubicBezTo>
                <a:cubicBezTo>
                  <a:pt x="8624651" y="719872"/>
                  <a:pt x="8624651" y="719872"/>
                  <a:pt x="8635460" y="724195"/>
                </a:cubicBezTo>
                <a:cubicBezTo>
                  <a:pt x="8635460" y="724195"/>
                  <a:pt x="8635460" y="724195"/>
                  <a:pt x="8635460" y="735004"/>
                </a:cubicBezTo>
                <a:cubicBezTo>
                  <a:pt x="8635460" y="735004"/>
                  <a:pt x="8635460" y="735004"/>
                  <a:pt x="8694910" y="735004"/>
                </a:cubicBezTo>
                <a:cubicBezTo>
                  <a:pt x="8694910" y="735004"/>
                  <a:pt x="8694910" y="735004"/>
                  <a:pt x="8694910" y="743651"/>
                </a:cubicBezTo>
                <a:cubicBezTo>
                  <a:pt x="8694910" y="743651"/>
                  <a:pt x="8694910" y="743651"/>
                  <a:pt x="8716528" y="743651"/>
                </a:cubicBezTo>
                <a:cubicBezTo>
                  <a:pt x="8716528" y="743651"/>
                  <a:pt x="8716528" y="743651"/>
                  <a:pt x="8716528" y="713387"/>
                </a:cubicBezTo>
                <a:cubicBezTo>
                  <a:pt x="8716528" y="713387"/>
                  <a:pt x="8716528" y="713387"/>
                  <a:pt x="8775977" y="713387"/>
                </a:cubicBezTo>
                <a:cubicBezTo>
                  <a:pt x="8775977" y="713387"/>
                  <a:pt x="8775977" y="713387"/>
                  <a:pt x="8775977" y="702578"/>
                </a:cubicBezTo>
                <a:cubicBezTo>
                  <a:pt x="8775977" y="702578"/>
                  <a:pt x="8775977" y="702578"/>
                  <a:pt x="8786786" y="702578"/>
                </a:cubicBezTo>
                <a:cubicBezTo>
                  <a:pt x="8786786" y="702578"/>
                  <a:pt x="8786786" y="702578"/>
                  <a:pt x="8786786" y="687445"/>
                </a:cubicBezTo>
                <a:cubicBezTo>
                  <a:pt x="8786786" y="687445"/>
                  <a:pt x="8786786" y="687445"/>
                  <a:pt x="8794893" y="687445"/>
                </a:cubicBezTo>
                <a:cubicBezTo>
                  <a:pt x="8794893" y="687445"/>
                  <a:pt x="8794893" y="687445"/>
                  <a:pt x="8794893" y="678798"/>
                </a:cubicBezTo>
                <a:cubicBezTo>
                  <a:pt x="8794893" y="678798"/>
                  <a:pt x="8794893" y="678798"/>
                  <a:pt x="8816511" y="678798"/>
                </a:cubicBezTo>
                <a:cubicBezTo>
                  <a:pt x="8816511" y="678798"/>
                  <a:pt x="8816511" y="678798"/>
                  <a:pt x="8816511" y="687445"/>
                </a:cubicBezTo>
                <a:cubicBezTo>
                  <a:pt x="8816511" y="687445"/>
                  <a:pt x="8816511" y="687445"/>
                  <a:pt x="8846236" y="687445"/>
                </a:cubicBezTo>
                <a:cubicBezTo>
                  <a:pt x="8846236" y="687445"/>
                  <a:pt x="8846236" y="687445"/>
                  <a:pt x="8846236" y="672313"/>
                </a:cubicBezTo>
                <a:cubicBezTo>
                  <a:pt x="8846236" y="672313"/>
                  <a:pt x="8846236" y="672313"/>
                  <a:pt x="8865152" y="672313"/>
                </a:cubicBezTo>
                <a:cubicBezTo>
                  <a:pt x="8865152" y="672313"/>
                  <a:pt x="8865152" y="672313"/>
                  <a:pt x="8865152" y="696092"/>
                </a:cubicBezTo>
                <a:cubicBezTo>
                  <a:pt x="8865152" y="696092"/>
                  <a:pt x="8865152" y="696092"/>
                  <a:pt x="8875960" y="696092"/>
                </a:cubicBezTo>
                <a:cubicBezTo>
                  <a:pt x="8875960" y="696092"/>
                  <a:pt x="8875960" y="696092"/>
                  <a:pt x="8875960" y="687445"/>
                </a:cubicBezTo>
                <a:cubicBezTo>
                  <a:pt x="8875960" y="687445"/>
                  <a:pt x="8875960" y="687445"/>
                  <a:pt x="8894876" y="687445"/>
                </a:cubicBezTo>
                <a:cubicBezTo>
                  <a:pt x="8894876" y="687445"/>
                  <a:pt x="8894876" y="687445"/>
                  <a:pt x="8894876" y="713387"/>
                </a:cubicBezTo>
                <a:cubicBezTo>
                  <a:pt x="8894876" y="713387"/>
                  <a:pt x="8894876" y="713387"/>
                  <a:pt x="8916494" y="713387"/>
                </a:cubicBezTo>
                <a:cubicBezTo>
                  <a:pt x="8916494" y="713387"/>
                  <a:pt x="8916494" y="713387"/>
                  <a:pt x="8916494" y="726357"/>
                </a:cubicBezTo>
                <a:cubicBezTo>
                  <a:pt x="8916494" y="726357"/>
                  <a:pt x="8916494" y="726357"/>
                  <a:pt x="8924601" y="726357"/>
                </a:cubicBezTo>
                <a:cubicBezTo>
                  <a:pt x="8924601" y="726357"/>
                  <a:pt x="8924601" y="726357"/>
                  <a:pt x="8924601" y="719872"/>
                </a:cubicBezTo>
                <a:cubicBezTo>
                  <a:pt x="8924601" y="719872"/>
                  <a:pt x="8924601" y="719872"/>
                  <a:pt x="8965135" y="719872"/>
                </a:cubicBezTo>
                <a:cubicBezTo>
                  <a:pt x="8965135" y="719872"/>
                  <a:pt x="8965135" y="719872"/>
                  <a:pt x="8965135" y="743651"/>
                </a:cubicBezTo>
                <a:cubicBezTo>
                  <a:pt x="8965135" y="743651"/>
                  <a:pt x="8965135" y="743651"/>
                  <a:pt x="8975944" y="743651"/>
                </a:cubicBezTo>
                <a:cubicBezTo>
                  <a:pt x="8975944" y="743651"/>
                  <a:pt x="8975944" y="743651"/>
                  <a:pt x="8975944" y="752299"/>
                </a:cubicBezTo>
                <a:cubicBezTo>
                  <a:pt x="8975944" y="752299"/>
                  <a:pt x="8975944" y="752299"/>
                  <a:pt x="8984051" y="752299"/>
                </a:cubicBezTo>
                <a:cubicBezTo>
                  <a:pt x="8984051" y="752299"/>
                  <a:pt x="8984051" y="752299"/>
                  <a:pt x="8984051" y="735004"/>
                </a:cubicBezTo>
                <a:cubicBezTo>
                  <a:pt x="8984051" y="735004"/>
                  <a:pt x="8984051" y="735004"/>
                  <a:pt x="8994860" y="735004"/>
                </a:cubicBezTo>
                <a:cubicBezTo>
                  <a:pt x="8994860" y="735004"/>
                  <a:pt x="8994860" y="735004"/>
                  <a:pt x="8994860" y="743651"/>
                </a:cubicBezTo>
                <a:cubicBezTo>
                  <a:pt x="8994860" y="743651"/>
                  <a:pt x="8994860" y="743651"/>
                  <a:pt x="8997562" y="743651"/>
                </a:cubicBezTo>
                <a:cubicBezTo>
                  <a:pt x="8997562" y="743651"/>
                  <a:pt x="8997562" y="743651"/>
                  <a:pt x="8997562" y="741490"/>
                </a:cubicBezTo>
                <a:cubicBezTo>
                  <a:pt x="8997562" y="741490"/>
                  <a:pt x="8997562" y="741490"/>
                  <a:pt x="9002966" y="741490"/>
                </a:cubicBezTo>
                <a:cubicBezTo>
                  <a:pt x="9002966" y="741490"/>
                  <a:pt x="9002966" y="741490"/>
                  <a:pt x="9002966" y="735004"/>
                </a:cubicBezTo>
                <a:cubicBezTo>
                  <a:pt x="9002966" y="735004"/>
                  <a:pt x="9002966" y="735004"/>
                  <a:pt x="9054310" y="735004"/>
                </a:cubicBezTo>
                <a:cubicBezTo>
                  <a:pt x="9054310" y="735004"/>
                  <a:pt x="9054310" y="735004"/>
                  <a:pt x="9054310" y="758784"/>
                </a:cubicBezTo>
                <a:cubicBezTo>
                  <a:pt x="9054310" y="758784"/>
                  <a:pt x="9054310" y="758784"/>
                  <a:pt x="9075928" y="758784"/>
                </a:cubicBezTo>
                <a:cubicBezTo>
                  <a:pt x="9075928" y="758784"/>
                  <a:pt x="9075928" y="758784"/>
                  <a:pt x="9075928" y="767431"/>
                </a:cubicBezTo>
                <a:cubicBezTo>
                  <a:pt x="9075928" y="767431"/>
                  <a:pt x="9075928" y="767431"/>
                  <a:pt x="9094843" y="767431"/>
                </a:cubicBezTo>
                <a:cubicBezTo>
                  <a:pt x="9094843" y="767431"/>
                  <a:pt x="9094843" y="767431"/>
                  <a:pt x="9094843" y="743651"/>
                </a:cubicBezTo>
                <a:cubicBezTo>
                  <a:pt x="9094843" y="743651"/>
                  <a:pt x="9094843" y="743651"/>
                  <a:pt x="9105652" y="743651"/>
                </a:cubicBezTo>
                <a:cubicBezTo>
                  <a:pt x="9105652" y="743651"/>
                  <a:pt x="9105652" y="743651"/>
                  <a:pt x="9105652" y="711225"/>
                </a:cubicBezTo>
                <a:cubicBezTo>
                  <a:pt x="9105652" y="711225"/>
                  <a:pt x="9105652" y="711225"/>
                  <a:pt x="9116461" y="711225"/>
                </a:cubicBezTo>
                <a:cubicBezTo>
                  <a:pt x="9116461" y="711225"/>
                  <a:pt x="9116461" y="711225"/>
                  <a:pt x="9116461" y="696092"/>
                </a:cubicBezTo>
                <a:cubicBezTo>
                  <a:pt x="9116461" y="696092"/>
                  <a:pt x="9116461" y="696092"/>
                  <a:pt x="9113759" y="696092"/>
                </a:cubicBezTo>
                <a:cubicBezTo>
                  <a:pt x="9113759" y="696092"/>
                  <a:pt x="9113759" y="696092"/>
                  <a:pt x="9121866" y="683122"/>
                </a:cubicBezTo>
                <a:cubicBezTo>
                  <a:pt x="9121866" y="683122"/>
                  <a:pt x="9121866" y="683122"/>
                  <a:pt x="9132675" y="711225"/>
                </a:cubicBezTo>
                <a:cubicBezTo>
                  <a:pt x="9132675" y="711225"/>
                  <a:pt x="9132675" y="711225"/>
                  <a:pt x="9140782" y="711225"/>
                </a:cubicBezTo>
                <a:cubicBezTo>
                  <a:pt x="9140782" y="711225"/>
                  <a:pt x="9140782" y="711225"/>
                  <a:pt x="9140782" y="605298"/>
                </a:cubicBezTo>
                <a:cubicBezTo>
                  <a:pt x="9140782" y="605298"/>
                  <a:pt x="9140782" y="605298"/>
                  <a:pt x="9156995" y="605298"/>
                </a:cubicBezTo>
                <a:cubicBezTo>
                  <a:pt x="9156995" y="605298"/>
                  <a:pt x="9156995" y="605298"/>
                  <a:pt x="9156995" y="557739"/>
                </a:cubicBezTo>
                <a:cubicBezTo>
                  <a:pt x="9156995" y="557739"/>
                  <a:pt x="9156995" y="557739"/>
                  <a:pt x="9192124" y="557739"/>
                </a:cubicBezTo>
                <a:cubicBezTo>
                  <a:pt x="9192124" y="557739"/>
                  <a:pt x="9192124" y="557739"/>
                  <a:pt x="9192124" y="536121"/>
                </a:cubicBezTo>
                <a:cubicBezTo>
                  <a:pt x="9192124" y="536121"/>
                  <a:pt x="9192124" y="536121"/>
                  <a:pt x="9238063" y="536121"/>
                </a:cubicBezTo>
                <a:cubicBezTo>
                  <a:pt x="9238063" y="536121"/>
                  <a:pt x="9238063" y="536121"/>
                  <a:pt x="9238063" y="555577"/>
                </a:cubicBezTo>
                <a:cubicBezTo>
                  <a:pt x="9238063" y="555577"/>
                  <a:pt x="9238063" y="555577"/>
                  <a:pt x="9262383" y="555577"/>
                </a:cubicBezTo>
                <a:cubicBezTo>
                  <a:pt x="9262383" y="555577"/>
                  <a:pt x="9262383" y="555577"/>
                  <a:pt x="9262383" y="603136"/>
                </a:cubicBezTo>
                <a:cubicBezTo>
                  <a:pt x="9262383" y="603136"/>
                  <a:pt x="9262383" y="603136"/>
                  <a:pt x="9273192" y="603136"/>
                </a:cubicBezTo>
                <a:cubicBezTo>
                  <a:pt x="9273192" y="603136"/>
                  <a:pt x="9273192" y="603136"/>
                  <a:pt x="9273192" y="607459"/>
                </a:cubicBezTo>
                <a:cubicBezTo>
                  <a:pt x="9273192" y="607459"/>
                  <a:pt x="9273192" y="607459"/>
                  <a:pt x="9292108" y="607459"/>
                </a:cubicBezTo>
                <a:cubicBezTo>
                  <a:pt x="9292108" y="607459"/>
                  <a:pt x="9292108" y="607459"/>
                  <a:pt x="9292108" y="646371"/>
                </a:cubicBezTo>
                <a:cubicBezTo>
                  <a:pt x="9292108" y="646371"/>
                  <a:pt x="9292108" y="646371"/>
                  <a:pt x="9302917" y="646371"/>
                </a:cubicBezTo>
                <a:cubicBezTo>
                  <a:pt x="9302917" y="646371"/>
                  <a:pt x="9302917" y="646371"/>
                  <a:pt x="9302917" y="659342"/>
                </a:cubicBezTo>
                <a:cubicBezTo>
                  <a:pt x="9302917" y="659342"/>
                  <a:pt x="9302917" y="659342"/>
                  <a:pt x="9324535" y="659342"/>
                </a:cubicBezTo>
                <a:cubicBezTo>
                  <a:pt x="9324535" y="659342"/>
                  <a:pt x="9324535" y="659342"/>
                  <a:pt x="9324535" y="663666"/>
                </a:cubicBezTo>
                <a:cubicBezTo>
                  <a:pt x="9324535" y="663666"/>
                  <a:pt x="9324535" y="663666"/>
                  <a:pt x="9332642" y="665827"/>
                </a:cubicBezTo>
                <a:cubicBezTo>
                  <a:pt x="9332642" y="665827"/>
                  <a:pt x="9332642" y="665827"/>
                  <a:pt x="9332642" y="687445"/>
                </a:cubicBezTo>
                <a:cubicBezTo>
                  <a:pt x="9332642" y="687445"/>
                  <a:pt x="9332642" y="687445"/>
                  <a:pt x="9356962" y="687445"/>
                </a:cubicBezTo>
                <a:cubicBezTo>
                  <a:pt x="9356962" y="687445"/>
                  <a:pt x="9356962" y="687445"/>
                  <a:pt x="9356962" y="696092"/>
                </a:cubicBezTo>
                <a:cubicBezTo>
                  <a:pt x="9356962" y="696092"/>
                  <a:pt x="9356962" y="696092"/>
                  <a:pt x="9370473" y="696092"/>
                </a:cubicBezTo>
                <a:cubicBezTo>
                  <a:pt x="9370473" y="696092"/>
                  <a:pt x="9370473" y="696092"/>
                  <a:pt x="9370473" y="713387"/>
                </a:cubicBezTo>
                <a:cubicBezTo>
                  <a:pt x="9370473" y="713387"/>
                  <a:pt x="9370473" y="713387"/>
                  <a:pt x="9375878" y="713387"/>
                </a:cubicBezTo>
                <a:cubicBezTo>
                  <a:pt x="9375878" y="713387"/>
                  <a:pt x="9375878" y="713387"/>
                  <a:pt x="9375878" y="698254"/>
                </a:cubicBezTo>
                <a:cubicBezTo>
                  <a:pt x="9375878" y="698254"/>
                  <a:pt x="9375878" y="698254"/>
                  <a:pt x="9386687" y="698254"/>
                </a:cubicBezTo>
                <a:cubicBezTo>
                  <a:pt x="9386687" y="698254"/>
                  <a:pt x="9386687" y="698254"/>
                  <a:pt x="9386687" y="711225"/>
                </a:cubicBezTo>
                <a:cubicBezTo>
                  <a:pt x="9386687" y="711225"/>
                  <a:pt x="9386687" y="711225"/>
                  <a:pt x="9394794" y="711225"/>
                </a:cubicBezTo>
                <a:cubicBezTo>
                  <a:pt x="9394794" y="711225"/>
                  <a:pt x="9394794" y="711225"/>
                  <a:pt x="9394794" y="706901"/>
                </a:cubicBezTo>
                <a:cubicBezTo>
                  <a:pt x="9394794" y="706901"/>
                  <a:pt x="9394794" y="706901"/>
                  <a:pt x="9459648" y="706901"/>
                </a:cubicBezTo>
                <a:cubicBezTo>
                  <a:pt x="9459648" y="706901"/>
                  <a:pt x="9459648" y="706901"/>
                  <a:pt x="9459648" y="717710"/>
                </a:cubicBezTo>
                <a:cubicBezTo>
                  <a:pt x="9459648" y="717710"/>
                  <a:pt x="9459648" y="717710"/>
                  <a:pt x="9467754" y="717710"/>
                </a:cubicBezTo>
                <a:cubicBezTo>
                  <a:pt x="9467754" y="717710"/>
                  <a:pt x="9467754" y="717710"/>
                  <a:pt x="9467754" y="735004"/>
                </a:cubicBezTo>
                <a:cubicBezTo>
                  <a:pt x="9467754" y="735004"/>
                  <a:pt x="9467754" y="735004"/>
                  <a:pt x="9489372" y="724195"/>
                </a:cubicBezTo>
                <a:cubicBezTo>
                  <a:pt x="9489372" y="724195"/>
                  <a:pt x="9489372" y="724195"/>
                  <a:pt x="9497479" y="683122"/>
                </a:cubicBezTo>
                <a:cubicBezTo>
                  <a:pt x="9497479" y="683122"/>
                  <a:pt x="9497479" y="683122"/>
                  <a:pt x="9505586" y="680960"/>
                </a:cubicBezTo>
                <a:cubicBezTo>
                  <a:pt x="9505586" y="680960"/>
                  <a:pt x="9505586" y="680960"/>
                  <a:pt x="9508288" y="611783"/>
                </a:cubicBezTo>
                <a:cubicBezTo>
                  <a:pt x="9508288" y="611783"/>
                  <a:pt x="9508288" y="611783"/>
                  <a:pt x="9510990" y="680960"/>
                </a:cubicBezTo>
                <a:cubicBezTo>
                  <a:pt x="9510990" y="680960"/>
                  <a:pt x="9510990" y="680960"/>
                  <a:pt x="9519097" y="683122"/>
                </a:cubicBezTo>
                <a:cubicBezTo>
                  <a:pt x="9519097" y="683122"/>
                  <a:pt x="9519097" y="683122"/>
                  <a:pt x="9519097" y="596651"/>
                </a:cubicBezTo>
                <a:cubicBezTo>
                  <a:pt x="9519097" y="596651"/>
                  <a:pt x="9519097" y="596651"/>
                  <a:pt x="9524502" y="596651"/>
                </a:cubicBezTo>
                <a:cubicBezTo>
                  <a:pt x="9524502" y="596651"/>
                  <a:pt x="9524502" y="596651"/>
                  <a:pt x="9524502" y="564224"/>
                </a:cubicBezTo>
                <a:cubicBezTo>
                  <a:pt x="9524502" y="564224"/>
                  <a:pt x="9524502" y="564224"/>
                  <a:pt x="9575845" y="564224"/>
                </a:cubicBezTo>
                <a:cubicBezTo>
                  <a:pt x="9575845" y="564224"/>
                  <a:pt x="9575845" y="564224"/>
                  <a:pt x="9575845" y="596651"/>
                </a:cubicBezTo>
                <a:cubicBezTo>
                  <a:pt x="9575845" y="596651"/>
                  <a:pt x="9575845" y="596651"/>
                  <a:pt x="9583952" y="596651"/>
                </a:cubicBezTo>
                <a:cubicBezTo>
                  <a:pt x="9583952" y="596651"/>
                  <a:pt x="9583952" y="596651"/>
                  <a:pt x="9583952" y="514503"/>
                </a:cubicBezTo>
                <a:cubicBezTo>
                  <a:pt x="9583952" y="514503"/>
                  <a:pt x="9583952" y="514503"/>
                  <a:pt x="9602867" y="514503"/>
                </a:cubicBezTo>
                <a:cubicBezTo>
                  <a:pt x="9602867" y="514503"/>
                  <a:pt x="9602867" y="514503"/>
                  <a:pt x="9602867" y="499370"/>
                </a:cubicBezTo>
                <a:cubicBezTo>
                  <a:pt x="9602867" y="499370"/>
                  <a:pt x="9602867" y="499370"/>
                  <a:pt x="9632592" y="499370"/>
                </a:cubicBezTo>
                <a:cubicBezTo>
                  <a:pt x="9632592" y="499370"/>
                  <a:pt x="9632592" y="499370"/>
                  <a:pt x="9632592" y="490723"/>
                </a:cubicBezTo>
                <a:cubicBezTo>
                  <a:pt x="9632592" y="490723"/>
                  <a:pt x="9632592" y="490723"/>
                  <a:pt x="9651508" y="490723"/>
                </a:cubicBezTo>
                <a:cubicBezTo>
                  <a:pt x="9651508" y="490723"/>
                  <a:pt x="9651508" y="490723"/>
                  <a:pt x="9651508" y="499370"/>
                </a:cubicBezTo>
                <a:cubicBezTo>
                  <a:pt x="9651508" y="499370"/>
                  <a:pt x="9651508" y="499370"/>
                  <a:pt x="9659614" y="499370"/>
                </a:cubicBezTo>
                <a:cubicBezTo>
                  <a:pt x="9659614" y="499370"/>
                  <a:pt x="9659614" y="499370"/>
                  <a:pt x="9659614" y="495047"/>
                </a:cubicBezTo>
                <a:cubicBezTo>
                  <a:pt x="9659614" y="495047"/>
                  <a:pt x="9659614" y="495047"/>
                  <a:pt x="9673126" y="495047"/>
                </a:cubicBezTo>
                <a:cubicBezTo>
                  <a:pt x="9673126" y="495047"/>
                  <a:pt x="9673126" y="495047"/>
                  <a:pt x="9673126" y="499370"/>
                </a:cubicBezTo>
                <a:cubicBezTo>
                  <a:pt x="9673126" y="499370"/>
                  <a:pt x="9673126" y="499370"/>
                  <a:pt x="9678530" y="499370"/>
                </a:cubicBezTo>
                <a:cubicBezTo>
                  <a:pt x="9678530" y="499370"/>
                  <a:pt x="9678530" y="499370"/>
                  <a:pt x="9678530" y="490723"/>
                </a:cubicBezTo>
                <a:cubicBezTo>
                  <a:pt x="9678530" y="490723"/>
                  <a:pt x="9678530" y="490723"/>
                  <a:pt x="9702851" y="490723"/>
                </a:cubicBezTo>
                <a:cubicBezTo>
                  <a:pt x="9702851" y="490723"/>
                  <a:pt x="9702851" y="490723"/>
                  <a:pt x="9702851" y="499370"/>
                </a:cubicBezTo>
                <a:cubicBezTo>
                  <a:pt x="9702851" y="499370"/>
                  <a:pt x="9702851" y="499370"/>
                  <a:pt x="9743384" y="499370"/>
                </a:cubicBezTo>
                <a:cubicBezTo>
                  <a:pt x="9743384" y="499370"/>
                  <a:pt x="9743384" y="499370"/>
                  <a:pt x="9743384" y="512341"/>
                </a:cubicBezTo>
                <a:cubicBezTo>
                  <a:pt x="9743384" y="512341"/>
                  <a:pt x="9743384" y="512341"/>
                  <a:pt x="9778514" y="512341"/>
                </a:cubicBezTo>
                <a:cubicBezTo>
                  <a:pt x="9778514" y="512341"/>
                  <a:pt x="9778514" y="512341"/>
                  <a:pt x="9778514" y="542606"/>
                </a:cubicBezTo>
                <a:cubicBezTo>
                  <a:pt x="9778514" y="542606"/>
                  <a:pt x="9778514" y="542606"/>
                  <a:pt x="9786620" y="542606"/>
                </a:cubicBezTo>
                <a:cubicBezTo>
                  <a:pt x="9786620" y="542606"/>
                  <a:pt x="9786620" y="542606"/>
                  <a:pt x="9786620" y="551253"/>
                </a:cubicBezTo>
                <a:cubicBezTo>
                  <a:pt x="9786620" y="551253"/>
                  <a:pt x="9786620" y="551253"/>
                  <a:pt x="9792025" y="551253"/>
                </a:cubicBezTo>
                <a:cubicBezTo>
                  <a:pt x="9792025" y="551253"/>
                  <a:pt x="9792025" y="551253"/>
                  <a:pt x="9792025" y="581518"/>
                </a:cubicBezTo>
                <a:cubicBezTo>
                  <a:pt x="9792025" y="581518"/>
                  <a:pt x="9792025" y="581518"/>
                  <a:pt x="9800132" y="581518"/>
                </a:cubicBezTo>
                <a:cubicBezTo>
                  <a:pt x="9800132" y="581518"/>
                  <a:pt x="9800132" y="581518"/>
                  <a:pt x="9800132" y="588003"/>
                </a:cubicBezTo>
                <a:cubicBezTo>
                  <a:pt x="9800132" y="588003"/>
                  <a:pt x="9800132" y="588003"/>
                  <a:pt x="9810941" y="588003"/>
                </a:cubicBezTo>
                <a:cubicBezTo>
                  <a:pt x="9810941" y="588003"/>
                  <a:pt x="9810941" y="588003"/>
                  <a:pt x="9810941" y="618268"/>
                </a:cubicBezTo>
                <a:cubicBezTo>
                  <a:pt x="9810941" y="618268"/>
                  <a:pt x="9810941" y="618268"/>
                  <a:pt x="9832559" y="618268"/>
                </a:cubicBezTo>
                <a:cubicBezTo>
                  <a:pt x="9832559" y="618268"/>
                  <a:pt x="9832559" y="618268"/>
                  <a:pt x="9832559" y="642048"/>
                </a:cubicBezTo>
                <a:cubicBezTo>
                  <a:pt x="9832559" y="642048"/>
                  <a:pt x="9832559" y="642048"/>
                  <a:pt x="9835261" y="642048"/>
                </a:cubicBezTo>
                <a:cubicBezTo>
                  <a:pt x="9835261" y="642048"/>
                  <a:pt x="9835261" y="642048"/>
                  <a:pt x="9835261" y="655019"/>
                </a:cubicBezTo>
                <a:cubicBezTo>
                  <a:pt x="9835261" y="655019"/>
                  <a:pt x="9835261" y="655019"/>
                  <a:pt x="9843368" y="655019"/>
                </a:cubicBezTo>
                <a:cubicBezTo>
                  <a:pt x="9843368" y="655019"/>
                  <a:pt x="9843368" y="655019"/>
                  <a:pt x="9843368" y="678798"/>
                </a:cubicBezTo>
                <a:cubicBezTo>
                  <a:pt x="9843368" y="678798"/>
                  <a:pt x="9843368" y="678798"/>
                  <a:pt x="9856879" y="678798"/>
                </a:cubicBezTo>
                <a:cubicBezTo>
                  <a:pt x="9856879" y="678798"/>
                  <a:pt x="9856879" y="678798"/>
                  <a:pt x="9856879" y="680960"/>
                </a:cubicBezTo>
                <a:cubicBezTo>
                  <a:pt x="9856879" y="680960"/>
                  <a:pt x="9856879" y="680960"/>
                  <a:pt x="9859582" y="680960"/>
                </a:cubicBezTo>
                <a:cubicBezTo>
                  <a:pt x="9859582" y="680960"/>
                  <a:pt x="9859582" y="680960"/>
                  <a:pt x="9859582" y="696092"/>
                </a:cubicBezTo>
                <a:cubicBezTo>
                  <a:pt x="9859582" y="696092"/>
                  <a:pt x="9859582" y="696092"/>
                  <a:pt x="9875795" y="680960"/>
                </a:cubicBezTo>
                <a:cubicBezTo>
                  <a:pt x="9875795" y="680960"/>
                  <a:pt x="9875795" y="680960"/>
                  <a:pt x="9913627" y="680960"/>
                </a:cubicBezTo>
                <a:cubicBezTo>
                  <a:pt x="9913627" y="680960"/>
                  <a:pt x="9913627" y="680960"/>
                  <a:pt x="9913627" y="767431"/>
                </a:cubicBezTo>
                <a:cubicBezTo>
                  <a:pt x="9913627" y="767431"/>
                  <a:pt x="9913627" y="767431"/>
                  <a:pt x="9921734" y="767431"/>
                </a:cubicBezTo>
                <a:cubicBezTo>
                  <a:pt x="9921734" y="767431"/>
                  <a:pt x="9921734" y="767431"/>
                  <a:pt x="9929840" y="756622"/>
                </a:cubicBezTo>
                <a:cubicBezTo>
                  <a:pt x="9929840" y="756622"/>
                  <a:pt x="9929840" y="756622"/>
                  <a:pt x="9929840" y="771755"/>
                </a:cubicBezTo>
                <a:cubicBezTo>
                  <a:pt x="9929840" y="771755"/>
                  <a:pt x="9929840" y="771755"/>
                  <a:pt x="9935245" y="771755"/>
                </a:cubicBezTo>
                <a:cubicBezTo>
                  <a:pt x="9935245" y="771755"/>
                  <a:pt x="9935245" y="771755"/>
                  <a:pt x="9935245" y="726357"/>
                </a:cubicBezTo>
                <a:cubicBezTo>
                  <a:pt x="9935245" y="726357"/>
                  <a:pt x="9935245" y="726357"/>
                  <a:pt x="9943352" y="726357"/>
                </a:cubicBezTo>
                <a:cubicBezTo>
                  <a:pt x="9943352" y="726357"/>
                  <a:pt x="9943352" y="726357"/>
                  <a:pt x="9943352" y="661504"/>
                </a:cubicBezTo>
                <a:cubicBezTo>
                  <a:pt x="9943352" y="661504"/>
                  <a:pt x="9943352" y="661504"/>
                  <a:pt x="9954160" y="661504"/>
                </a:cubicBezTo>
                <a:cubicBezTo>
                  <a:pt x="9954160" y="661504"/>
                  <a:pt x="9954160" y="661504"/>
                  <a:pt x="9970374" y="618268"/>
                </a:cubicBezTo>
                <a:cubicBezTo>
                  <a:pt x="9970374" y="618268"/>
                  <a:pt x="9970374" y="618268"/>
                  <a:pt x="9983885" y="618268"/>
                </a:cubicBezTo>
                <a:cubicBezTo>
                  <a:pt x="9983885" y="618268"/>
                  <a:pt x="9983885" y="618268"/>
                  <a:pt x="9997396" y="661504"/>
                </a:cubicBezTo>
                <a:cubicBezTo>
                  <a:pt x="9997396" y="661504"/>
                  <a:pt x="9997396" y="661504"/>
                  <a:pt x="10008206" y="661504"/>
                </a:cubicBezTo>
                <a:cubicBezTo>
                  <a:pt x="10008206" y="661504"/>
                  <a:pt x="10008206" y="661504"/>
                  <a:pt x="10008206" y="700416"/>
                </a:cubicBezTo>
                <a:cubicBezTo>
                  <a:pt x="10008206" y="700416"/>
                  <a:pt x="10008206" y="700416"/>
                  <a:pt x="10027121" y="700416"/>
                </a:cubicBezTo>
                <a:cubicBezTo>
                  <a:pt x="10027121" y="700416"/>
                  <a:pt x="10027121" y="700416"/>
                  <a:pt x="10027121" y="717710"/>
                </a:cubicBezTo>
                <a:cubicBezTo>
                  <a:pt x="10027121" y="717710"/>
                  <a:pt x="10027121" y="717710"/>
                  <a:pt x="10032526" y="717710"/>
                </a:cubicBezTo>
                <a:cubicBezTo>
                  <a:pt x="10032526" y="717710"/>
                  <a:pt x="10032526" y="717710"/>
                  <a:pt x="10032526" y="700416"/>
                </a:cubicBezTo>
                <a:cubicBezTo>
                  <a:pt x="10032526" y="700416"/>
                  <a:pt x="10032526" y="700416"/>
                  <a:pt x="10048740" y="700416"/>
                </a:cubicBezTo>
                <a:cubicBezTo>
                  <a:pt x="10048740" y="700416"/>
                  <a:pt x="10048740" y="700416"/>
                  <a:pt x="10048740" y="713387"/>
                </a:cubicBezTo>
                <a:cubicBezTo>
                  <a:pt x="10048740" y="713387"/>
                  <a:pt x="10048740" y="713387"/>
                  <a:pt x="10089273" y="713387"/>
                </a:cubicBezTo>
                <a:cubicBezTo>
                  <a:pt x="10089273" y="713387"/>
                  <a:pt x="10089273" y="713387"/>
                  <a:pt x="10089273" y="676636"/>
                </a:cubicBezTo>
                <a:cubicBezTo>
                  <a:pt x="10089273" y="676636"/>
                  <a:pt x="10089273" y="676636"/>
                  <a:pt x="10102784" y="676636"/>
                </a:cubicBezTo>
                <a:cubicBezTo>
                  <a:pt x="10102784" y="676636"/>
                  <a:pt x="10102784" y="676636"/>
                  <a:pt x="10102784" y="698254"/>
                </a:cubicBezTo>
                <a:cubicBezTo>
                  <a:pt x="10102784" y="698254"/>
                  <a:pt x="10102784" y="698254"/>
                  <a:pt x="10105487" y="698254"/>
                </a:cubicBezTo>
                <a:cubicBezTo>
                  <a:pt x="10105487" y="698254"/>
                  <a:pt x="10105487" y="698254"/>
                  <a:pt x="10105487" y="665827"/>
                </a:cubicBezTo>
                <a:cubicBezTo>
                  <a:pt x="10105487" y="665827"/>
                  <a:pt x="10105487" y="665827"/>
                  <a:pt x="10135212" y="665827"/>
                </a:cubicBezTo>
                <a:cubicBezTo>
                  <a:pt x="10135212" y="665827"/>
                  <a:pt x="10135212" y="665827"/>
                  <a:pt x="10135212" y="652857"/>
                </a:cubicBezTo>
                <a:cubicBezTo>
                  <a:pt x="10135212" y="652857"/>
                  <a:pt x="10135212" y="652857"/>
                  <a:pt x="10143318" y="652857"/>
                </a:cubicBezTo>
                <a:cubicBezTo>
                  <a:pt x="10143318" y="652857"/>
                  <a:pt x="10143318" y="652857"/>
                  <a:pt x="10143318" y="637724"/>
                </a:cubicBezTo>
                <a:cubicBezTo>
                  <a:pt x="10143318" y="637724"/>
                  <a:pt x="10143318" y="637724"/>
                  <a:pt x="10148723" y="637724"/>
                </a:cubicBezTo>
                <a:cubicBezTo>
                  <a:pt x="10148723" y="637724"/>
                  <a:pt x="10148723" y="637724"/>
                  <a:pt x="10148723" y="644210"/>
                </a:cubicBezTo>
                <a:cubicBezTo>
                  <a:pt x="10148723" y="644210"/>
                  <a:pt x="10148723" y="644210"/>
                  <a:pt x="10173043" y="644210"/>
                </a:cubicBezTo>
                <a:cubicBezTo>
                  <a:pt x="10173043" y="644210"/>
                  <a:pt x="10173043" y="644210"/>
                  <a:pt x="10173043" y="637724"/>
                </a:cubicBezTo>
                <a:cubicBezTo>
                  <a:pt x="10173043" y="637724"/>
                  <a:pt x="10173043" y="637724"/>
                  <a:pt x="10181150" y="637724"/>
                </a:cubicBezTo>
                <a:cubicBezTo>
                  <a:pt x="10181150" y="637724"/>
                  <a:pt x="10181150" y="637724"/>
                  <a:pt x="10181150" y="648533"/>
                </a:cubicBezTo>
                <a:cubicBezTo>
                  <a:pt x="10181150" y="648533"/>
                  <a:pt x="10181150" y="648533"/>
                  <a:pt x="10232493" y="648533"/>
                </a:cubicBezTo>
                <a:cubicBezTo>
                  <a:pt x="10232493" y="648533"/>
                  <a:pt x="10232493" y="648533"/>
                  <a:pt x="10232493" y="786887"/>
                </a:cubicBezTo>
                <a:cubicBezTo>
                  <a:pt x="10232493" y="786887"/>
                  <a:pt x="10232493" y="786887"/>
                  <a:pt x="10248706" y="786887"/>
                </a:cubicBezTo>
                <a:cubicBezTo>
                  <a:pt x="10248706" y="782563"/>
                  <a:pt x="10248706" y="778240"/>
                  <a:pt x="10248706" y="773916"/>
                </a:cubicBezTo>
                <a:cubicBezTo>
                  <a:pt x="10251409" y="773916"/>
                  <a:pt x="10251409" y="773916"/>
                  <a:pt x="10254111" y="773916"/>
                </a:cubicBezTo>
                <a:cubicBezTo>
                  <a:pt x="10254111" y="778240"/>
                  <a:pt x="10254111" y="782563"/>
                  <a:pt x="10254111" y="786887"/>
                </a:cubicBezTo>
                <a:cubicBezTo>
                  <a:pt x="10267622" y="786887"/>
                  <a:pt x="10281133" y="786887"/>
                  <a:pt x="10294645" y="786887"/>
                </a:cubicBezTo>
                <a:cubicBezTo>
                  <a:pt x="10294645" y="776078"/>
                  <a:pt x="10294645" y="767431"/>
                  <a:pt x="10294645" y="756622"/>
                </a:cubicBezTo>
                <a:cubicBezTo>
                  <a:pt x="10300049" y="756622"/>
                  <a:pt x="10305454" y="756622"/>
                  <a:pt x="10310858" y="756622"/>
                </a:cubicBezTo>
                <a:cubicBezTo>
                  <a:pt x="10310858" y="756622"/>
                  <a:pt x="10313560" y="754460"/>
                  <a:pt x="10313560" y="754460"/>
                </a:cubicBezTo>
                <a:cubicBezTo>
                  <a:pt x="10318965" y="754460"/>
                  <a:pt x="10324370" y="754460"/>
                  <a:pt x="10327072" y="754460"/>
                </a:cubicBezTo>
                <a:cubicBezTo>
                  <a:pt x="10329774" y="754460"/>
                  <a:pt x="10329774" y="756622"/>
                  <a:pt x="10332476" y="756622"/>
                </a:cubicBezTo>
                <a:cubicBezTo>
                  <a:pt x="10335178" y="756622"/>
                  <a:pt x="10340583" y="756622"/>
                  <a:pt x="10345988" y="756622"/>
                </a:cubicBezTo>
                <a:cubicBezTo>
                  <a:pt x="10345988" y="767431"/>
                  <a:pt x="10345988" y="778240"/>
                  <a:pt x="10345988" y="786887"/>
                </a:cubicBezTo>
                <a:cubicBezTo>
                  <a:pt x="10348690" y="786887"/>
                  <a:pt x="10351392" y="786887"/>
                  <a:pt x="10356796" y="786887"/>
                </a:cubicBezTo>
                <a:cubicBezTo>
                  <a:pt x="10356796" y="793372"/>
                  <a:pt x="10356796" y="799858"/>
                  <a:pt x="10356796" y="804181"/>
                </a:cubicBezTo>
                <a:cubicBezTo>
                  <a:pt x="10364903" y="806343"/>
                  <a:pt x="10375712" y="806343"/>
                  <a:pt x="10386521" y="806343"/>
                </a:cubicBezTo>
                <a:cubicBezTo>
                  <a:pt x="10386521" y="799858"/>
                  <a:pt x="10386521" y="795534"/>
                  <a:pt x="10386521" y="789049"/>
                </a:cubicBezTo>
                <a:cubicBezTo>
                  <a:pt x="10418948" y="789049"/>
                  <a:pt x="10454078" y="789049"/>
                  <a:pt x="10489207" y="789049"/>
                </a:cubicBezTo>
                <a:cubicBezTo>
                  <a:pt x="10489207" y="795534"/>
                  <a:pt x="10489207" y="799858"/>
                  <a:pt x="10489207" y="806343"/>
                </a:cubicBezTo>
                <a:cubicBezTo>
                  <a:pt x="10491909" y="806343"/>
                  <a:pt x="10497314" y="806343"/>
                  <a:pt x="10502718" y="806343"/>
                </a:cubicBezTo>
                <a:cubicBezTo>
                  <a:pt x="10502718" y="808505"/>
                  <a:pt x="10502718" y="808505"/>
                  <a:pt x="10502718" y="810667"/>
                </a:cubicBezTo>
                <a:cubicBezTo>
                  <a:pt x="10500016" y="810667"/>
                  <a:pt x="10497314" y="810667"/>
                  <a:pt x="10494612" y="810667"/>
                </a:cubicBezTo>
                <a:lnTo>
                  <a:pt x="10494612" y="814322"/>
                </a:lnTo>
                <a:lnTo>
                  <a:pt x="10564926" y="814322"/>
                </a:lnTo>
                <a:lnTo>
                  <a:pt x="10567572" y="782563"/>
                </a:lnTo>
                <a:cubicBezTo>
                  <a:pt x="10570275" y="782563"/>
                  <a:pt x="10572977" y="782563"/>
                  <a:pt x="10575679" y="782563"/>
                </a:cubicBezTo>
                <a:lnTo>
                  <a:pt x="10578015" y="814322"/>
                </a:lnTo>
                <a:lnTo>
                  <a:pt x="10589557" y="814322"/>
                </a:lnTo>
                <a:lnTo>
                  <a:pt x="10591893" y="782563"/>
                </a:lnTo>
                <a:cubicBezTo>
                  <a:pt x="10594595" y="782563"/>
                  <a:pt x="10597297" y="782563"/>
                  <a:pt x="10600000" y="782563"/>
                </a:cubicBezTo>
                <a:lnTo>
                  <a:pt x="10602335" y="814322"/>
                </a:lnTo>
                <a:lnTo>
                  <a:pt x="10672960" y="814322"/>
                </a:lnTo>
                <a:lnTo>
                  <a:pt x="10672960" y="808505"/>
                </a:lnTo>
                <a:cubicBezTo>
                  <a:pt x="10678365" y="808505"/>
                  <a:pt x="10683770" y="808505"/>
                  <a:pt x="10689174" y="808505"/>
                </a:cubicBezTo>
                <a:lnTo>
                  <a:pt x="10689174" y="814322"/>
                </a:lnTo>
                <a:lnTo>
                  <a:pt x="10713494" y="814322"/>
                </a:lnTo>
                <a:lnTo>
                  <a:pt x="10713494" y="810667"/>
                </a:lnTo>
                <a:cubicBezTo>
                  <a:pt x="10716196" y="810667"/>
                  <a:pt x="10718899" y="810667"/>
                  <a:pt x="10721601" y="810667"/>
                </a:cubicBezTo>
                <a:lnTo>
                  <a:pt x="10721601" y="814322"/>
                </a:lnTo>
                <a:lnTo>
                  <a:pt x="10729708" y="814322"/>
                </a:lnTo>
                <a:lnTo>
                  <a:pt x="10729708" y="806343"/>
                </a:lnTo>
                <a:cubicBezTo>
                  <a:pt x="10732410" y="806343"/>
                  <a:pt x="10737814" y="806343"/>
                  <a:pt x="10740517" y="806343"/>
                </a:cubicBezTo>
                <a:cubicBezTo>
                  <a:pt x="10740517" y="804181"/>
                  <a:pt x="10740517" y="802019"/>
                  <a:pt x="10740517" y="799858"/>
                </a:cubicBezTo>
                <a:cubicBezTo>
                  <a:pt x="10743219" y="799858"/>
                  <a:pt x="10748624" y="799858"/>
                  <a:pt x="10751326" y="799858"/>
                </a:cubicBezTo>
                <a:cubicBezTo>
                  <a:pt x="10751326" y="802019"/>
                  <a:pt x="10751326" y="804181"/>
                  <a:pt x="10751326" y="806343"/>
                </a:cubicBezTo>
                <a:cubicBezTo>
                  <a:pt x="10799966" y="806343"/>
                  <a:pt x="10848607" y="806343"/>
                  <a:pt x="10897248" y="806343"/>
                </a:cubicBezTo>
                <a:cubicBezTo>
                  <a:pt x="10897248" y="808505"/>
                  <a:pt x="10897248" y="808505"/>
                  <a:pt x="10897248" y="810667"/>
                </a:cubicBezTo>
                <a:cubicBezTo>
                  <a:pt x="10902652" y="810667"/>
                  <a:pt x="10908057" y="810667"/>
                  <a:pt x="10913461" y="810667"/>
                </a:cubicBezTo>
                <a:cubicBezTo>
                  <a:pt x="10913461" y="808505"/>
                  <a:pt x="10913461" y="808505"/>
                  <a:pt x="10913461" y="806343"/>
                </a:cubicBezTo>
                <a:cubicBezTo>
                  <a:pt x="10918866" y="806343"/>
                  <a:pt x="10926972" y="806343"/>
                  <a:pt x="10935079" y="806343"/>
                </a:cubicBezTo>
                <a:cubicBezTo>
                  <a:pt x="10935079" y="808505"/>
                  <a:pt x="10935079" y="810667"/>
                  <a:pt x="10935079" y="812828"/>
                </a:cubicBezTo>
                <a:cubicBezTo>
                  <a:pt x="10940484" y="812828"/>
                  <a:pt x="10948590" y="812828"/>
                  <a:pt x="10953995" y="812828"/>
                </a:cubicBezTo>
                <a:lnTo>
                  <a:pt x="10953995" y="814322"/>
                </a:lnTo>
                <a:lnTo>
                  <a:pt x="10997231" y="814322"/>
                </a:lnTo>
                <a:lnTo>
                  <a:pt x="10997231" y="797696"/>
                </a:lnTo>
                <a:cubicBezTo>
                  <a:pt x="10999933" y="797696"/>
                  <a:pt x="11002636" y="797696"/>
                  <a:pt x="11005338" y="797696"/>
                </a:cubicBezTo>
                <a:lnTo>
                  <a:pt x="11005338" y="814322"/>
                </a:lnTo>
                <a:lnTo>
                  <a:pt x="11013445" y="814322"/>
                </a:lnTo>
                <a:lnTo>
                  <a:pt x="11013445" y="810667"/>
                </a:lnTo>
                <a:cubicBezTo>
                  <a:pt x="11029658" y="810667"/>
                  <a:pt x="11048574" y="810667"/>
                  <a:pt x="11064788" y="810667"/>
                </a:cubicBezTo>
                <a:lnTo>
                  <a:pt x="11064788" y="814322"/>
                </a:lnTo>
                <a:lnTo>
                  <a:pt x="11079413" y="814322"/>
                </a:lnTo>
                <a:lnTo>
                  <a:pt x="11099917" y="404252"/>
                </a:lnTo>
                <a:cubicBezTo>
                  <a:pt x="11086406" y="404252"/>
                  <a:pt x="11053978" y="391282"/>
                  <a:pt x="11083703" y="382634"/>
                </a:cubicBezTo>
                <a:cubicBezTo>
                  <a:pt x="11081001" y="380473"/>
                  <a:pt x="11078299" y="378311"/>
                  <a:pt x="11075596" y="378311"/>
                </a:cubicBezTo>
                <a:cubicBezTo>
                  <a:pt x="11075596" y="365340"/>
                  <a:pt x="11072894" y="363178"/>
                  <a:pt x="11086406" y="354531"/>
                </a:cubicBezTo>
                <a:cubicBezTo>
                  <a:pt x="11086406" y="350208"/>
                  <a:pt x="11086406" y="343722"/>
                  <a:pt x="11086406" y="337237"/>
                </a:cubicBezTo>
                <a:cubicBezTo>
                  <a:pt x="11091810" y="337237"/>
                  <a:pt x="11097214" y="337237"/>
                  <a:pt x="11105321" y="337237"/>
                </a:cubicBezTo>
                <a:cubicBezTo>
                  <a:pt x="11105321" y="328590"/>
                  <a:pt x="11105321" y="322105"/>
                  <a:pt x="11105321" y="315619"/>
                </a:cubicBezTo>
                <a:cubicBezTo>
                  <a:pt x="11105321" y="313458"/>
                  <a:pt x="11108024" y="313458"/>
                  <a:pt x="11108024" y="311296"/>
                </a:cubicBezTo>
                <a:cubicBezTo>
                  <a:pt x="11108024" y="285354"/>
                  <a:pt x="11108024" y="259413"/>
                  <a:pt x="11108024" y="233472"/>
                </a:cubicBezTo>
                <a:cubicBezTo>
                  <a:pt x="11108024" y="231310"/>
                  <a:pt x="11105321" y="229148"/>
                  <a:pt x="11105321" y="226986"/>
                </a:cubicBezTo>
                <a:cubicBezTo>
                  <a:pt x="11108024" y="224825"/>
                  <a:pt x="11110726" y="222663"/>
                  <a:pt x="11113428" y="220501"/>
                </a:cubicBezTo>
                <a:cubicBezTo>
                  <a:pt x="11113428" y="201045"/>
                  <a:pt x="11113428" y="181589"/>
                  <a:pt x="11113428" y="162133"/>
                </a:cubicBezTo>
                <a:cubicBezTo>
                  <a:pt x="11113428" y="159971"/>
                  <a:pt x="11113428" y="159971"/>
                  <a:pt x="11116130" y="157810"/>
                </a:cubicBezTo>
                <a:cubicBezTo>
                  <a:pt x="11116130" y="140515"/>
                  <a:pt x="11116130" y="121059"/>
                  <a:pt x="11116130" y="101603"/>
                </a:cubicBezTo>
                <a:cubicBezTo>
                  <a:pt x="11116130" y="101603"/>
                  <a:pt x="11116130" y="99442"/>
                  <a:pt x="11118833" y="99442"/>
                </a:cubicBezTo>
                <a:cubicBezTo>
                  <a:pt x="11118833" y="92956"/>
                  <a:pt x="11118833" y="88633"/>
                  <a:pt x="11118833" y="82147"/>
                </a:cubicBezTo>
                <a:cubicBezTo>
                  <a:pt x="11118833" y="82147"/>
                  <a:pt x="11118833" y="79986"/>
                  <a:pt x="11121535" y="79986"/>
                </a:cubicBezTo>
                <a:cubicBezTo>
                  <a:pt x="11124237" y="79986"/>
                  <a:pt x="11124237" y="82147"/>
                  <a:pt x="11124237" y="82147"/>
                </a:cubicBezTo>
                <a:cubicBezTo>
                  <a:pt x="11124237" y="88633"/>
                  <a:pt x="11124237" y="92956"/>
                  <a:pt x="11124237" y="99442"/>
                </a:cubicBezTo>
                <a:cubicBezTo>
                  <a:pt x="11124237" y="99442"/>
                  <a:pt x="11126939" y="101603"/>
                  <a:pt x="11126939" y="101603"/>
                </a:cubicBezTo>
                <a:cubicBezTo>
                  <a:pt x="11126939" y="121059"/>
                  <a:pt x="11126939" y="140515"/>
                  <a:pt x="11126939" y="157810"/>
                </a:cubicBezTo>
                <a:cubicBezTo>
                  <a:pt x="11126939" y="159971"/>
                  <a:pt x="11129642" y="162133"/>
                  <a:pt x="11129642" y="162133"/>
                </a:cubicBezTo>
                <a:cubicBezTo>
                  <a:pt x="11129642" y="181589"/>
                  <a:pt x="11129642" y="201045"/>
                  <a:pt x="11129642" y="220501"/>
                </a:cubicBezTo>
                <a:cubicBezTo>
                  <a:pt x="11132344" y="222663"/>
                  <a:pt x="11135046" y="224825"/>
                  <a:pt x="11137748" y="226986"/>
                </a:cubicBezTo>
                <a:cubicBezTo>
                  <a:pt x="11137748" y="229148"/>
                  <a:pt x="11135046" y="231310"/>
                  <a:pt x="11135046" y="233472"/>
                </a:cubicBezTo>
                <a:cubicBezTo>
                  <a:pt x="11135046" y="259413"/>
                  <a:pt x="11135046" y="285354"/>
                  <a:pt x="11135046" y="311296"/>
                </a:cubicBezTo>
                <a:cubicBezTo>
                  <a:pt x="11135046" y="313458"/>
                  <a:pt x="11137748" y="313458"/>
                  <a:pt x="11137748" y="315619"/>
                </a:cubicBezTo>
                <a:cubicBezTo>
                  <a:pt x="11137748" y="322105"/>
                  <a:pt x="11137748" y="328590"/>
                  <a:pt x="11137748" y="337237"/>
                </a:cubicBezTo>
                <a:cubicBezTo>
                  <a:pt x="11143153" y="337237"/>
                  <a:pt x="11151260" y="337237"/>
                  <a:pt x="11156664" y="337237"/>
                </a:cubicBezTo>
                <a:cubicBezTo>
                  <a:pt x="11156664" y="343722"/>
                  <a:pt x="11156664" y="350208"/>
                  <a:pt x="11156664" y="354531"/>
                </a:cubicBezTo>
                <a:cubicBezTo>
                  <a:pt x="11167473" y="363178"/>
                  <a:pt x="11167473" y="363178"/>
                  <a:pt x="11167473" y="378311"/>
                </a:cubicBezTo>
                <a:cubicBezTo>
                  <a:pt x="11164771" y="378311"/>
                  <a:pt x="11162069" y="380473"/>
                  <a:pt x="11159366" y="382634"/>
                </a:cubicBezTo>
                <a:cubicBezTo>
                  <a:pt x="11186389" y="393443"/>
                  <a:pt x="11153962" y="402090"/>
                  <a:pt x="11143153" y="404252"/>
                </a:cubicBezTo>
                <a:cubicBezTo>
                  <a:pt x="11145855" y="488562"/>
                  <a:pt x="11151260" y="572871"/>
                  <a:pt x="11153962" y="657180"/>
                </a:cubicBezTo>
                <a:cubicBezTo>
                  <a:pt x="11183687" y="657180"/>
                  <a:pt x="11213412" y="657180"/>
                  <a:pt x="11240434" y="657180"/>
                </a:cubicBezTo>
                <a:cubicBezTo>
                  <a:pt x="11240434" y="683122"/>
                  <a:pt x="11240434" y="709063"/>
                  <a:pt x="11240434" y="732843"/>
                </a:cubicBezTo>
                <a:cubicBezTo>
                  <a:pt x="11245839" y="732843"/>
                  <a:pt x="11248541" y="732843"/>
                  <a:pt x="11251243" y="732843"/>
                </a:cubicBezTo>
                <a:cubicBezTo>
                  <a:pt x="11251243" y="730681"/>
                  <a:pt x="11253945" y="728519"/>
                  <a:pt x="11253945" y="726357"/>
                </a:cubicBezTo>
                <a:cubicBezTo>
                  <a:pt x="11256648" y="726357"/>
                  <a:pt x="11259350" y="726357"/>
                  <a:pt x="11262052" y="726357"/>
                </a:cubicBezTo>
                <a:cubicBezTo>
                  <a:pt x="11262052" y="728519"/>
                  <a:pt x="11262052" y="730681"/>
                  <a:pt x="11264754" y="735004"/>
                </a:cubicBezTo>
                <a:cubicBezTo>
                  <a:pt x="11270159" y="735004"/>
                  <a:pt x="11275563" y="735004"/>
                  <a:pt x="11280968" y="735004"/>
                </a:cubicBezTo>
                <a:cubicBezTo>
                  <a:pt x="11280968" y="732843"/>
                  <a:pt x="11280968" y="730681"/>
                  <a:pt x="11280968" y="728519"/>
                </a:cubicBezTo>
                <a:cubicBezTo>
                  <a:pt x="11291777" y="728519"/>
                  <a:pt x="11299884" y="728519"/>
                  <a:pt x="11310693" y="728519"/>
                </a:cubicBezTo>
                <a:cubicBezTo>
                  <a:pt x="11310693" y="730681"/>
                  <a:pt x="11310693" y="732843"/>
                  <a:pt x="11310693" y="735004"/>
                </a:cubicBezTo>
                <a:cubicBezTo>
                  <a:pt x="11318800" y="735004"/>
                  <a:pt x="11329608" y="735004"/>
                  <a:pt x="11337715" y="735004"/>
                </a:cubicBezTo>
                <a:cubicBezTo>
                  <a:pt x="11337715" y="750137"/>
                  <a:pt x="11337715" y="765269"/>
                  <a:pt x="11337715" y="780402"/>
                </a:cubicBezTo>
                <a:cubicBezTo>
                  <a:pt x="11343120" y="780402"/>
                  <a:pt x="11351227" y="780402"/>
                  <a:pt x="11356631" y="780402"/>
                </a:cubicBezTo>
                <a:cubicBezTo>
                  <a:pt x="11356631" y="776078"/>
                  <a:pt x="11356631" y="771755"/>
                  <a:pt x="11356631" y="767431"/>
                </a:cubicBezTo>
                <a:cubicBezTo>
                  <a:pt x="11364738" y="767431"/>
                  <a:pt x="11372845" y="767431"/>
                  <a:pt x="11378249" y="767431"/>
                </a:cubicBezTo>
                <a:cubicBezTo>
                  <a:pt x="11378249" y="706901"/>
                  <a:pt x="11378249" y="648533"/>
                  <a:pt x="11378249" y="588003"/>
                </a:cubicBezTo>
                <a:cubicBezTo>
                  <a:pt x="11380951" y="585842"/>
                  <a:pt x="11383654" y="583680"/>
                  <a:pt x="11386356" y="581518"/>
                </a:cubicBezTo>
                <a:cubicBezTo>
                  <a:pt x="11418783" y="581518"/>
                  <a:pt x="11451210" y="581518"/>
                  <a:pt x="11483637" y="581518"/>
                </a:cubicBezTo>
                <a:cubicBezTo>
                  <a:pt x="11483637" y="583680"/>
                  <a:pt x="11483637" y="588003"/>
                  <a:pt x="11483637" y="590165"/>
                </a:cubicBezTo>
                <a:cubicBezTo>
                  <a:pt x="11486339" y="590165"/>
                  <a:pt x="11491744" y="590165"/>
                  <a:pt x="11497148" y="590165"/>
                </a:cubicBezTo>
                <a:cubicBezTo>
                  <a:pt x="11497148" y="629077"/>
                  <a:pt x="11497148" y="667989"/>
                  <a:pt x="11497148" y="704739"/>
                </a:cubicBezTo>
                <a:cubicBezTo>
                  <a:pt x="11507957" y="704739"/>
                  <a:pt x="11516064" y="704739"/>
                  <a:pt x="11526873" y="704739"/>
                </a:cubicBezTo>
                <a:cubicBezTo>
                  <a:pt x="11526873" y="683122"/>
                  <a:pt x="11526873" y="661504"/>
                  <a:pt x="11526873" y="637724"/>
                </a:cubicBezTo>
                <a:cubicBezTo>
                  <a:pt x="11537682" y="637724"/>
                  <a:pt x="11551193" y="637724"/>
                  <a:pt x="11562002" y="637724"/>
                </a:cubicBezTo>
                <a:cubicBezTo>
                  <a:pt x="11564705" y="637724"/>
                  <a:pt x="11564705" y="635563"/>
                  <a:pt x="11567407" y="633401"/>
                </a:cubicBezTo>
                <a:cubicBezTo>
                  <a:pt x="11570109" y="633401"/>
                  <a:pt x="11575514" y="633401"/>
                  <a:pt x="11578216" y="633401"/>
                </a:cubicBezTo>
                <a:cubicBezTo>
                  <a:pt x="11580918" y="635563"/>
                  <a:pt x="11580918" y="637724"/>
                  <a:pt x="11583620" y="637724"/>
                </a:cubicBezTo>
                <a:cubicBezTo>
                  <a:pt x="11591727" y="637724"/>
                  <a:pt x="11602536" y="637724"/>
                  <a:pt x="11613345" y="637724"/>
                </a:cubicBezTo>
                <a:cubicBezTo>
                  <a:pt x="11613345" y="598812"/>
                  <a:pt x="11613345" y="559900"/>
                  <a:pt x="11613345" y="520988"/>
                </a:cubicBezTo>
                <a:cubicBezTo>
                  <a:pt x="11613345" y="520988"/>
                  <a:pt x="11613345" y="520988"/>
                  <a:pt x="11689008" y="510179"/>
                </a:cubicBezTo>
                <a:cubicBezTo>
                  <a:pt x="11689008" y="510179"/>
                  <a:pt x="11689008" y="510179"/>
                  <a:pt x="11689008" y="518826"/>
                </a:cubicBezTo>
                <a:cubicBezTo>
                  <a:pt x="11689008" y="518826"/>
                  <a:pt x="11689008" y="518826"/>
                  <a:pt x="11724138" y="518826"/>
                </a:cubicBezTo>
                <a:cubicBezTo>
                  <a:pt x="11724138" y="518826"/>
                  <a:pt x="11724138" y="518826"/>
                  <a:pt x="11724138" y="773916"/>
                </a:cubicBezTo>
                <a:cubicBezTo>
                  <a:pt x="11732245" y="773916"/>
                  <a:pt x="11743054" y="773916"/>
                  <a:pt x="11753863" y="773916"/>
                </a:cubicBezTo>
                <a:cubicBezTo>
                  <a:pt x="11753863" y="771755"/>
                  <a:pt x="11753863" y="771755"/>
                  <a:pt x="11753863" y="769593"/>
                </a:cubicBezTo>
                <a:cubicBezTo>
                  <a:pt x="11759267" y="769593"/>
                  <a:pt x="11764672" y="769593"/>
                  <a:pt x="11770076" y="769593"/>
                </a:cubicBezTo>
                <a:cubicBezTo>
                  <a:pt x="11770076" y="771755"/>
                  <a:pt x="11770076" y="771755"/>
                  <a:pt x="11770076" y="773916"/>
                </a:cubicBezTo>
                <a:cubicBezTo>
                  <a:pt x="11780885" y="773916"/>
                  <a:pt x="11791694" y="773916"/>
                  <a:pt x="11802503" y="773916"/>
                </a:cubicBezTo>
                <a:cubicBezTo>
                  <a:pt x="11802503" y="769593"/>
                  <a:pt x="11802503" y="765269"/>
                  <a:pt x="11802503" y="760946"/>
                </a:cubicBezTo>
                <a:cubicBezTo>
                  <a:pt x="11816014" y="760946"/>
                  <a:pt x="11829526" y="760946"/>
                  <a:pt x="11840335" y="760946"/>
                </a:cubicBezTo>
                <a:cubicBezTo>
                  <a:pt x="11840335" y="758784"/>
                  <a:pt x="11840335" y="756622"/>
                  <a:pt x="11840335" y="756622"/>
                </a:cubicBezTo>
                <a:cubicBezTo>
                  <a:pt x="11845739" y="756622"/>
                  <a:pt x="11851144" y="756622"/>
                  <a:pt x="11856548" y="756622"/>
                </a:cubicBezTo>
                <a:cubicBezTo>
                  <a:pt x="11856548" y="756622"/>
                  <a:pt x="11856548" y="758784"/>
                  <a:pt x="11856548" y="760946"/>
                </a:cubicBezTo>
                <a:cubicBezTo>
                  <a:pt x="11864655" y="760946"/>
                  <a:pt x="11875464" y="760946"/>
                  <a:pt x="11883571" y="760946"/>
                </a:cubicBezTo>
                <a:cubicBezTo>
                  <a:pt x="11883571" y="754460"/>
                  <a:pt x="11883571" y="750137"/>
                  <a:pt x="11883571" y="743651"/>
                </a:cubicBezTo>
                <a:cubicBezTo>
                  <a:pt x="11886273" y="743651"/>
                  <a:pt x="11891678" y="743651"/>
                  <a:pt x="11894380" y="743651"/>
                </a:cubicBezTo>
                <a:cubicBezTo>
                  <a:pt x="11894380" y="739328"/>
                  <a:pt x="11894380" y="735004"/>
                  <a:pt x="11894380" y="730681"/>
                </a:cubicBezTo>
                <a:cubicBezTo>
                  <a:pt x="11918700" y="730681"/>
                  <a:pt x="11945723" y="730681"/>
                  <a:pt x="11970043" y="730681"/>
                </a:cubicBezTo>
                <a:cubicBezTo>
                  <a:pt x="11970043" y="719872"/>
                  <a:pt x="11970043" y="711225"/>
                  <a:pt x="11970043" y="700416"/>
                </a:cubicBezTo>
                <a:cubicBezTo>
                  <a:pt x="11978150" y="700416"/>
                  <a:pt x="11986257" y="700416"/>
                  <a:pt x="11994363" y="700416"/>
                </a:cubicBezTo>
                <a:cubicBezTo>
                  <a:pt x="11994363" y="698254"/>
                  <a:pt x="11994363" y="696092"/>
                  <a:pt x="11994363" y="693931"/>
                </a:cubicBezTo>
                <a:cubicBezTo>
                  <a:pt x="11999768" y="693931"/>
                  <a:pt x="12005172" y="693931"/>
                  <a:pt x="12010577" y="693931"/>
                </a:cubicBezTo>
                <a:cubicBezTo>
                  <a:pt x="12010577" y="696092"/>
                  <a:pt x="12010577" y="698254"/>
                  <a:pt x="12010577" y="700416"/>
                </a:cubicBezTo>
                <a:cubicBezTo>
                  <a:pt x="12018684" y="700416"/>
                  <a:pt x="12024088" y="700416"/>
                  <a:pt x="12032195" y="700416"/>
                </a:cubicBezTo>
                <a:cubicBezTo>
                  <a:pt x="12032195" y="715548"/>
                  <a:pt x="12032195" y="732843"/>
                  <a:pt x="12032195" y="750137"/>
                </a:cubicBezTo>
                <a:cubicBezTo>
                  <a:pt x="12045706" y="750137"/>
                  <a:pt x="12061920" y="750137"/>
                  <a:pt x="12075431" y="750137"/>
                </a:cubicBezTo>
                <a:cubicBezTo>
                  <a:pt x="12075431" y="741490"/>
                  <a:pt x="12075431" y="732843"/>
                  <a:pt x="12075431" y="724195"/>
                </a:cubicBezTo>
                <a:cubicBezTo>
                  <a:pt x="12091645" y="724195"/>
                  <a:pt x="12110560" y="724195"/>
                  <a:pt x="12126774" y="724195"/>
                </a:cubicBezTo>
                <a:cubicBezTo>
                  <a:pt x="12126774" y="713387"/>
                  <a:pt x="12126774" y="704739"/>
                  <a:pt x="12126774" y="693931"/>
                </a:cubicBezTo>
                <a:cubicBezTo>
                  <a:pt x="12148392" y="693931"/>
                  <a:pt x="12170010" y="693931"/>
                  <a:pt x="12191628" y="693931"/>
                </a:cubicBezTo>
                <a:cubicBezTo>
                  <a:pt x="12191628" y="693931"/>
                  <a:pt x="12191628" y="693931"/>
                  <a:pt x="12191628" y="775099"/>
                </a:cubicBezTo>
                <a:lnTo>
                  <a:pt x="12191628" y="814322"/>
                </a:lnTo>
                <a:lnTo>
                  <a:pt x="12210216" y="814322"/>
                </a:lnTo>
                <a:lnTo>
                  <a:pt x="12210216" y="1002962"/>
                </a:lnTo>
                <a:lnTo>
                  <a:pt x="1" y="1002962"/>
                </a:lnTo>
                <a:lnTo>
                  <a:pt x="0" y="1002962"/>
                </a:lnTo>
                <a:lnTo>
                  <a:pt x="0" y="814322"/>
                </a:lnTo>
                <a:lnTo>
                  <a:pt x="1" y="814322"/>
                </a:lnTo>
                <a:lnTo>
                  <a:pt x="1" y="814322"/>
                </a:lnTo>
                <a:lnTo>
                  <a:pt x="1" y="775100"/>
                </a:lnTo>
                <a:cubicBezTo>
                  <a:pt x="1" y="693932"/>
                  <a:pt x="1" y="693932"/>
                  <a:pt x="1" y="693932"/>
                </a:cubicBezTo>
                <a:cubicBezTo>
                  <a:pt x="23043" y="693932"/>
                  <a:pt x="46085" y="693932"/>
                  <a:pt x="69127" y="693932"/>
                </a:cubicBezTo>
                <a:cubicBezTo>
                  <a:pt x="69127" y="704740"/>
                  <a:pt x="69127" y="713388"/>
                  <a:pt x="69127" y="724196"/>
                </a:cubicBezTo>
                <a:cubicBezTo>
                  <a:pt x="86408" y="724196"/>
                  <a:pt x="106569" y="724196"/>
                  <a:pt x="123851" y="724196"/>
                </a:cubicBezTo>
                <a:cubicBezTo>
                  <a:pt x="123851" y="732844"/>
                  <a:pt x="123851" y="741491"/>
                  <a:pt x="123851" y="750138"/>
                </a:cubicBezTo>
                <a:cubicBezTo>
                  <a:pt x="138252" y="750138"/>
                  <a:pt x="155533" y="750138"/>
                  <a:pt x="169934" y="750138"/>
                </a:cubicBezTo>
                <a:cubicBezTo>
                  <a:pt x="169934" y="732844"/>
                  <a:pt x="169934" y="715549"/>
                  <a:pt x="169934" y="700417"/>
                </a:cubicBezTo>
                <a:cubicBezTo>
                  <a:pt x="178575" y="700417"/>
                  <a:pt x="184335" y="700417"/>
                  <a:pt x="192976" y="700417"/>
                </a:cubicBezTo>
                <a:cubicBezTo>
                  <a:pt x="192976" y="698255"/>
                  <a:pt x="192976" y="696093"/>
                  <a:pt x="192976" y="693932"/>
                </a:cubicBezTo>
                <a:cubicBezTo>
                  <a:pt x="198736" y="693932"/>
                  <a:pt x="204497" y="693932"/>
                  <a:pt x="210257" y="693932"/>
                </a:cubicBezTo>
                <a:cubicBezTo>
                  <a:pt x="210257" y="696093"/>
                  <a:pt x="210257" y="698255"/>
                  <a:pt x="210257" y="700417"/>
                </a:cubicBezTo>
                <a:cubicBezTo>
                  <a:pt x="218898" y="700417"/>
                  <a:pt x="227538" y="700417"/>
                  <a:pt x="236179" y="700417"/>
                </a:cubicBezTo>
                <a:cubicBezTo>
                  <a:pt x="236179" y="711226"/>
                  <a:pt x="236179" y="719873"/>
                  <a:pt x="236179" y="730682"/>
                </a:cubicBezTo>
                <a:cubicBezTo>
                  <a:pt x="262101" y="730682"/>
                  <a:pt x="290903" y="730682"/>
                  <a:pt x="316825" y="730682"/>
                </a:cubicBezTo>
                <a:cubicBezTo>
                  <a:pt x="316825" y="735005"/>
                  <a:pt x="316825" y="739329"/>
                  <a:pt x="316825" y="743652"/>
                </a:cubicBezTo>
                <a:cubicBezTo>
                  <a:pt x="319705" y="743652"/>
                  <a:pt x="325465" y="743652"/>
                  <a:pt x="328346" y="743652"/>
                </a:cubicBezTo>
                <a:cubicBezTo>
                  <a:pt x="328346" y="750138"/>
                  <a:pt x="328346" y="754461"/>
                  <a:pt x="328346" y="760947"/>
                </a:cubicBezTo>
                <a:cubicBezTo>
                  <a:pt x="336986" y="760947"/>
                  <a:pt x="348507" y="760947"/>
                  <a:pt x="357148" y="760947"/>
                </a:cubicBezTo>
                <a:cubicBezTo>
                  <a:pt x="357148" y="758785"/>
                  <a:pt x="357148" y="756623"/>
                  <a:pt x="357148" y="756623"/>
                </a:cubicBezTo>
                <a:cubicBezTo>
                  <a:pt x="362908" y="756623"/>
                  <a:pt x="368669" y="756623"/>
                  <a:pt x="374429" y="756623"/>
                </a:cubicBezTo>
                <a:cubicBezTo>
                  <a:pt x="374429" y="756623"/>
                  <a:pt x="374429" y="758785"/>
                  <a:pt x="374429" y="760947"/>
                </a:cubicBezTo>
                <a:cubicBezTo>
                  <a:pt x="385950" y="760947"/>
                  <a:pt x="400351" y="760947"/>
                  <a:pt x="414752" y="760947"/>
                </a:cubicBezTo>
                <a:cubicBezTo>
                  <a:pt x="414752" y="765270"/>
                  <a:pt x="414752" y="769594"/>
                  <a:pt x="414752" y="773917"/>
                </a:cubicBezTo>
                <a:cubicBezTo>
                  <a:pt x="426273" y="773917"/>
                  <a:pt x="437794" y="773917"/>
                  <a:pt x="449315" y="773917"/>
                </a:cubicBezTo>
                <a:cubicBezTo>
                  <a:pt x="449315" y="771756"/>
                  <a:pt x="449315" y="771756"/>
                  <a:pt x="449315" y="769594"/>
                </a:cubicBezTo>
                <a:cubicBezTo>
                  <a:pt x="455075" y="769594"/>
                  <a:pt x="460836" y="769594"/>
                  <a:pt x="466596" y="769594"/>
                </a:cubicBezTo>
                <a:cubicBezTo>
                  <a:pt x="466596" y="771756"/>
                  <a:pt x="466596" y="771756"/>
                  <a:pt x="466596" y="773917"/>
                </a:cubicBezTo>
                <a:cubicBezTo>
                  <a:pt x="478117" y="773917"/>
                  <a:pt x="489637" y="773917"/>
                  <a:pt x="498278" y="773917"/>
                </a:cubicBezTo>
                <a:cubicBezTo>
                  <a:pt x="498278" y="518827"/>
                  <a:pt x="498278" y="518827"/>
                  <a:pt x="498278" y="518827"/>
                </a:cubicBezTo>
                <a:cubicBezTo>
                  <a:pt x="535721" y="518827"/>
                  <a:pt x="535721" y="518827"/>
                  <a:pt x="535721" y="518827"/>
                </a:cubicBezTo>
                <a:cubicBezTo>
                  <a:pt x="535721" y="510180"/>
                  <a:pt x="535721" y="510180"/>
                  <a:pt x="535721" y="510180"/>
                </a:cubicBezTo>
                <a:cubicBezTo>
                  <a:pt x="616367" y="520989"/>
                  <a:pt x="616367" y="520989"/>
                  <a:pt x="616367" y="520989"/>
                </a:cubicBezTo>
                <a:cubicBezTo>
                  <a:pt x="616367" y="559901"/>
                  <a:pt x="616367" y="598813"/>
                  <a:pt x="616367" y="637725"/>
                </a:cubicBezTo>
                <a:cubicBezTo>
                  <a:pt x="627888" y="637725"/>
                  <a:pt x="639409" y="637725"/>
                  <a:pt x="648049" y="637725"/>
                </a:cubicBezTo>
                <a:cubicBezTo>
                  <a:pt x="650929" y="637725"/>
                  <a:pt x="650929" y="635564"/>
                  <a:pt x="653810" y="633402"/>
                </a:cubicBezTo>
                <a:cubicBezTo>
                  <a:pt x="656690" y="633402"/>
                  <a:pt x="662450" y="633402"/>
                  <a:pt x="665330" y="633402"/>
                </a:cubicBezTo>
                <a:cubicBezTo>
                  <a:pt x="668211" y="635564"/>
                  <a:pt x="668211" y="637725"/>
                  <a:pt x="671091" y="637725"/>
                </a:cubicBezTo>
                <a:cubicBezTo>
                  <a:pt x="682612" y="637725"/>
                  <a:pt x="697013" y="637725"/>
                  <a:pt x="708534" y="637725"/>
                </a:cubicBezTo>
                <a:cubicBezTo>
                  <a:pt x="708534" y="661505"/>
                  <a:pt x="708534" y="683123"/>
                  <a:pt x="708534" y="704740"/>
                </a:cubicBezTo>
                <a:cubicBezTo>
                  <a:pt x="720055" y="704740"/>
                  <a:pt x="728695" y="704740"/>
                  <a:pt x="740216" y="704740"/>
                </a:cubicBezTo>
                <a:cubicBezTo>
                  <a:pt x="740216" y="667990"/>
                  <a:pt x="740216" y="629078"/>
                  <a:pt x="740216" y="590166"/>
                </a:cubicBezTo>
                <a:cubicBezTo>
                  <a:pt x="745976" y="590166"/>
                  <a:pt x="751737" y="590166"/>
                  <a:pt x="754617" y="590166"/>
                </a:cubicBezTo>
                <a:cubicBezTo>
                  <a:pt x="754617" y="588004"/>
                  <a:pt x="754617" y="583681"/>
                  <a:pt x="754617" y="581519"/>
                </a:cubicBezTo>
                <a:cubicBezTo>
                  <a:pt x="789180" y="581519"/>
                  <a:pt x="823742" y="581519"/>
                  <a:pt x="858305" y="581519"/>
                </a:cubicBezTo>
                <a:cubicBezTo>
                  <a:pt x="861185" y="583681"/>
                  <a:pt x="864065" y="585843"/>
                  <a:pt x="866945" y="588004"/>
                </a:cubicBezTo>
                <a:cubicBezTo>
                  <a:pt x="866945" y="648534"/>
                  <a:pt x="866945" y="706902"/>
                  <a:pt x="866945" y="767432"/>
                </a:cubicBezTo>
                <a:cubicBezTo>
                  <a:pt x="872706" y="767432"/>
                  <a:pt x="881346" y="767432"/>
                  <a:pt x="889987" y="767432"/>
                </a:cubicBezTo>
                <a:cubicBezTo>
                  <a:pt x="889987" y="771756"/>
                  <a:pt x="889987" y="776079"/>
                  <a:pt x="889987" y="780403"/>
                </a:cubicBezTo>
                <a:cubicBezTo>
                  <a:pt x="895747" y="780403"/>
                  <a:pt x="904388" y="780403"/>
                  <a:pt x="910148" y="780403"/>
                </a:cubicBezTo>
                <a:cubicBezTo>
                  <a:pt x="910148" y="765270"/>
                  <a:pt x="910148" y="750138"/>
                  <a:pt x="910148" y="735005"/>
                </a:cubicBezTo>
                <a:cubicBezTo>
                  <a:pt x="918789" y="735005"/>
                  <a:pt x="930310" y="735005"/>
                  <a:pt x="938951" y="735005"/>
                </a:cubicBezTo>
                <a:cubicBezTo>
                  <a:pt x="938951" y="732844"/>
                  <a:pt x="938951" y="730682"/>
                  <a:pt x="938951" y="728520"/>
                </a:cubicBezTo>
                <a:cubicBezTo>
                  <a:pt x="950471" y="728520"/>
                  <a:pt x="959112" y="728520"/>
                  <a:pt x="970633" y="728520"/>
                </a:cubicBezTo>
                <a:cubicBezTo>
                  <a:pt x="970633" y="730682"/>
                  <a:pt x="970633" y="732844"/>
                  <a:pt x="970633" y="735005"/>
                </a:cubicBezTo>
                <a:cubicBezTo>
                  <a:pt x="976393" y="735005"/>
                  <a:pt x="982154" y="735005"/>
                  <a:pt x="987914" y="735005"/>
                </a:cubicBezTo>
                <a:cubicBezTo>
                  <a:pt x="990794" y="730682"/>
                  <a:pt x="990794" y="728520"/>
                  <a:pt x="990794" y="726358"/>
                </a:cubicBezTo>
                <a:cubicBezTo>
                  <a:pt x="993674" y="726358"/>
                  <a:pt x="996555" y="726358"/>
                  <a:pt x="999435" y="726358"/>
                </a:cubicBezTo>
                <a:cubicBezTo>
                  <a:pt x="999435" y="728520"/>
                  <a:pt x="1002315" y="730682"/>
                  <a:pt x="1002315" y="732844"/>
                </a:cubicBezTo>
                <a:cubicBezTo>
                  <a:pt x="1005195" y="732844"/>
                  <a:pt x="1008076" y="732844"/>
                  <a:pt x="1013836" y="732844"/>
                </a:cubicBezTo>
                <a:cubicBezTo>
                  <a:pt x="1013836" y="709064"/>
                  <a:pt x="1013836" y="683123"/>
                  <a:pt x="1013836" y="657181"/>
                </a:cubicBezTo>
                <a:cubicBezTo>
                  <a:pt x="1042638" y="657181"/>
                  <a:pt x="1074321" y="657181"/>
                  <a:pt x="1106003" y="657181"/>
                </a:cubicBezTo>
                <a:cubicBezTo>
                  <a:pt x="1108883" y="572872"/>
                  <a:pt x="1114643" y="488563"/>
                  <a:pt x="1117524" y="404253"/>
                </a:cubicBezTo>
                <a:cubicBezTo>
                  <a:pt x="1106003" y="402091"/>
                  <a:pt x="1071440" y="393444"/>
                  <a:pt x="1100243" y="382635"/>
                </a:cubicBezTo>
                <a:cubicBezTo>
                  <a:pt x="1097362" y="380474"/>
                  <a:pt x="1094482" y="378312"/>
                  <a:pt x="1091602" y="378312"/>
                </a:cubicBezTo>
                <a:cubicBezTo>
                  <a:pt x="1091602" y="363179"/>
                  <a:pt x="1091602" y="363179"/>
                  <a:pt x="1103123" y="354532"/>
                </a:cubicBezTo>
                <a:cubicBezTo>
                  <a:pt x="1103123" y="350209"/>
                  <a:pt x="1103123" y="343723"/>
                  <a:pt x="1103123" y="337238"/>
                </a:cubicBezTo>
                <a:cubicBezTo>
                  <a:pt x="1108883" y="337238"/>
                  <a:pt x="1117524" y="337238"/>
                  <a:pt x="1123284" y="337238"/>
                </a:cubicBezTo>
                <a:cubicBezTo>
                  <a:pt x="1123284" y="328591"/>
                  <a:pt x="1123284" y="322106"/>
                  <a:pt x="1123284" y="315620"/>
                </a:cubicBezTo>
                <a:cubicBezTo>
                  <a:pt x="1123284" y="313459"/>
                  <a:pt x="1126164" y="313459"/>
                  <a:pt x="1126164" y="311297"/>
                </a:cubicBezTo>
                <a:cubicBezTo>
                  <a:pt x="1126164" y="285355"/>
                  <a:pt x="1126164" y="259414"/>
                  <a:pt x="1126164" y="233473"/>
                </a:cubicBezTo>
                <a:cubicBezTo>
                  <a:pt x="1126164" y="231311"/>
                  <a:pt x="1123284" y="229149"/>
                  <a:pt x="1123284" y="226987"/>
                </a:cubicBezTo>
                <a:cubicBezTo>
                  <a:pt x="1126164" y="224826"/>
                  <a:pt x="1129045" y="222664"/>
                  <a:pt x="1131925" y="220502"/>
                </a:cubicBezTo>
                <a:cubicBezTo>
                  <a:pt x="1131925" y="201046"/>
                  <a:pt x="1131925" y="181590"/>
                  <a:pt x="1131925" y="162134"/>
                </a:cubicBezTo>
                <a:cubicBezTo>
                  <a:pt x="1131925" y="162134"/>
                  <a:pt x="1134805" y="159972"/>
                  <a:pt x="1134805" y="157811"/>
                </a:cubicBezTo>
                <a:cubicBezTo>
                  <a:pt x="1134805" y="140516"/>
                  <a:pt x="1134805" y="121060"/>
                  <a:pt x="1134805" y="101604"/>
                </a:cubicBezTo>
                <a:cubicBezTo>
                  <a:pt x="1134805" y="101604"/>
                  <a:pt x="1137685" y="99443"/>
                  <a:pt x="1137685" y="99443"/>
                </a:cubicBezTo>
                <a:cubicBezTo>
                  <a:pt x="1137685" y="92957"/>
                  <a:pt x="1137685" y="88634"/>
                  <a:pt x="1137685" y="82148"/>
                </a:cubicBezTo>
                <a:cubicBezTo>
                  <a:pt x="1137685" y="82148"/>
                  <a:pt x="1137685" y="79987"/>
                  <a:pt x="1140565" y="79987"/>
                </a:cubicBezTo>
                <a:cubicBezTo>
                  <a:pt x="1143446" y="79987"/>
                  <a:pt x="1143446" y="82148"/>
                  <a:pt x="1143446" y="82148"/>
                </a:cubicBezTo>
                <a:cubicBezTo>
                  <a:pt x="1143446" y="88634"/>
                  <a:pt x="1143446" y="92957"/>
                  <a:pt x="1143446" y="99443"/>
                </a:cubicBezTo>
                <a:cubicBezTo>
                  <a:pt x="1146326" y="99443"/>
                  <a:pt x="1146326" y="101604"/>
                  <a:pt x="1146326" y="101604"/>
                </a:cubicBezTo>
                <a:cubicBezTo>
                  <a:pt x="1146326" y="121060"/>
                  <a:pt x="1146326" y="140516"/>
                  <a:pt x="1146326" y="157811"/>
                </a:cubicBezTo>
                <a:cubicBezTo>
                  <a:pt x="1149206" y="159972"/>
                  <a:pt x="1149206" y="159972"/>
                  <a:pt x="1149206" y="162134"/>
                </a:cubicBezTo>
                <a:cubicBezTo>
                  <a:pt x="1149206" y="181590"/>
                  <a:pt x="1149206" y="201046"/>
                  <a:pt x="1149206" y="220502"/>
                </a:cubicBezTo>
                <a:cubicBezTo>
                  <a:pt x="1152086" y="222664"/>
                  <a:pt x="1154967" y="224826"/>
                  <a:pt x="1157847" y="226987"/>
                </a:cubicBezTo>
                <a:cubicBezTo>
                  <a:pt x="1157847" y="229149"/>
                  <a:pt x="1154967" y="231311"/>
                  <a:pt x="1154967" y="233473"/>
                </a:cubicBezTo>
                <a:cubicBezTo>
                  <a:pt x="1154967" y="259414"/>
                  <a:pt x="1154967" y="285355"/>
                  <a:pt x="1154967" y="311297"/>
                </a:cubicBezTo>
                <a:cubicBezTo>
                  <a:pt x="1154967" y="313459"/>
                  <a:pt x="1157847" y="313459"/>
                  <a:pt x="1157847" y="315620"/>
                </a:cubicBezTo>
                <a:cubicBezTo>
                  <a:pt x="1157847" y="322106"/>
                  <a:pt x="1157847" y="328591"/>
                  <a:pt x="1157847" y="337238"/>
                </a:cubicBezTo>
                <a:cubicBezTo>
                  <a:pt x="1166487" y="337238"/>
                  <a:pt x="1172248" y="337238"/>
                  <a:pt x="1178008" y="337238"/>
                </a:cubicBezTo>
                <a:cubicBezTo>
                  <a:pt x="1178008" y="343723"/>
                  <a:pt x="1178008" y="350209"/>
                  <a:pt x="1178008" y="354532"/>
                </a:cubicBezTo>
                <a:cubicBezTo>
                  <a:pt x="1192409" y="363179"/>
                  <a:pt x="1189529" y="365341"/>
                  <a:pt x="1189529" y="378312"/>
                </a:cubicBezTo>
                <a:cubicBezTo>
                  <a:pt x="1186649" y="378312"/>
                  <a:pt x="1183769" y="380474"/>
                  <a:pt x="1180888" y="382635"/>
                </a:cubicBezTo>
                <a:cubicBezTo>
                  <a:pt x="1212571" y="391283"/>
                  <a:pt x="1178008" y="404253"/>
                  <a:pt x="1163607" y="404253"/>
                </a:cubicBezTo>
                <a:lnTo>
                  <a:pt x="1185461" y="814322"/>
                </a:lnTo>
                <a:lnTo>
                  <a:pt x="1201050" y="814322"/>
                </a:lnTo>
                <a:lnTo>
                  <a:pt x="1201050" y="810668"/>
                </a:lnTo>
                <a:cubicBezTo>
                  <a:pt x="1218331" y="810668"/>
                  <a:pt x="1238492" y="810668"/>
                  <a:pt x="1255774" y="810668"/>
                </a:cubicBezTo>
                <a:lnTo>
                  <a:pt x="1255774" y="814322"/>
                </a:lnTo>
                <a:lnTo>
                  <a:pt x="1264414" y="814322"/>
                </a:lnTo>
                <a:lnTo>
                  <a:pt x="1264414" y="797697"/>
                </a:lnTo>
                <a:cubicBezTo>
                  <a:pt x="1267295" y="797697"/>
                  <a:pt x="1270175" y="797697"/>
                  <a:pt x="1273055" y="797697"/>
                </a:cubicBezTo>
                <a:lnTo>
                  <a:pt x="1273055" y="814322"/>
                </a:lnTo>
                <a:lnTo>
                  <a:pt x="1319138" y="814322"/>
                </a:lnTo>
                <a:lnTo>
                  <a:pt x="1319138" y="812829"/>
                </a:lnTo>
                <a:cubicBezTo>
                  <a:pt x="1324899" y="812829"/>
                  <a:pt x="1333540" y="812829"/>
                  <a:pt x="1339300" y="812829"/>
                </a:cubicBezTo>
                <a:cubicBezTo>
                  <a:pt x="1339300" y="810668"/>
                  <a:pt x="1339300" y="808506"/>
                  <a:pt x="1339300" y="806344"/>
                </a:cubicBezTo>
                <a:cubicBezTo>
                  <a:pt x="1347941" y="806344"/>
                  <a:pt x="1356581" y="806344"/>
                  <a:pt x="1362342" y="806344"/>
                </a:cubicBezTo>
                <a:cubicBezTo>
                  <a:pt x="1362342" y="808506"/>
                  <a:pt x="1362342" y="808506"/>
                  <a:pt x="1362342" y="810668"/>
                </a:cubicBezTo>
                <a:cubicBezTo>
                  <a:pt x="1368102" y="810668"/>
                  <a:pt x="1373863" y="810668"/>
                  <a:pt x="1379623" y="810668"/>
                </a:cubicBezTo>
                <a:cubicBezTo>
                  <a:pt x="1379623" y="808506"/>
                  <a:pt x="1379623" y="808506"/>
                  <a:pt x="1379623" y="806344"/>
                </a:cubicBezTo>
                <a:cubicBezTo>
                  <a:pt x="1431467" y="806344"/>
                  <a:pt x="1483311" y="806344"/>
                  <a:pt x="1535154" y="806344"/>
                </a:cubicBezTo>
                <a:cubicBezTo>
                  <a:pt x="1535154" y="804182"/>
                  <a:pt x="1535154" y="802020"/>
                  <a:pt x="1535154" y="799859"/>
                </a:cubicBezTo>
                <a:cubicBezTo>
                  <a:pt x="1538034" y="799859"/>
                  <a:pt x="1543795" y="799859"/>
                  <a:pt x="1546675" y="799859"/>
                </a:cubicBezTo>
                <a:cubicBezTo>
                  <a:pt x="1546675" y="802020"/>
                  <a:pt x="1546675" y="804182"/>
                  <a:pt x="1546675" y="806344"/>
                </a:cubicBezTo>
                <a:cubicBezTo>
                  <a:pt x="1549556" y="806344"/>
                  <a:pt x="1555316" y="806344"/>
                  <a:pt x="1558196" y="806344"/>
                </a:cubicBezTo>
                <a:lnTo>
                  <a:pt x="1558196" y="814322"/>
                </a:lnTo>
                <a:lnTo>
                  <a:pt x="1566837" y="814322"/>
                </a:lnTo>
                <a:lnTo>
                  <a:pt x="1566837" y="810668"/>
                </a:lnTo>
                <a:cubicBezTo>
                  <a:pt x="1569717" y="810668"/>
                  <a:pt x="1572597" y="810668"/>
                  <a:pt x="1575477" y="810668"/>
                </a:cubicBezTo>
                <a:lnTo>
                  <a:pt x="1575477" y="814322"/>
                </a:lnTo>
                <a:lnTo>
                  <a:pt x="1601399" y="814322"/>
                </a:lnTo>
                <a:lnTo>
                  <a:pt x="1601399" y="808506"/>
                </a:lnTo>
                <a:cubicBezTo>
                  <a:pt x="1607160" y="808506"/>
                  <a:pt x="1612920" y="808506"/>
                  <a:pt x="1618681" y="808506"/>
                </a:cubicBezTo>
                <a:lnTo>
                  <a:pt x="1618681" y="814322"/>
                </a:lnTo>
                <a:lnTo>
                  <a:pt x="1693957" y="814322"/>
                </a:lnTo>
                <a:lnTo>
                  <a:pt x="1696446" y="782564"/>
                </a:lnTo>
                <a:cubicBezTo>
                  <a:pt x="1699327" y="782564"/>
                  <a:pt x="1702207" y="782564"/>
                  <a:pt x="1705087" y="782564"/>
                </a:cubicBezTo>
                <a:lnTo>
                  <a:pt x="1707576" y="814322"/>
                </a:lnTo>
                <a:lnTo>
                  <a:pt x="1719879" y="814322"/>
                </a:lnTo>
                <a:lnTo>
                  <a:pt x="1722368" y="782564"/>
                </a:lnTo>
                <a:cubicBezTo>
                  <a:pt x="1725248" y="782564"/>
                  <a:pt x="1728129" y="782564"/>
                  <a:pt x="1731009" y="782564"/>
                </a:cubicBezTo>
                <a:lnTo>
                  <a:pt x="1733829" y="814322"/>
                </a:lnTo>
                <a:lnTo>
                  <a:pt x="1808774" y="814322"/>
                </a:lnTo>
                <a:lnTo>
                  <a:pt x="1808774" y="810668"/>
                </a:lnTo>
                <a:cubicBezTo>
                  <a:pt x="1805894" y="810668"/>
                  <a:pt x="1803014" y="810668"/>
                  <a:pt x="1800134" y="810668"/>
                </a:cubicBezTo>
                <a:cubicBezTo>
                  <a:pt x="1800134" y="808506"/>
                  <a:pt x="1800134" y="808506"/>
                  <a:pt x="1800134" y="806344"/>
                </a:cubicBezTo>
                <a:cubicBezTo>
                  <a:pt x="1805894" y="806344"/>
                  <a:pt x="1811655" y="806344"/>
                  <a:pt x="1814535" y="806344"/>
                </a:cubicBezTo>
                <a:cubicBezTo>
                  <a:pt x="1814535" y="799859"/>
                  <a:pt x="1814535" y="795535"/>
                  <a:pt x="1814535" y="789050"/>
                </a:cubicBezTo>
                <a:cubicBezTo>
                  <a:pt x="1851978" y="789050"/>
                  <a:pt x="1889420" y="789050"/>
                  <a:pt x="1923983" y="789050"/>
                </a:cubicBezTo>
                <a:cubicBezTo>
                  <a:pt x="1923983" y="795535"/>
                  <a:pt x="1923983" y="799859"/>
                  <a:pt x="1923983" y="806344"/>
                </a:cubicBezTo>
                <a:cubicBezTo>
                  <a:pt x="1935504" y="806344"/>
                  <a:pt x="1947025" y="806344"/>
                  <a:pt x="1955665" y="804182"/>
                </a:cubicBezTo>
                <a:cubicBezTo>
                  <a:pt x="1955665" y="799859"/>
                  <a:pt x="1955665" y="793373"/>
                  <a:pt x="1955665" y="786888"/>
                </a:cubicBezTo>
                <a:cubicBezTo>
                  <a:pt x="1961426" y="786888"/>
                  <a:pt x="1964306" y="786888"/>
                  <a:pt x="1967186" y="786888"/>
                </a:cubicBezTo>
                <a:cubicBezTo>
                  <a:pt x="1967186" y="778241"/>
                  <a:pt x="1967186" y="767432"/>
                  <a:pt x="1967186" y="756623"/>
                </a:cubicBezTo>
                <a:cubicBezTo>
                  <a:pt x="1972947" y="756623"/>
                  <a:pt x="1978707" y="756623"/>
                  <a:pt x="1981587" y="756623"/>
                </a:cubicBezTo>
                <a:cubicBezTo>
                  <a:pt x="1984467" y="756623"/>
                  <a:pt x="1984467" y="754461"/>
                  <a:pt x="1987347" y="754461"/>
                </a:cubicBezTo>
                <a:cubicBezTo>
                  <a:pt x="1990228" y="754461"/>
                  <a:pt x="1995988" y="754461"/>
                  <a:pt x="2001749" y="754461"/>
                </a:cubicBezTo>
                <a:cubicBezTo>
                  <a:pt x="2001749" y="754461"/>
                  <a:pt x="2004629" y="756623"/>
                  <a:pt x="2004629" y="756623"/>
                </a:cubicBezTo>
                <a:cubicBezTo>
                  <a:pt x="2010389" y="756623"/>
                  <a:pt x="2016150" y="756623"/>
                  <a:pt x="2021910" y="756623"/>
                </a:cubicBezTo>
                <a:cubicBezTo>
                  <a:pt x="2021910" y="767432"/>
                  <a:pt x="2021910" y="776079"/>
                  <a:pt x="2021910" y="786888"/>
                </a:cubicBezTo>
                <a:cubicBezTo>
                  <a:pt x="2036311" y="786888"/>
                  <a:pt x="2050712" y="786888"/>
                  <a:pt x="2065113" y="786888"/>
                </a:cubicBezTo>
                <a:cubicBezTo>
                  <a:pt x="2065113" y="782564"/>
                  <a:pt x="2065113" y="778241"/>
                  <a:pt x="2065113" y="773917"/>
                </a:cubicBezTo>
                <a:cubicBezTo>
                  <a:pt x="2067994" y="773917"/>
                  <a:pt x="2067994" y="773917"/>
                  <a:pt x="2070874" y="773917"/>
                </a:cubicBezTo>
                <a:cubicBezTo>
                  <a:pt x="2070874" y="778241"/>
                  <a:pt x="2070874" y="782564"/>
                  <a:pt x="2070874" y="786888"/>
                </a:cubicBezTo>
                <a:cubicBezTo>
                  <a:pt x="2088155" y="786888"/>
                  <a:pt x="2088155" y="786888"/>
                  <a:pt x="2088155" y="786888"/>
                </a:cubicBezTo>
                <a:cubicBezTo>
                  <a:pt x="2088155" y="648534"/>
                  <a:pt x="2088155" y="648534"/>
                  <a:pt x="2088155" y="648534"/>
                </a:cubicBezTo>
                <a:cubicBezTo>
                  <a:pt x="2142879" y="648534"/>
                  <a:pt x="2142879" y="648534"/>
                  <a:pt x="2142879" y="648534"/>
                </a:cubicBezTo>
                <a:cubicBezTo>
                  <a:pt x="2142879" y="637725"/>
                  <a:pt x="2142879" y="637725"/>
                  <a:pt x="2142879" y="637725"/>
                </a:cubicBezTo>
                <a:cubicBezTo>
                  <a:pt x="2151520" y="637725"/>
                  <a:pt x="2151520" y="637725"/>
                  <a:pt x="2151520" y="637725"/>
                </a:cubicBezTo>
                <a:cubicBezTo>
                  <a:pt x="2151520" y="644211"/>
                  <a:pt x="2151520" y="644211"/>
                  <a:pt x="2151520" y="644211"/>
                </a:cubicBezTo>
                <a:cubicBezTo>
                  <a:pt x="2177442" y="644211"/>
                  <a:pt x="2177442" y="644211"/>
                  <a:pt x="2177442" y="644211"/>
                </a:cubicBezTo>
                <a:cubicBezTo>
                  <a:pt x="2177442" y="637725"/>
                  <a:pt x="2177442" y="637725"/>
                  <a:pt x="2177442" y="637725"/>
                </a:cubicBezTo>
                <a:cubicBezTo>
                  <a:pt x="2183202" y="637725"/>
                  <a:pt x="2183202" y="637725"/>
                  <a:pt x="2183202" y="637725"/>
                </a:cubicBezTo>
                <a:cubicBezTo>
                  <a:pt x="2183202" y="652858"/>
                  <a:pt x="2183202" y="652858"/>
                  <a:pt x="2183202" y="652858"/>
                </a:cubicBezTo>
                <a:cubicBezTo>
                  <a:pt x="2191843" y="652858"/>
                  <a:pt x="2191843" y="652858"/>
                  <a:pt x="2191843" y="652858"/>
                </a:cubicBezTo>
                <a:cubicBezTo>
                  <a:pt x="2191843" y="665828"/>
                  <a:pt x="2191843" y="665828"/>
                  <a:pt x="2191843" y="665828"/>
                </a:cubicBezTo>
                <a:cubicBezTo>
                  <a:pt x="2223525" y="665828"/>
                  <a:pt x="2223525" y="665828"/>
                  <a:pt x="2223525" y="665828"/>
                </a:cubicBezTo>
                <a:cubicBezTo>
                  <a:pt x="2223525" y="698255"/>
                  <a:pt x="2223525" y="698255"/>
                  <a:pt x="2223525" y="698255"/>
                </a:cubicBezTo>
                <a:cubicBezTo>
                  <a:pt x="2226405" y="698255"/>
                  <a:pt x="2226405" y="698255"/>
                  <a:pt x="2226405" y="698255"/>
                </a:cubicBezTo>
                <a:cubicBezTo>
                  <a:pt x="2226405" y="676637"/>
                  <a:pt x="2226405" y="676637"/>
                  <a:pt x="2226405" y="676637"/>
                </a:cubicBezTo>
                <a:cubicBezTo>
                  <a:pt x="2240807" y="676637"/>
                  <a:pt x="2240807" y="676637"/>
                  <a:pt x="2240807" y="676637"/>
                </a:cubicBezTo>
                <a:cubicBezTo>
                  <a:pt x="2240807" y="713388"/>
                  <a:pt x="2240807" y="713388"/>
                  <a:pt x="2240807" y="713388"/>
                </a:cubicBezTo>
                <a:cubicBezTo>
                  <a:pt x="2284010" y="713388"/>
                  <a:pt x="2284010" y="713388"/>
                  <a:pt x="2284010" y="713388"/>
                </a:cubicBezTo>
                <a:cubicBezTo>
                  <a:pt x="2284010" y="700417"/>
                  <a:pt x="2284010" y="700417"/>
                  <a:pt x="2284010" y="700417"/>
                </a:cubicBezTo>
                <a:cubicBezTo>
                  <a:pt x="2301291" y="700417"/>
                  <a:pt x="2301291" y="700417"/>
                  <a:pt x="2301291" y="700417"/>
                </a:cubicBezTo>
                <a:cubicBezTo>
                  <a:pt x="2301291" y="717711"/>
                  <a:pt x="2301291" y="717711"/>
                  <a:pt x="2301291" y="717711"/>
                </a:cubicBezTo>
                <a:cubicBezTo>
                  <a:pt x="2307051" y="717711"/>
                  <a:pt x="2307051" y="717711"/>
                  <a:pt x="2307051" y="717711"/>
                </a:cubicBezTo>
                <a:cubicBezTo>
                  <a:pt x="2307051" y="700417"/>
                  <a:pt x="2307051" y="700417"/>
                  <a:pt x="2307051" y="700417"/>
                </a:cubicBezTo>
                <a:cubicBezTo>
                  <a:pt x="2327213" y="700417"/>
                  <a:pt x="2327213" y="700417"/>
                  <a:pt x="2327213" y="700417"/>
                </a:cubicBezTo>
                <a:cubicBezTo>
                  <a:pt x="2327213" y="661505"/>
                  <a:pt x="2327213" y="661505"/>
                  <a:pt x="2327213" y="661505"/>
                </a:cubicBezTo>
                <a:cubicBezTo>
                  <a:pt x="2338734" y="661505"/>
                  <a:pt x="2338734" y="661505"/>
                  <a:pt x="2338734" y="661505"/>
                </a:cubicBezTo>
                <a:cubicBezTo>
                  <a:pt x="2353135" y="618269"/>
                  <a:pt x="2353135" y="618269"/>
                  <a:pt x="2353135" y="618269"/>
                </a:cubicBezTo>
                <a:cubicBezTo>
                  <a:pt x="2367536" y="618269"/>
                  <a:pt x="2367536" y="618269"/>
                  <a:pt x="2367536" y="618269"/>
                </a:cubicBezTo>
                <a:cubicBezTo>
                  <a:pt x="2384817" y="661505"/>
                  <a:pt x="2384817" y="661505"/>
                  <a:pt x="2384817" y="661505"/>
                </a:cubicBezTo>
                <a:cubicBezTo>
                  <a:pt x="2396338" y="661505"/>
                  <a:pt x="2396338" y="661505"/>
                  <a:pt x="2396338" y="661505"/>
                </a:cubicBezTo>
                <a:cubicBezTo>
                  <a:pt x="2396338" y="726358"/>
                  <a:pt x="2396338" y="726358"/>
                  <a:pt x="2396338" y="726358"/>
                </a:cubicBezTo>
                <a:cubicBezTo>
                  <a:pt x="2404979" y="726358"/>
                  <a:pt x="2404979" y="726358"/>
                  <a:pt x="2404979" y="726358"/>
                </a:cubicBezTo>
                <a:cubicBezTo>
                  <a:pt x="2404979" y="771756"/>
                  <a:pt x="2404979" y="771756"/>
                  <a:pt x="2404979" y="771756"/>
                </a:cubicBezTo>
                <a:cubicBezTo>
                  <a:pt x="2410739" y="771756"/>
                  <a:pt x="2410739" y="771756"/>
                  <a:pt x="2410739" y="771756"/>
                </a:cubicBezTo>
                <a:cubicBezTo>
                  <a:pt x="2410739" y="756623"/>
                  <a:pt x="2410739" y="756623"/>
                  <a:pt x="2410739" y="756623"/>
                </a:cubicBezTo>
                <a:cubicBezTo>
                  <a:pt x="2419379" y="767432"/>
                  <a:pt x="2419379" y="767432"/>
                  <a:pt x="2419379" y="767432"/>
                </a:cubicBezTo>
                <a:cubicBezTo>
                  <a:pt x="2428020" y="767432"/>
                  <a:pt x="2428020" y="767432"/>
                  <a:pt x="2428020" y="767432"/>
                </a:cubicBezTo>
                <a:cubicBezTo>
                  <a:pt x="2428020" y="680961"/>
                  <a:pt x="2428020" y="680961"/>
                  <a:pt x="2428020" y="680961"/>
                </a:cubicBezTo>
                <a:cubicBezTo>
                  <a:pt x="2468343" y="680961"/>
                  <a:pt x="2468343" y="680961"/>
                  <a:pt x="2468343" y="680961"/>
                </a:cubicBezTo>
                <a:cubicBezTo>
                  <a:pt x="2485625" y="696093"/>
                  <a:pt x="2485625" y="696093"/>
                  <a:pt x="2485625" y="696093"/>
                </a:cubicBezTo>
                <a:cubicBezTo>
                  <a:pt x="2485625" y="680961"/>
                  <a:pt x="2485625" y="680961"/>
                  <a:pt x="2485625" y="680961"/>
                </a:cubicBezTo>
                <a:cubicBezTo>
                  <a:pt x="2488505" y="680961"/>
                  <a:pt x="2488505" y="680961"/>
                  <a:pt x="2488505" y="680961"/>
                </a:cubicBezTo>
                <a:cubicBezTo>
                  <a:pt x="2488505" y="678799"/>
                  <a:pt x="2488505" y="678799"/>
                  <a:pt x="2488505" y="678799"/>
                </a:cubicBezTo>
                <a:cubicBezTo>
                  <a:pt x="2502906" y="678799"/>
                  <a:pt x="2502906" y="678799"/>
                  <a:pt x="2502906" y="678799"/>
                </a:cubicBezTo>
                <a:cubicBezTo>
                  <a:pt x="2502906" y="655020"/>
                  <a:pt x="2502906" y="655020"/>
                  <a:pt x="2502906" y="655020"/>
                </a:cubicBezTo>
                <a:cubicBezTo>
                  <a:pt x="2511546" y="655020"/>
                  <a:pt x="2511546" y="655020"/>
                  <a:pt x="2511546" y="655020"/>
                </a:cubicBezTo>
                <a:cubicBezTo>
                  <a:pt x="2511546" y="642049"/>
                  <a:pt x="2511546" y="642049"/>
                  <a:pt x="2511546" y="642049"/>
                </a:cubicBezTo>
                <a:cubicBezTo>
                  <a:pt x="2514426" y="642049"/>
                  <a:pt x="2514426" y="642049"/>
                  <a:pt x="2514426" y="642049"/>
                </a:cubicBezTo>
                <a:cubicBezTo>
                  <a:pt x="2514426" y="618269"/>
                  <a:pt x="2514426" y="618269"/>
                  <a:pt x="2514426" y="618269"/>
                </a:cubicBezTo>
                <a:cubicBezTo>
                  <a:pt x="2537468" y="618269"/>
                  <a:pt x="2537468" y="618269"/>
                  <a:pt x="2537468" y="618269"/>
                </a:cubicBezTo>
                <a:cubicBezTo>
                  <a:pt x="2537468" y="588004"/>
                  <a:pt x="2537468" y="588004"/>
                  <a:pt x="2537468" y="588004"/>
                </a:cubicBezTo>
                <a:cubicBezTo>
                  <a:pt x="2548989" y="588004"/>
                  <a:pt x="2548989" y="588004"/>
                  <a:pt x="2548989" y="588004"/>
                </a:cubicBezTo>
                <a:cubicBezTo>
                  <a:pt x="2548989" y="581519"/>
                  <a:pt x="2548989" y="581519"/>
                  <a:pt x="2548989" y="581519"/>
                </a:cubicBezTo>
                <a:cubicBezTo>
                  <a:pt x="2557630" y="581519"/>
                  <a:pt x="2557630" y="581519"/>
                  <a:pt x="2557630" y="581519"/>
                </a:cubicBezTo>
                <a:cubicBezTo>
                  <a:pt x="2557630" y="551254"/>
                  <a:pt x="2557630" y="551254"/>
                  <a:pt x="2557630" y="551254"/>
                </a:cubicBezTo>
                <a:cubicBezTo>
                  <a:pt x="2563390" y="551254"/>
                  <a:pt x="2563390" y="551254"/>
                  <a:pt x="2563390" y="551254"/>
                </a:cubicBezTo>
                <a:cubicBezTo>
                  <a:pt x="2563390" y="542607"/>
                  <a:pt x="2563390" y="542607"/>
                  <a:pt x="2563390" y="542607"/>
                </a:cubicBezTo>
                <a:cubicBezTo>
                  <a:pt x="2572031" y="542607"/>
                  <a:pt x="2572031" y="542607"/>
                  <a:pt x="2572031" y="542607"/>
                </a:cubicBezTo>
                <a:cubicBezTo>
                  <a:pt x="2572031" y="512342"/>
                  <a:pt x="2572031" y="512342"/>
                  <a:pt x="2572031" y="512342"/>
                </a:cubicBezTo>
                <a:cubicBezTo>
                  <a:pt x="2609474" y="512342"/>
                  <a:pt x="2609474" y="512342"/>
                  <a:pt x="2609474" y="512342"/>
                </a:cubicBezTo>
                <a:cubicBezTo>
                  <a:pt x="2609474" y="499371"/>
                  <a:pt x="2609474" y="499371"/>
                  <a:pt x="2609474" y="499371"/>
                </a:cubicBezTo>
                <a:cubicBezTo>
                  <a:pt x="2652677" y="499371"/>
                  <a:pt x="2652677" y="499371"/>
                  <a:pt x="2652677" y="499371"/>
                </a:cubicBezTo>
                <a:cubicBezTo>
                  <a:pt x="2652677" y="490724"/>
                  <a:pt x="2652677" y="490724"/>
                  <a:pt x="2652677" y="490724"/>
                </a:cubicBezTo>
                <a:cubicBezTo>
                  <a:pt x="2678599" y="490724"/>
                  <a:pt x="2678599" y="490724"/>
                  <a:pt x="2678599" y="490724"/>
                </a:cubicBezTo>
                <a:cubicBezTo>
                  <a:pt x="2678599" y="499371"/>
                  <a:pt x="2678599" y="499371"/>
                  <a:pt x="2678599" y="499371"/>
                </a:cubicBezTo>
                <a:cubicBezTo>
                  <a:pt x="2684359" y="499371"/>
                  <a:pt x="2684359" y="499371"/>
                  <a:pt x="2684359" y="499371"/>
                </a:cubicBezTo>
                <a:cubicBezTo>
                  <a:pt x="2684359" y="495048"/>
                  <a:pt x="2684359" y="495048"/>
                  <a:pt x="2684359" y="495048"/>
                </a:cubicBezTo>
                <a:cubicBezTo>
                  <a:pt x="2698760" y="495048"/>
                  <a:pt x="2698760" y="495048"/>
                  <a:pt x="2698760" y="495048"/>
                </a:cubicBezTo>
                <a:cubicBezTo>
                  <a:pt x="2698760" y="499371"/>
                  <a:pt x="2698760" y="499371"/>
                  <a:pt x="2698760" y="499371"/>
                </a:cubicBezTo>
                <a:cubicBezTo>
                  <a:pt x="2707401" y="499371"/>
                  <a:pt x="2707401" y="499371"/>
                  <a:pt x="2707401" y="499371"/>
                </a:cubicBezTo>
                <a:cubicBezTo>
                  <a:pt x="2707401" y="490724"/>
                  <a:pt x="2707401" y="490724"/>
                  <a:pt x="2707401" y="490724"/>
                </a:cubicBezTo>
                <a:cubicBezTo>
                  <a:pt x="2727562" y="490724"/>
                  <a:pt x="2727562" y="490724"/>
                  <a:pt x="2727562" y="490724"/>
                </a:cubicBezTo>
                <a:cubicBezTo>
                  <a:pt x="2727562" y="499371"/>
                  <a:pt x="2727562" y="499371"/>
                  <a:pt x="2727562" y="499371"/>
                </a:cubicBezTo>
                <a:cubicBezTo>
                  <a:pt x="2759245" y="499371"/>
                  <a:pt x="2759245" y="499371"/>
                  <a:pt x="2759245" y="499371"/>
                </a:cubicBezTo>
                <a:cubicBezTo>
                  <a:pt x="2759245" y="514504"/>
                  <a:pt x="2759245" y="514504"/>
                  <a:pt x="2759245" y="514504"/>
                </a:cubicBezTo>
                <a:cubicBezTo>
                  <a:pt x="2779406" y="514504"/>
                  <a:pt x="2779406" y="514504"/>
                  <a:pt x="2779406" y="514504"/>
                </a:cubicBezTo>
                <a:cubicBezTo>
                  <a:pt x="2779406" y="596652"/>
                  <a:pt x="2779406" y="596652"/>
                  <a:pt x="2779406" y="596652"/>
                </a:cubicBezTo>
                <a:cubicBezTo>
                  <a:pt x="2788046" y="596652"/>
                  <a:pt x="2788046" y="596652"/>
                  <a:pt x="2788046" y="596652"/>
                </a:cubicBezTo>
                <a:cubicBezTo>
                  <a:pt x="2788046" y="564225"/>
                  <a:pt x="2788046" y="564225"/>
                  <a:pt x="2788046" y="564225"/>
                </a:cubicBezTo>
                <a:cubicBezTo>
                  <a:pt x="2842771" y="564225"/>
                  <a:pt x="2842771" y="564225"/>
                  <a:pt x="2842771" y="564225"/>
                </a:cubicBezTo>
                <a:cubicBezTo>
                  <a:pt x="2842771" y="596652"/>
                  <a:pt x="2842771" y="596652"/>
                  <a:pt x="2842771" y="596652"/>
                </a:cubicBezTo>
                <a:cubicBezTo>
                  <a:pt x="2848531" y="596652"/>
                  <a:pt x="2848531" y="596652"/>
                  <a:pt x="2848531" y="596652"/>
                </a:cubicBezTo>
                <a:cubicBezTo>
                  <a:pt x="2848531" y="683123"/>
                  <a:pt x="2848531" y="683123"/>
                  <a:pt x="2848531" y="683123"/>
                </a:cubicBezTo>
                <a:cubicBezTo>
                  <a:pt x="2857172" y="680961"/>
                  <a:pt x="2857172" y="680961"/>
                  <a:pt x="2857172" y="680961"/>
                </a:cubicBezTo>
                <a:cubicBezTo>
                  <a:pt x="2860052" y="611784"/>
                  <a:pt x="2860052" y="611784"/>
                  <a:pt x="2860052" y="611784"/>
                </a:cubicBezTo>
                <a:cubicBezTo>
                  <a:pt x="2862932" y="680961"/>
                  <a:pt x="2862932" y="680961"/>
                  <a:pt x="2862932" y="680961"/>
                </a:cubicBezTo>
                <a:cubicBezTo>
                  <a:pt x="2871573" y="683123"/>
                  <a:pt x="2871573" y="683123"/>
                  <a:pt x="2871573" y="683123"/>
                </a:cubicBezTo>
                <a:cubicBezTo>
                  <a:pt x="2880213" y="724196"/>
                  <a:pt x="2880213" y="724196"/>
                  <a:pt x="2880213" y="724196"/>
                </a:cubicBezTo>
                <a:cubicBezTo>
                  <a:pt x="2903255" y="735005"/>
                  <a:pt x="2903255" y="735005"/>
                  <a:pt x="2903255" y="735005"/>
                </a:cubicBezTo>
                <a:cubicBezTo>
                  <a:pt x="2903255" y="717711"/>
                  <a:pt x="2903255" y="717711"/>
                  <a:pt x="2903255" y="717711"/>
                </a:cubicBezTo>
                <a:cubicBezTo>
                  <a:pt x="2911896" y="717711"/>
                  <a:pt x="2911896" y="717711"/>
                  <a:pt x="2911896" y="717711"/>
                </a:cubicBezTo>
                <a:cubicBezTo>
                  <a:pt x="2911896" y="706902"/>
                  <a:pt x="2911896" y="706902"/>
                  <a:pt x="2911896" y="706902"/>
                </a:cubicBezTo>
                <a:cubicBezTo>
                  <a:pt x="2981021" y="706902"/>
                  <a:pt x="2981021" y="706902"/>
                  <a:pt x="2981021" y="706902"/>
                </a:cubicBezTo>
                <a:cubicBezTo>
                  <a:pt x="2981021" y="711226"/>
                  <a:pt x="2981021" y="711226"/>
                  <a:pt x="2981021" y="711226"/>
                </a:cubicBezTo>
                <a:cubicBezTo>
                  <a:pt x="2989662" y="711226"/>
                  <a:pt x="2989662" y="711226"/>
                  <a:pt x="2989662" y="711226"/>
                </a:cubicBezTo>
                <a:cubicBezTo>
                  <a:pt x="2989662" y="698255"/>
                  <a:pt x="2989662" y="698255"/>
                  <a:pt x="2989662" y="698255"/>
                </a:cubicBezTo>
                <a:cubicBezTo>
                  <a:pt x="3001182" y="698255"/>
                  <a:pt x="3001182" y="698255"/>
                  <a:pt x="3001182" y="698255"/>
                </a:cubicBezTo>
                <a:cubicBezTo>
                  <a:pt x="3001182" y="713388"/>
                  <a:pt x="3001182" y="713388"/>
                  <a:pt x="3001182" y="713388"/>
                </a:cubicBezTo>
                <a:cubicBezTo>
                  <a:pt x="3006943" y="713388"/>
                  <a:pt x="3006943" y="713388"/>
                  <a:pt x="3006943" y="713388"/>
                </a:cubicBezTo>
                <a:cubicBezTo>
                  <a:pt x="3006943" y="696093"/>
                  <a:pt x="3006943" y="696093"/>
                  <a:pt x="3006943" y="696093"/>
                </a:cubicBezTo>
                <a:cubicBezTo>
                  <a:pt x="3021343" y="696093"/>
                  <a:pt x="3021343" y="696093"/>
                  <a:pt x="3021343" y="696093"/>
                </a:cubicBezTo>
                <a:cubicBezTo>
                  <a:pt x="3021343" y="687446"/>
                  <a:pt x="3021343" y="687446"/>
                  <a:pt x="3021343" y="687446"/>
                </a:cubicBezTo>
                <a:cubicBezTo>
                  <a:pt x="3047266" y="687446"/>
                  <a:pt x="3047266" y="687446"/>
                  <a:pt x="3047266" y="687446"/>
                </a:cubicBezTo>
                <a:cubicBezTo>
                  <a:pt x="3047266" y="665828"/>
                  <a:pt x="3047266" y="665828"/>
                  <a:pt x="3047266" y="665828"/>
                </a:cubicBezTo>
                <a:cubicBezTo>
                  <a:pt x="3055906" y="663667"/>
                  <a:pt x="3055906" y="663667"/>
                  <a:pt x="3055906" y="663667"/>
                </a:cubicBezTo>
                <a:cubicBezTo>
                  <a:pt x="3055906" y="659343"/>
                  <a:pt x="3055906" y="659343"/>
                  <a:pt x="3055906" y="659343"/>
                </a:cubicBezTo>
                <a:cubicBezTo>
                  <a:pt x="3078948" y="659343"/>
                  <a:pt x="3078948" y="659343"/>
                  <a:pt x="3078948" y="659343"/>
                </a:cubicBezTo>
                <a:cubicBezTo>
                  <a:pt x="3078948" y="646372"/>
                  <a:pt x="3078948" y="646372"/>
                  <a:pt x="3078948" y="646372"/>
                </a:cubicBezTo>
                <a:cubicBezTo>
                  <a:pt x="3090469" y="646372"/>
                  <a:pt x="3090469" y="646372"/>
                  <a:pt x="3090469" y="646372"/>
                </a:cubicBezTo>
                <a:cubicBezTo>
                  <a:pt x="3090469" y="607460"/>
                  <a:pt x="3090469" y="607460"/>
                  <a:pt x="3090469" y="607460"/>
                </a:cubicBezTo>
                <a:cubicBezTo>
                  <a:pt x="3110630" y="607460"/>
                  <a:pt x="3110630" y="607460"/>
                  <a:pt x="3110630" y="607460"/>
                </a:cubicBezTo>
                <a:cubicBezTo>
                  <a:pt x="3110630" y="603137"/>
                  <a:pt x="3110630" y="603137"/>
                  <a:pt x="3110630" y="603137"/>
                </a:cubicBezTo>
                <a:cubicBezTo>
                  <a:pt x="3122151" y="603137"/>
                  <a:pt x="3122151" y="603137"/>
                  <a:pt x="3122151" y="603137"/>
                </a:cubicBezTo>
                <a:cubicBezTo>
                  <a:pt x="3122151" y="555578"/>
                  <a:pt x="3122151" y="555578"/>
                  <a:pt x="3122151" y="555578"/>
                </a:cubicBezTo>
                <a:cubicBezTo>
                  <a:pt x="3148073" y="555578"/>
                  <a:pt x="3148073" y="555578"/>
                  <a:pt x="3148073" y="555578"/>
                </a:cubicBezTo>
                <a:cubicBezTo>
                  <a:pt x="3148073" y="536122"/>
                  <a:pt x="3148073" y="536122"/>
                  <a:pt x="3148073" y="536122"/>
                </a:cubicBezTo>
                <a:cubicBezTo>
                  <a:pt x="3197037" y="536122"/>
                  <a:pt x="3197037" y="536122"/>
                  <a:pt x="3197037" y="536122"/>
                </a:cubicBezTo>
                <a:cubicBezTo>
                  <a:pt x="3197037" y="557740"/>
                  <a:pt x="3197037" y="557740"/>
                  <a:pt x="3197037" y="557740"/>
                </a:cubicBezTo>
                <a:cubicBezTo>
                  <a:pt x="3234480" y="557740"/>
                  <a:pt x="3234480" y="557740"/>
                  <a:pt x="3234480" y="557740"/>
                </a:cubicBezTo>
                <a:cubicBezTo>
                  <a:pt x="3234480" y="605299"/>
                  <a:pt x="3234480" y="605299"/>
                  <a:pt x="3234480" y="605299"/>
                </a:cubicBezTo>
                <a:cubicBezTo>
                  <a:pt x="3251761" y="605299"/>
                  <a:pt x="3251761" y="605299"/>
                  <a:pt x="3251761" y="605299"/>
                </a:cubicBezTo>
                <a:cubicBezTo>
                  <a:pt x="3251761" y="711226"/>
                  <a:pt x="3251761" y="711226"/>
                  <a:pt x="3251761" y="711226"/>
                </a:cubicBezTo>
                <a:cubicBezTo>
                  <a:pt x="3260401" y="711226"/>
                  <a:pt x="3260401" y="711226"/>
                  <a:pt x="3260401" y="711226"/>
                </a:cubicBezTo>
                <a:cubicBezTo>
                  <a:pt x="3271922" y="683123"/>
                  <a:pt x="3271922" y="683123"/>
                  <a:pt x="3271922" y="683123"/>
                </a:cubicBezTo>
                <a:cubicBezTo>
                  <a:pt x="3280563" y="696093"/>
                  <a:pt x="3280563" y="696093"/>
                  <a:pt x="3280563" y="696093"/>
                </a:cubicBezTo>
                <a:cubicBezTo>
                  <a:pt x="3277683" y="696093"/>
                  <a:pt x="3277683" y="696093"/>
                  <a:pt x="3277683" y="696093"/>
                </a:cubicBezTo>
                <a:cubicBezTo>
                  <a:pt x="3277683" y="711226"/>
                  <a:pt x="3277683" y="711226"/>
                  <a:pt x="3277683" y="711226"/>
                </a:cubicBezTo>
                <a:cubicBezTo>
                  <a:pt x="3289203" y="711226"/>
                  <a:pt x="3289203" y="711226"/>
                  <a:pt x="3289203" y="711226"/>
                </a:cubicBezTo>
                <a:cubicBezTo>
                  <a:pt x="3289203" y="743652"/>
                  <a:pt x="3289203" y="743652"/>
                  <a:pt x="3289203" y="743652"/>
                </a:cubicBezTo>
                <a:cubicBezTo>
                  <a:pt x="3300724" y="743652"/>
                  <a:pt x="3300724" y="743652"/>
                  <a:pt x="3300724" y="743652"/>
                </a:cubicBezTo>
                <a:cubicBezTo>
                  <a:pt x="3300724" y="767432"/>
                  <a:pt x="3300724" y="767432"/>
                  <a:pt x="3300724" y="767432"/>
                </a:cubicBezTo>
                <a:cubicBezTo>
                  <a:pt x="3320885" y="767432"/>
                  <a:pt x="3320885" y="767432"/>
                  <a:pt x="3320885" y="767432"/>
                </a:cubicBezTo>
                <a:cubicBezTo>
                  <a:pt x="3320885" y="758785"/>
                  <a:pt x="3320885" y="758785"/>
                  <a:pt x="3320885" y="758785"/>
                </a:cubicBezTo>
                <a:cubicBezTo>
                  <a:pt x="3343927" y="758785"/>
                  <a:pt x="3343927" y="758785"/>
                  <a:pt x="3343927" y="758785"/>
                </a:cubicBezTo>
                <a:cubicBezTo>
                  <a:pt x="3343927" y="735005"/>
                  <a:pt x="3343927" y="735005"/>
                  <a:pt x="3343927" y="735005"/>
                </a:cubicBezTo>
                <a:cubicBezTo>
                  <a:pt x="3398652" y="735005"/>
                  <a:pt x="3398652" y="735005"/>
                  <a:pt x="3398652" y="735005"/>
                </a:cubicBezTo>
                <a:cubicBezTo>
                  <a:pt x="3398652" y="741491"/>
                  <a:pt x="3398652" y="741491"/>
                  <a:pt x="3398652" y="741491"/>
                </a:cubicBezTo>
                <a:cubicBezTo>
                  <a:pt x="3404412" y="741491"/>
                  <a:pt x="3404412" y="741491"/>
                  <a:pt x="3404412" y="741491"/>
                </a:cubicBezTo>
                <a:cubicBezTo>
                  <a:pt x="3404412" y="743652"/>
                  <a:pt x="3404412" y="743652"/>
                  <a:pt x="3404412" y="743652"/>
                </a:cubicBezTo>
                <a:cubicBezTo>
                  <a:pt x="3407292" y="743652"/>
                  <a:pt x="3407292" y="743652"/>
                  <a:pt x="3407292" y="743652"/>
                </a:cubicBezTo>
                <a:cubicBezTo>
                  <a:pt x="3407292" y="735005"/>
                  <a:pt x="3407292" y="735005"/>
                  <a:pt x="3407292" y="735005"/>
                </a:cubicBezTo>
                <a:cubicBezTo>
                  <a:pt x="3418813" y="735005"/>
                  <a:pt x="3418813" y="735005"/>
                  <a:pt x="3418813" y="735005"/>
                </a:cubicBezTo>
                <a:cubicBezTo>
                  <a:pt x="3418813" y="752300"/>
                  <a:pt x="3418813" y="752300"/>
                  <a:pt x="3418813" y="752300"/>
                </a:cubicBezTo>
                <a:cubicBezTo>
                  <a:pt x="3427454" y="752300"/>
                  <a:pt x="3427454" y="752300"/>
                  <a:pt x="3427454" y="752300"/>
                </a:cubicBezTo>
                <a:cubicBezTo>
                  <a:pt x="3427454" y="743652"/>
                  <a:pt x="3427454" y="743652"/>
                  <a:pt x="3427454" y="743652"/>
                </a:cubicBezTo>
                <a:cubicBezTo>
                  <a:pt x="3438974" y="743652"/>
                  <a:pt x="3438974" y="743652"/>
                  <a:pt x="3438974" y="743652"/>
                </a:cubicBezTo>
                <a:cubicBezTo>
                  <a:pt x="3438974" y="719873"/>
                  <a:pt x="3438974" y="719873"/>
                  <a:pt x="3438974" y="719873"/>
                </a:cubicBezTo>
                <a:cubicBezTo>
                  <a:pt x="3482178" y="719873"/>
                  <a:pt x="3482178" y="719873"/>
                  <a:pt x="3482178" y="719873"/>
                </a:cubicBezTo>
                <a:cubicBezTo>
                  <a:pt x="3482178" y="726358"/>
                  <a:pt x="3482178" y="726358"/>
                  <a:pt x="3482178" y="726358"/>
                </a:cubicBezTo>
                <a:cubicBezTo>
                  <a:pt x="3490818" y="726358"/>
                  <a:pt x="3490818" y="726358"/>
                  <a:pt x="3490818" y="726358"/>
                </a:cubicBezTo>
                <a:cubicBezTo>
                  <a:pt x="3490818" y="713388"/>
                  <a:pt x="3490818" y="713388"/>
                  <a:pt x="3490818" y="713388"/>
                </a:cubicBezTo>
                <a:cubicBezTo>
                  <a:pt x="3513860" y="713388"/>
                  <a:pt x="3513860" y="713388"/>
                  <a:pt x="3513860" y="713388"/>
                </a:cubicBezTo>
                <a:cubicBezTo>
                  <a:pt x="3513860" y="687446"/>
                  <a:pt x="3513860" y="687446"/>
                  <a:pt x="3513860" y="687446"/>
                </a:cubicBezTo>
                <a:cubicBezTo>
                  <a:pt x="3534022" y="687446"/>
                  <a:pt x="3534022" y="687446"/>
                  <a:pt x="3534022" y="687446"/>
                </a:cubicBezTo>
                <a:cubicBezTo>
                  <a:pt x="3534022" y="696093"/>
                  <a:pt x="3534022" y="696093"/>
                  <a:pt x="3534022" y="696093"/>
                </a:cubicBezTo>
                <a:cubicBezTo>
                  <a:pt x="3545542" y="696093"/>
                  <a:pt x="3545542" y="696093"/>
                  <a:pt x="3545542" y="696093"/>
                </a:cubicBezTo>
                <a:cubicBezTo>
                  <a:pt x="3545542" y="672314"/>
                  <a:pt x="3545542" y="672314"/>
                  <a:pt x="3545542" y="672314"/>
                </a:cubicBezTo>
                <a:cubicBezTo>
                  <a:pt x="3565703" y="672314"/>
                  <a:pt x="3565703" y="672314"/>
                  <a:pt x="3565703" y="672314"/>
                </a:cubicBezTo>
                <a:cubicBezTo>
                  <a:pt x="3565703" y="687446"/>
                  <a:pt x="3565703" y="687446"/>
                  <a:pt x="3565703" y="687446"/>
                </a:cubicBezTo>
                <a:cubicBezTo>
                  <a:pt x="3597386" y="687446"/>
                  <a:pt x="3597386" y="687446"/>
                  <a:pt x="3597386" y="687446"/>
                </a:cubicBezTo>
                <a:cubicBezTo>
                  <a:pt x="3597386" y="678799"/>
                  <a:pt x="3597386" y="678799"/>
                  <a:pt x="3597386" y="678799"/>
                </a:cubicBezTo>
                <a:cubicBezTo>
                  <a:pt x="3620427" y="678799"/>
                  <a:pt x="3620427" y="678799"/>
                  <a:pt x="3620427" y="678799"/>
                </a:cubicBezTo>
                <a:cubicBezTo>
                  <a:pt x="3620427" y="687446"/>
                  <a:pt x="3620427" y="687446"/>
                  <a:pt x="3620427" y="687446"/>
                </a:cubicBezTo>
                <a:cubicBezTo>
                  <a:pt x="3629068" y="687446"/>
                  <a:pt x="3629068" y="687446"/>
                  <a:pt x="3629068" y="687446"/>
                </a:cubicBezTo>
                <a:cubicBezTo>
                  <a:pt x="3629068" y="702579"/>
                  <a:pt x="3629068" y="702579"/>
                  <a:pt x="3629068" y="702579"/>
                </a:cubicBezTo>
                <a:cubicBezTo>
                  <a:pt x="3640589" y="702579"/>
                  <a:pt x="3640589" y="702579"/>
                  <a:pt x="3640589" y="702579"/>
                </a:cubicBezTo>
                <a:cubicBezTo>
                  <a:pt x="3640589" y="713388"/>
                  <a:pt x="3640589" y="713388"/>
                  <a:pt x="3640589" y="713388"/>
                </a:cubicBezTo>
                <a:cubicBezTo>
                  <a:pt x="3703954" y="713388"/>
                  <a:pt x="3703954" y="713388"/>
                  <a:pt x="3703954" y="713388"/>
                </a:cubicBezTo>
                <a:cubicBezTo>
                  <a:pt x="3703954" y="743652"/>
                  <a:pt x="3703954" y="743652"/>
                  <a:pt x="3703954" y="743652"/>
                </a:cubicBezTo>
                <a:cubicBezTo>
                  <a:pt x="3726996" y="743652"/>
                  <a:pt x="3726996" y="743652"/>
                  <a:pt x="3726996" y="743652"/>
                </a:cubicBezTo>
                <a:cubicBezTo>
                  <a:pt x="3726996" y="735005"/>
                  <a:pt x="3726996" y="735005"/>
                  <a:pt x="3726996" y="735005"/>
                </a:cubicBezTo>
                <a:cubicBezTo>
                  <a:pt x="3790360" y="735005"/>
                  <a:pt x="3790360" y="735005"/>
                  <a:pt x="3790360" y="735005"/>
                </a:cubicBezTo>
                <a:cubicBezTo>
                  <a:pt x="3790360" y="724196"/>
                  <a:pt x="3790360" y="724196"/>
                  <a:pt x="3790360" y="724196"/>
                </a:cubicBezTo>
                <a:cubicBezTo>
                  <a:pt x="3801881" y="719873"/>
                  <a:pt x="3801881" y="719873"/>
                  <a:pt x="3801881" y="719873"/>
                </a:cubicBezTo>
                <a:cubicBezTo>
                  <a:pt x="3801881" y="687446"/>
                  <a:pt x="3801881" y="687446"/>
                  <a:pt x="3801881" y="687446"/>
                </a:cubicBezTo>
                <a:cubicBezTo>
                  <a:pt x="3822042" y="687446"/>
                  <a:pt x="3822042" y="687446"/>
                  <a:pt x="3822042" y="687446"/>
                </a:cubicBezTo>
                <a:cubicBezTo>
                  <a:pt x="3830683" y="706902"/>
                  <a:pt x="3830683" y="706902"/>
                  <a:pt x="3830683" y="706902"/>
                </a:cubicBezTo>
                <a:cubicBezTo>
                  <a:pt x="3833564" y="700417"/>
                  <a:pt x="3833564" y="700417"/>
                  <a:pt x="3833564" y="700417"/>
                </a:cubicBezTo>
                <a:cubicBezTo>
                  <a:pt x="3850845" y="698255"/>
                  <a:pt x="3850845" y="698255"/>
                  <a:pt x="3850845" y="698255"/>
                </a:cubicBezTo>
                <a:cubicBezTo>
                  <a:pt x="3847965" y="609622"/>
                  <a:pt x="3847965" y="609622"/>
                  <a:pt x="3847965" y="609622"/>
                </a:cubicBezTo>
                <a:cubicBezTo>
                  <a:pt x="3865245" y="611784"/>
                  <a:pt x="3865245" y="611784"/>
                  <a:pt x="3865245" y="611784"/>
                </a:cubicBezTo>
                <a:cubicBezTo>
                  <a:pt x="3865245" y="471268"/>
                  <a:pt x="3865245" y="471268"/>
                  <a:pt x="3865245" y="471268"/>
                </a:cubicBezTo>
                <a:cubicBezTo>
                  <a:pt x="3891168" y="471268"/>
                  <a:pt x="3891168" y="471268"/>
                  <a:pt x="3891168" y="471268"/>
                </a:cubicBezTo>
                <a:cubicBezTo>
                  <a:pt x="3891168" y="356694"/>
                  <a:pt x="3891168" y="356694"/>
                  <a:pt x="3891168" y="356694"/>
                </a:cubicBezTo>
                <a:cubicBezTo>
                  <a:pt x="3896928" y="350209"/>
                  <a:pt x="3896928" y="350209"/>
                  <a:pt x="3896928" y="350209"/>
                </a:cubicBezTo>
                <a:cubicBezTo>
                  <a:pt x="3896928" y="326429"/>
                  <a:pt x="3896928" y="326429"/>
                  <a:pt x="3896928" y="326429"/>
                </a:cubicBezTo>
                <a:cubicBezTo>
                  <a:pt x="3919969" y="326429"/>
                  <a:pt x="3919969" y="326429"/>
                  <a:pt x="3919969" y="326429"/>
                </a:cubicBezTo>
                <a:cubicBezTo>
                  <a:pt x="3974694" y="246443"/>
                  <a:pt x="3974694" y="246443"/>
                  <a:pt x="3974694" y="246443"/>
                </a:cubicBezTo>
                <a:cubicBezTo>
                  <a:pt x="3977574" y="1"/>
                  <a:pt x="3977574" y="1"/>
                  <a:pt x="3977574" y="1"/>
                </a:cubicBezTo>
                <a:cubicBezTo>
                  <a:pt x="3983335" y="246443"/>
                  <a:pt x="3983335" y="246443"/>
                  <a:pt x="3983335" y="246443"/>
                </a:cubicBezTo>
                <a:cubicBezTo>
                  <a:pt x="4035178" y="328591"/>
                  <a:pt x="4035178" y="328591"/>
                  <a:pt x="4035178" y="328591"/>
                </a:cubicBezTo>
                <a:cubicBezTo>
                  <a:pt x="4058220" y="328591"/>
                  <a:pt x="4058220" y="328591"/>
                  <a:pt x="4058220" y="328591"/>
                </a:cubicBezTo>
                <a:cubicBezTo>
                  <a:pt x="4058220" y="354532"/>
                  <a:pt x="4058220" y="354532"/>
                  <a:pt x="4058220" y="354532"/>
                </a:cubicBezTo>
                <a:cubicBezTo>
                  <a:pt x="4063981" y="356694"/>
                  <a:pt x="4063981" y="356694"/>
                  <a:pt x="4063981" y="356694"/>
                </a:cubicBezTo>
                <a:cubicBezTo>
                  <a:pt x="4063981" y="471268"/>
                  <a:pt x="4063981" y="471268"/>
                  <a:pt x="4063981" y="471268"/>
                </a:cubicBezTo>
                <a:cubicBezTo>
                  <a:pt x="4084142" y="471268"/>
                  <a:pt x="4084142" y="471268"/>
                  <a:pt x="4084142" y="471268"/>
                </a:cubicBezTo>
                <a:cubicBezTo>
                  <a:pt x="4084142" y="607460"/>
                  <a:pt x="4084142" y="607460"/>
                  <a:pt x="4084142" y="607460"/>
                </a:cubicBezTo>
                <a:cubicBezTo>
                  <a:pt x="4107184" y="607460"/>
                  <a:pt x="4107184" y="607460"/>
                  <a:pt x="4107184" y="607460"/>
                </a:cubicBezTo>
                <a:cubicBezTo>
                  <a:pt x="4107184" y="730682"/>
                  <a:pt x="4107184" y="730682"/>
                  <a:pt x="4107184" y="730682"/>
                </a:cubicBezTo>
                <a:cubicBezTo>
                  <a:pt x="4144626" y="728520"/>
                  <a:pt x="4144626" y="728520"/>
                  <a:pt x="4144626" y="728520"/>
                </a:cubicBezTo>
                <a:cubicBezTo>
                  <a:pt x="4150387" y="717711"/>
                  <a:pt x="4150387" y="717711"/>
                  <a:pt x="4150387" y="717711"/>
                </a:cubicBezTo>
                <a:cubicBezTo>
                  <a:pt x="4170548" y="715549"/>
                  <a:pt x="4170548" y="715549"/>
                  <a:pt x="4170548" y="715549"/>
                </a:cubicBezTo>
                <a:cubicBezTo>
                  <a:pt x="4176309" y="724196"/>
                  <a:pt x="4176309" y="724196"/>
                  <a:pt x="4176309" y="724196"/>
                </a:cubicBezTo>
                <a:cubicBezTo>
                  <a:pt x="4205111" y="724196"/>
                  <a:pt x="4205111" y="724196"/>
                  <a:pt x="4205111" y="724196"/>
                </a:cubicBezTo>
                <a:lnTo>
                  <a:pt x="4205111" y="726591"/>
                </a:lnTo>
                <a:lnTo>
                  <a:pt x="4207550" y="712285"/>
                </a:lnTo>
                <a:cubicBezTo>
                  <a:pt x="4209221" y="702478"/>
                  <a:pt x="4211450" y="689402"/>
                  <a:pt x="4214422" y="671967"/>
                </a:cubicBezTo>
                <a:cubicBezTo>
                  <a:pt x="4214422" y="671967"/>
                  <a:pt x="4214422" y="671967"/>
                  <a:pt x="4208478" y="667318"/>
                </a:cubicBezTo>
                <a:cubicBezTo>
                  <a:pt x="4208478" y="667318"/>
                  <a:pt x="4208478" y="667318"/>
                  <a:pt x="4208478" y="660344"/>
                </a:cubicBezTo>
                <a:cubicBezTo>
                  <a:pt x="4208478" y="660344"/>
                  <a:pt x="4208478" y="660344"/>
                  <a:pt x="4217394" y="655694"/>
                </a:cubicBezTo>
                <a:cubicBezTo>
                  <a:pt x="4217394" y="655694"/>
                  <a:pt x="4217394" y="655694"/>
                  <a:pt x="4220366" y="641747"/>
                </a:cubicBezTo>
                <a:cubicBezTo>
                  <a:pt x="4220366" y="641747"/>
                  <a:pt x="4220366" y="641747"/>
                  <a:pt x="4226312" y="655694"/>
                </a:cubicBezTo>
                <a:cubicBezTo>
                  <a:pt x="4226312" y="655694"/>
                  <a:pt x="4226312" y="655694"/>
                  <a:pt x="4232255" y="660344"/>
                </a:cubicBezTo>
                <a:cubicBezTo>
                  <a:pt x="4232255" y="660344"/>
                  <a:pt x="4232255" y="660344"/>
                  <a:pt x="4232255" y="669642"/>
                </a:cubicBezTo>
                <a:cubicBezTo>
                  <a:pt x="4232255" y="669642"/>
                  <a:pt x="4232255" y="669642"/>
                  <a:pt x="4226312" y="671967"/>
                </a:cubicBezTo>
                <a:cubicBezTo>
                  <a:pt x="4226312" y="671967"/>
                  <a:pt x="4226312" y="671967"/>
                  <a:pt x="4241171" y="739382"/>
                </a:cubicBezTo>
                <a:cubicBezTo>
                  <a:pt x="4241171" y="739382"/>
                  <a:pt x="4241171" y="739382"/>
                  <a:pt x="4253059" y="739382"/>
                </a:cubicBezTo>
                <a:cubicBezTo>
                  <a:pt x="4253059" y="739382"/>
                  <a:pt x="4253059" y="739382"/>
                  <a:pt x="4261975" y="771927"/>
                </a:cubicBezTo>
                <a:cubicBezTo>
                  <a:pt x="4261975" y="771927"/>
                  <a:pt x="4261975" y="771927"/>
                  <a:pt x="4306555" y="778901"/>
                </a:cubicBezTo>
                <a:cubicBezTo>
                  <a:pt x="4306555" y="778901"/>
                  <a:pt x="4306555" y="778901"/>
                  <a:pt x="4306555" y="739382"/>
                </a:cubicBezTo>
                <a:cubicBezTo>
                  <a:pt x="4306555" y="739382"/>
                  <a:pt x="4306555" y="739382"/>
                  <a:pt x="4380856" y="739382"/>
                </a:cubicBezTo>
                <a:cubicBezTo>
                  <a:pt x="4380856" y="739382"/>
                  <a:pt x="4380856" y="739382"/>
                  <a:pt x="4410576" y="755654"/>
                </a:cubicBezTo>
                <a:cubicBezTo>
                  <a:pt x="4410576" y="755654"/>
                  <a:pt x="4410576" y="755654"/>
                  <a:pt x="4425436" y="755654"/>
                </a:cubicBezTo>
                <a:cubicBezTo>
                  <a:pt x="4425436" y="755654"/>
                  <a:pt x="4425436" y="755654"/>
                  <a:pt x="4440296" y="739382"/>
                </a:cubicBezTo>
                <a:cubicBezTo>
                  <a:pt x="4440296" y="739382"/>
                  <a:pt x="4440296" y="739382"/>
                  <a:pt x="4461100" y="739382"/>
                </a:cubicBezTo>
                <a:cubicBezTo>
                  <a:pt x="4461100" y="739382"/>
                  <a:pt x="4461100" y="739382"/>
                  <a:pt x="4461100" y="804472"/>
                </a:cubicBezTo>
                <a:cubicBezTo>
                  <a:pt x="4461100" y="804472"/>
                  <a:pt x="4461100" y="804472"/>
                  <a:pt x="4472988" y="806797"/>
                </a:cubicBezTo>
                <a:cubicBezTo>
                  <a:pt x="4472988" y="806797"/>
                  <a:pt x="4472988" y="806797"/>
                  <a:pt x="4472988" y="797498"/>
                </a:cubicBezTo>
                <a:cubicBezTo>
                  <a:pt x="4472988" y="797498"/>
                  <a:pt x="4472988" y="797498"/>
                  <a:pt x="4505680" y="797498"/>
                </a:cubicBezTo>
                <a:cubicBezTo>
                  <a:pt x="4505680" y="797498"/>
                  <a:pt x="4505680" y="797498"/>
                  <a:pt x="4505680" y="699863"/>
                </a:cubicBezTo>
                <a:cubicBezTo>
                  <a:pt x="4505680" y="699863"/>
                  <a:pt x="4505680" y="699863"/>
                  <a:pt x="4508652" y="697538"/>
                </a:cubicBezTo>
                <a:cubicBezTo>
                  <a:pt x="4508652" y="697538"/>
                  <a:pt x="4508652" y="697538"/>
                  <a:pt x="4577008" y="697538"/>
                </a:cubicBezTo>
                <a:cubicBezTo>
                  <a:pt x="4577008" y="697538"/>
                  <a:pt x="4577008" y="697538"/>
                  <a:pt x="4577008" y="685915"/>
                </a:cubicBezTo>
                <a:cubicBezTo>
                  <a:pt x="4577008" y="685915"/>
                  <a:pt x="4577008" y="685915"/>
                  <a:pt x="4606729" y="685915"/>
                </a:cubicBezTo>
                <a:cubicBezTo>
                  <a:pt x="4606729" y="685915"/>
                  <a:pt x="4606729" y="685915"/>
                  <a:pt x="4606729" y="676616"/>
                </a:cubicBezTo>
                <a:cubicBezTo>
                  <a:pt x="4606729" y="676616"/>
                  <a:pt x="4606729" y="676616"/>
                  <a:pt x="4666169" y="676616"/>
                </a:cubicBezTo>
                <a:cubicBezTo>
                  <a:pt x="4666169" y="676616"/>
                  <a:pt x="4666169" y="676616"/>
                  <a:pt x="4666169" y="697538"/>
                </a:cubicBezTo>
                <a:cubicBezTo>
                  <a:pt x="4666169" y="697538"/>
                  <a:pt x="4666169" y="697538"/>
                  <a:pt x="4689946" y="706837"/>
                </a:cubicBezTo>
                <a:cubicBezTo>
                  <a:pt x="4689946" y="706837"/>
                  <a:pt x="4689946" y="706837"/>
                  <a:pt x="4689946" y="737057"/>
                </a:cubicBezTo>
                <a:cubicBezTo>
                  <a:pt x="4689946" y="737057"/>
                  <a:pt x="4689946" y="737057"/>
                  <a:pt x="4704806" y="741706"/>
                </a:cubicBezTo>
                <a:cubicBezTo>
                  <a:pt x="4704806" y="741706"/>
                  <a:pt x="4704806" y="741706"/>
                  <a:pt x="4704806" y="732408"/>
                </a:cubicBezTo>
                <a:cubicBezTo>
                  <a:pt x="4704806" y="732408"/>
                  <a:pt x="4704806" y="732408"/>
                  <a:pt x="4716694" y="732408"/>
                </a:cubicBezTo>
                <a:cubicBezTo>
                  <a:pt x="4716694" y="732408"/>
                  <a:pt x="4716694" y="732408"/>
                  <a:pt x="4716694" y="725434"/>
                </a:cubicBezTo>
                <a:cubicBezTo>
                  <a:pt x="4716694" y="725434"/>
                  <a:pt x="4716694" y="725434"/>
                  <a:pt x="4704806" y="725434"/>
                </a:cubicBezTo>
                <a:cubicBezTo>
                  <a:pt x="4704806" y="725434"/>
                  <a:pt x="4704806" y="725434"/>
                  <a:pt x="4704806" y="716135"/>
                </a:cubicBezTo>
                <a:cubicBezTo>
                  <a:pt x="4704806" y="716135"/>
                  <a:pt x="4704806" y="716135"/>
                  <a:pt x="4716694" y="716135"/>
                </a:cubicBezTo>
                <a:cubicBezTo>
                  <a:pt x="4716694" y="716135"/>
                  <a:pt x="4716694" y="716135"/>
                  <a:pt x="4716694" y="706837"/>
                </a:cubicBezTo>
                <a:cubicBezTo>
                  <a:pt x="4716694" y="706837"/>
                  <a:pt x="4716694" y="706837"/>
                  <a:pt x="4704806" y="706837"/>
                </a:cubicBezTo>
                <a:cubicBezTo>
                  <a:pt x="4704806" y="706837"/>
                  <a:pt x="4704806" y="706837"/>
                  <a:pt x="4704806" y="697538"/>
                </a:cubicBezTo>
                <a:cubicBezTo>
                  <a:pt x="4704806" y="697538"/>
                  <a:pt x="4704806" y="697538"/>
                  <a:pt x="4716694" y="697538"/>
                </a:cubicBezTo>
                <a:cubicBezTo>
                  <a:pt x="4716694" y="697538"/>
                  <a:pt x="4716694" y="697538"/>
                  <a:pt x="4716694" y="690564"/>
                </a:cubicBezTo>
                <a:cubicBezTo>
                  <a:pt x="4716694" y="690564"/>
                  <a:pt x="4716694" y="690564"/>
                  <a:pt x="4704806" y="690564"/>
                </a:cubicBezTo>
                <a:cubicBezTo>
                  <a:pt x="4704806" y="690564"/>
                  <a:pt x="4704806" y="690564"/>
                  <a:pt x="4704806" y="681266"/>
                </a:cubicBezTo>
                <a:cubicBezTo>
                  <a:pt x="4704806" y="681266"/>
                  <a:pt x="4704806" y="681266"/>
                  <a:pt x="4716694" y="681266"/>
                </a:cubicBezTo>
                <a:cubicBezTo>
                  <a:pt x="4716694" y="681266"/>
                  <a:pt x="4716694" y="681266"/>
                  <a:pt x="4716694" y="671967"/>
                </a:cubicBezTo>
                <a:cubicBezTo>
                  <a:pt x="4716694" y="671967"/>
                  <a:pt x="4716694" y="671967"/>
                  <a:pt x="4704806" y="671967"/>
                </a:cubicBezTo>
                <a:cubicBezTo>
                  <a:pt x="4704806" y="671967"/>
                  <a:pt x="4704806" y="671967"/>
                  <a:pt x="4704806" y="664993"/>
                </a:cubicBezTo>
                <a:cubicBezTo>
                  <a:pt x="4704806" y="664993"/>
                  <a:pt x="4704806" y="664993"/>
                  <a:pt x="4716694" y="664993"/>
                </a:cubicBezTo>
                <a:cubicBezTo>
                  <a:pt x="4716694" y="664993"/>
                  <a:pt x="4716694" y="664993"/>
                  <a:pt x="4716694" y="655694"/>
                </a:cubicBezTo>
                <a:cubicBezTo>
                  <a:pt x="4716694" y="655694"/>
                  <a:pt x="4716694" y="655694"/>
                  <a:pt x="4704806" y="655694"/>
                </a:cubicBezTo>
                <a:cubicBezTo>
                  <a:pt x="4704806" y="655694"/>
                  <a:pt x="4704806" y="655694"/>
                  <a:pt x="4704806" y="646396"/>
                </a:cubicBezTo>
                <a:cubicBezTo>
                  <a:pt x="4704806" y="646396"/>
                  <a:pt x="4704806" y="646396"/>
                  <a:pt x="4716694" y="646396"/>
                </a:cubicBezTo>
                <a:cubicBezTo>
                  <a:pt x="4716694" y="646396"/>
                  <a:pt x="4716694" y="646396"/>
                  <a:pt x="4716694" y="637097"/>
                </a:cubicBezTo>
                <a:cubicBezTo>
                  <a:pt x="4716694" y="637097"/>
                  <a:pt x="4716694" y="637097"/>
                  <a:pt x="4704806" y="637097"/>
                </a:cubicBezTo>
                <a:cubicBezTo>
                  <a:pt x="4704806" y="637097"/>
                  <a:pt x="4704806" y="637097"/>
                  <a:pt x="4704806" y="630123"/>
                </a:cubicBezTo>
                <a:cubicBezTo>
                  <a:pt x="4704806" y="630123"/>
                  <a:pt x="4704806" y="630123"/>
                  <a:pt x="4716694" y="630123"/>
                </a:cubicBezTo>
                <a:cubicBezTo>
                  <a:pt x="4716694" y="630123"/>
                  <a:pt x="4716694" y="630123"/>
                  <a:pt x="4716694" y="620825"/>
                </a:cubicBezTo>
                <a:cubicBezTo>
                  <a:pt x="4716694" y="620825"/>
                  <a:pt x="4716694" y="620825"/>
                  <a:pt x="4704806" y="620825"/>
                </a:cubicBezTo>
                <a:cubicBezTo>
                  <a:pt x="4704806" y="620825"/>
                  <a:pt x="4704806" y="620825"/>
                  <a:pt x="4704806" y="611526"/>
                </a:cubicBezTo>
                <a:cubicBezTo>
                  <a:pt x="4704806" y="611526"/>
                  <a:pt x="4704806" y="611526"/>
                  <a:pt x="4716694" y="611526"/>
                </a:cubicBezTo>
                <a:cubicBezTo>
                  <a:pt x="4716694" y="611526"/>
                  <a:pt x="4716694" y="611526"/>
                  <a:pt x="4716694" y="604552"/>
                </a:cubicBezTo>
                <a:cubicBezTo>
                  <a:pt x="4716694" y="604552"/>
                  <a:pt x="4716694" y="604552"/>
                  <a:pt x="4704806" y="604552"/>
                </a:cubicBezTo>
                <a:cubicBezTo>
                  <a:pt x="4704806" y="604552"/>
                  <a:pt x="4704806" y="604552"/>
                  <a:pt x="4704806" y="595254"/>
                </a:cubicBezTo>
                <a:cubicBezTo>
                  <a:pt x="4704806" y="595254"/>
                  <a:pt x="4704806" y="595254"/>
                  <a:pt x="4716694" y="595254"/>
                </a:cubicBezTo>
                <a:cubicBezTo>
                  <a:pt x="4716694" y="595254"/>
                  <a:pt x="4716694" y="595254"/>
                  <a:pt x="4716694" y="585955"/>
                </a:cubicBezTo>
                <a:cubicBezTo>
                  <a:pt x="4716694" y="585955"/>
                  <a:pt x="4716694" y="585955"/>
                  <a:pt x="4704806" y="585955"/>
                </a:cubicBezTo>
                <a:cubicBezTo>
                  <a:pt x="4704806" y="585955"/>
                  <a:pt x="4704806" y="585955"/>
                  <a:pt x="4704806" y="576656"/>
                </a:cubicBezTo>
                <a:cubicBezTo>
                  <a:pt x="4704806" y="576656"/>
                  <a:pt x="4704806" y="576656"/>
                  <a:pt x="4716694" y="576656"/>
                </a:cubicBezTo>
                <a:cubicBezTo>
                  <a:pt x="4716694" y="576656"/>
                  <a:pt x="4716694" y="576656"/>
                  <a:pt x="4716694" y="569682"/>
                </a:cubicBezTo>
                <a:cubicBezTo>
                  <a:pt x="4716694" y="569682"/>
                  <a:pt x="4716694" y="569682"/>
                  <a:pt x="4704806" y="569682"/>
                </a:cubicBezTo>
                <a:cubicBezTo>
                  <a:pt x="4704806" y="569682"/>
                  <a:pt x="4704806" y="569682"/>
                  <a:pt x="4704806" y="560384"/>
                </a:cubicBezTo>
                <a:cubicBezTo>
                  <a:pt x="4704806" y="560384"/>
                  <a:pt x="4704806" y="560384"/>
                  <a:pt x="4716694" y="560384"/>
                </a:cubicBezTo>
                <a:cubicBezTo>
                  <a:pt x="4716694" y="560384"/>
                  <a:pt x="4716694" y="560384"/>
                  <a:pt x="4716694" y="551085"/>
                </a:cubicBezTo>
                <a:cubicBezTo>
                  <a:pt x="4716694" y="551085"/>
                  <a:pt x="4716694" y="551085"/>
                  <a:pt x="4704806" y="551085"/>
                </a:cubicBezTo>
                <a:cubicBezTo>
                  <a:pt x="4704806" y="551085"/>
                  <a:pt x="4704806" y="551085"/>
                  <a:pt x="4704806" y="541787"/>
                </a:cubicBezTo>
                <a:cubicBezTo>
                  <a:pt x="4704806" y="541787"/>
                  <a:pt x="4704806" y="541787"/>
                  <a:pt x="4716694" y="541787"/>
                </a:cubicBezTo>
                <a:cubicBezTo>
                  <a:pt x="4716694" y="541787"/>
                  <a:pt x="4716694" y="541787"/>
                  <a:pt x="4716694" y="534813"/>
                </a:cubicBezTo>
                <a:cubicBezTo>
                  <a:pt x="4716694" y="534813"/>
                  <a:pt x="4716694" y="534813"/>
                  <a:pt x="4704806" y="534813"/>
                </a:cubicBezTo>
                <a:cubicBezTo>
                  <a:pt x="4704806" y="534813"/>
                  <a:pt x="4704806" y="534813"/>
                  <a:pt x="4704806" y="525514"/>
                </a:cubicBezTo>
                <a:cubicBezTo>
                  <a:pt x="4704806" y="525514"/>
                  <a:pt x="4704806" y="525514"/>
                  <a:pt x="4716694" y="525514"/>
                </a:cubicBezTo>
                <a:cubicBezTo>
                  <a:pt x="4716694" y="525514"/>
                  <a:pt x="4716694" y="525514"/>
                  <a:pt x="4704806" y="511566"/>
                </a:cubicBezTo>
                <a:cubicBezTo>
                  <a:pt x="4704806" y="511566"/>
                  <a:pt x="4704806" y="511566"/>
                  <a:pt x="4704806" y="474372"/>
                </a:cubicBezTo>
                <a:cubicBezTo>
                  <a:pt x="4704806" y="474372"/>
                  <a:pt x="4704806" y="474372"/>
                  <a:pt x="4903930" y="474372"/>
                </a:cubicBezTo>
                <a:cubicBezTo>
                  <a:pt x="4903930" y="474372"/>
                  <a:pt x="4903930" y="474372"/>
                  <a:pt x="4921763" y="495294"/>
                </a:cubicBezTo>
                <a:cubicBezTo>
                  <a:pt x="4921763" y="495294"/>
                  <a:pt x="4921763" y="495294"/>
                  <a:pt x="4921763" y="541787"/>
                </a:cubicBezTo>
                <a:cubicBezTo>
                  <a:pt x="4921763" y="541787"/>
                  <a:pt x="4921763" y="541787"/>
                  <a:pt x="4909874" y="541787"/>
                </a:cubicBezTo>
                <a:cubicBezTo>
                  <a:pt x="4909874" y="541787"/>
                  <a:pt x="4909874" y="541787"/>
                  <a:pt x="4909874" y="551085"/>
                </a:cubicBezTo>
                <a:cubicBezTo>
                  <a:pt x="4909874" y="551085"/>
                  <a:pt x="4909874" y="551085"/>
                  <a:pt x="4921763" y="551085"/>
                </a:cubicBezTo>
                <a:cubicBezTo>
                  <a:pt x="4921763" y="551085"/>
                  <a:pt x="4921763" y="551085"/>
                  <a:pt x="4921763" y="560384"/>
                </a:cubicBezTo>
                <a:cubicBezTo>
                  <a:pt x="4921763" y="560384"/>
                  <a:pt x="4921763" y="560384"/>
                  <a:pt x="4909874" y="560384"/>
                </a:cubicBezTo>
                <a:cubicBezTo>
                  <a:pt x="4909874" y="560384"/>
                  <a:pt x="4909874" y="560384"/>
                  <a:pt x="4909874" y="569682"/>
                </a:cubicBezTo>
                <a:cubicBezTo>
                  <a:pt x="4909874" y="569682"/>
                  <a:pt x="4909874" y="569682"/>
                  <a:pt x="4921763" y="569682"/>
                </a:cubicBezTo>
                <a:cubicBezTo>
                  <a:pt x="4921763" y="569682"/>
                  <a:pt x="4921763" y="569682"/>
                  <a:pt x="4921763" y="576656"/>
                </a:cubicBezTo>
                <a:cubicBezTo>
                  <a:pt x="4921763" y="576656"/>
                  <a:pt x="4921763" y="576656"/>
                  <a:pt x="4909874" y="576656"/>
                </a:cubicBezTo>
                <a:cubicBezTo>
                  <a:pt x="4909874" y="576656"/>
                  <a:pt x="4909874" y="576656"/>
                  <a:pt x="4909874" y="585955"/>
                </a:cubicBezTo>
                <a:cubicBezTo>
                  <a:pt x="4909874" y="585955"/>
                  <a:pt x="4909874" y="585955"/>
                  <a:pt x="4921763" y="585955"/>
                </a:cubicBezTo>
                <a:cubicBezTo>
                  <a:pt x="4921763" y="585955"/>
                  <a:pt x="4921763" y="585955"/>
                  <a:pt x="4921763" y="595254"/>
                </a:cubicBezTo>
                <a:cubicBezTo>
                  <a:pt x="4921763" y="595254"/>
                  <a:pt x="4921763" y="595254"/>
                  <a:pt x="4909874" y="595254"/>
                </a:cubicBezTo>
                <a:cubicBezTo>
                  <a:pt x="4909874" y="595254"/>
                  <a:pt x="4909874" y="595254"/>
                  <a:pt x="4909874" y="604552"/>
                </a:cubicBezTo>
                <a:cubicBezTo>
                  <a:pt x="4909874" y="604552"/>
                  <a:pt x="4909874" y="604552"/>
                  <a:pt x="4921763" y="604552"/>
                </a:cubicBezTo>
                <a:cubicBezTo>
                  <a:pt x="4921763" y="604552"/>
                  <a:pt x="4921763" y="604552"/>
                  <a:pt x="4921763" y="611526"/>
                </a:cubicBezTo>
                <a:cubicBezTo>
                  <a:pt x="4921763" y="611526"/>
                  <a:pt x="4921763" y="611526"/>
                  <a:pt x="4909874" y="611526"/>
                </a:cubicBezTo>
                <a:cubicBezTo>
                  <a:pt x="4909874" y="611526"/>
                  <a:pt x="4909874" y="611526"/>
                  <a:pt x="4909874" y="620825"/>
                </a:cubicBezTo>
                <a:cubicBezTo>
                  <a:pt x="4909874" y="620825"/>
                  <a:pt x="4909874" y="620825"/>
                  <a:pt x="4921763" y="620825"/>
                </a:cubicBezTo>
                <a:cubicBezTo>
                  <a:pt x="4921763" y="620825"/>
                  <a:pt x="4921763" y="620825"/>
                  <a:pt x="4921763" y="630123"/>
                </a:cubicBezTo>
                <a:cubicBezTo>
                  <a:pt x="4921763" y="630123"/>
                  <a:pt x="4921763" y="630123"/>
                  <a:pt x="4909874" y="630123"/>
                </a:cubicBezTo>
                <a:cubicBezTo>
                  <a:pt x="4909874" y="630123"/>
                  <a:pt x="4909874" y="630123"/>
                  <a:pt x="4909874" y="637097"/>
                </a:cubicBezTo>
                <a:cubicBezTo>
                  <a:pt x="4909874" y="637097"/>
                  <a:pt x="4909874" y="637097"/>
                  <a:pt x="4921763" y="637097"/>
                </a:cubicBezTo>
                <a:cubicBezTo>
                  <a:pt x="4921763" y="637097"/>
                  <a:pt x="4921763" y="637097"/>
                  <a:pt x="4921763" y="646396"/>
                </a:cubicBezTo>
                <a:cubicBezTo>
                  <a:pt x="4921763" y="646396"/>
                  <a:pt x="4921763" y="646396"/>
                  <a:pt x="4909874" y="646396"/>
                </a:cubicBezTo>
                <a:cubicBezTo>
                  <a:pt x="4909874" y="646396"/>
                  <a:pt x="4909874" y="646396"/>
                  <a:pt x="4909874" y="655694"/>
                </a:cubicBezTo>
                <a:cubicBezTo>
                  <a:pt x="4909874" y="655694"/>
                  <a:pt x="4909874" y="655694"/>
                  <a:pt x="4921763" y="655694"/>
                </a:cubicBezTo>
                <a:cubicBezTo>
                  <a:pt x="4921763" y="655694"/>
                  <a:pt x="4921763" y="655694"/>
                  <a:pt x="4921763" y="664993"/>
                </a:cubicBezTo>
                <a:cubicBezTo>
                  <a:pt x="4921763" y="664993"/>
                  <a:pt x="4921763" y="664993"/>
                  <a:pt x="4909874" y="664993"/>
                </a:cubicBezTo>
                <a:cubicBezTo>
                  <a:pt x="4909874" y="664993"/>
                  <a:pt x="4909874" y="664993"/>
                  <a:pt x="4909874" y="671967"/>
                </a:cubicBezTo>
                <a:cubicBezTo>
                  <a:pt x="4909874" y="671967"/>
                  <a:pt x="4909874" y="671967"/>
                  <a:pt x="4921763" y="671967"/>
                </a:cubicBezTo>
                <a:cubicBezTo>
                  <a:pt x="4921763" y="671967"/>
                  <a:pt x="4921763" y="671967"/>
                  <a:pt x="4921763" y="681266"/>
                </a:cubicBezTo>
                <a:cubicBezTo>
                  <a:pt x="4921763" y="681266"/>
                  <a:pt x="4921763" y="681266"/>
                  <a:pt x="4909874" y="681266"/>
                </a:cubicBezTo>
                <a:cubicBezTo>
                  <a:pt x="4909874" y="681266"/>
                  <a:pt x="4909874" y="681266"/>
                  <a:pt x="4909874" y="690564"/>
                </a:cubicBezTo>
                <a:cubicBezTo>
                  <a:pt x="4909874" y="690564"/>
                  <a:pt x="4909874" y="690564"/>
                  <a:pt x="4921763" y="690564"/>
                </a:cubicBezTo>
                <a:cubicBezTo>
                  <a:pt x="4921763" y="690564"/>
                  <a:pt x="4921763" y="690564"/>
                  <a:pt x="4921763" y="697538"/>
                </a:cubicBezTo>
                <a:cubicBezTo>
                  <a:pt x="4921763" y="697538"/>
                  <a:pt x="4921763" y="697538"/>
                  <a:pt x="4909874" y="697538"/>
                </a:cubicBezTo>
                <a:cubicBezTo>
                  <a:pt x="4909874" y="697538"/>
                  <a:pt x="4909874" y="697538"/>
                  <a:pt x="4909874" y="706837"/>
                </a:cubicBezTo>
                <a:cubicBezTo>
                  <a:pt x="4909874" y="706837"/>
                  <a:pt x="4909874" y="706837"/>
                  <a:pt x="4921763" y="706837"/>
                </a:cubicBezTo>
                <a:cubicBezTo>
                  <a:pt x="4921763" y="706837"/>
                  <a:pt x="4921763" y="706837"/>
                  <a:pt x="4921763" y="716135"/>
                </a:cubicBezTo>
                <a:cubicBezTo>
                  <a:pt x="4921763" y="716135"/>
                  <a:pt x="4921763" y="716135"/>
                  <a:pt x="4909874" y="716135"/>
                </a:cubicBezTo>
                <a:cubicBezTo>
                  <a:pt x="4909874" y="716135"/>
                  <a:pt x="4909874" y="716135"/>
                  <a:pt x="4909874" y="725434"/>
                </a:cubicBezTo>
                <a:cubicBezTo>
                  <a:pt x="4909874" y="725434"/>
                  <a:pt x="4909874" y="725434"/>
                  <a:pt x="4921763" y="725434"/>
                </a:cubicBezTo>
                <a:cubicBezTo>
                  <a:pt x="4921763" y="725434"/>
                  <a:pt x="4921763" y="725434"/>
                  <a:pt x="4921763" y="732408"/>
                </a:cubicBezTo>
                <a:cubicBezTo>
                  <a:pt x="4921763" y="732408"/>
                  <a:pt x="4921763" y="732408"/>
                  <a:pt x="4909874" y="732408"/>
                </a:cubicBezTo>
                <a:cubicBezTo>
                  <a:pt x="4909874" y="732408"/>
                  <a:pt x="4909874" y="732408"/>
                  <a:pt x="4909874" y="741706"/>
                </a:cubicBezTo>
                <a:cubicBezTo>
                  <a:pt x="4909874" y="741706"/>
                  <a:pt x="4909874" y="741706"/>
                  <a:pt x="4942567" y="762628"/>
                </a:cubicBezTo>
                <a:cubicBezTo>
                  <a:pt x="4942567" y="762628"/>
                  <a:pt x="4942567" y="762628"/>
                  <a:pt x="4942567" y="767278"/>
                </a:cubicBezTo>
                <a:cubicBezTo>
                  <a:pt x="4942567" y="767278"/>
                  <a:pt x="4942567" y="767278"/>
                  <a:pt x="4930679" y="767278"/>
                </a:cubicBezTo>
                <a:cubicBezTo>
                  <a:pt x="4930679" y="767278"/>
                  <a:pt x="4930679" y="767278"/>
                  <a:pt x="4930679" y="792849"/>
                </a:cubicBezTo>
                <a:cubicBezTo>
                  <a:pt x="4930679" y="792849"/>
                  <a:pt x="4930679" y="792849"/>
                  <a:pt x="4942567" y="792849"/>
                </a:cubicBezTo>
                <a:cubicBezTo>
                  <a:pt x="4942567" y="792849"/>
                  <a:pt x="4942567" y="792849"/>
                  <a:pt x="4942567" y="781225"/>
                </a:cubicBezTo>
                <a:cubicBezTo>
                  <a:pt x="4942567" y="781225"/>
                  <a:pt x="4942567" y="781225"/>
                  <a:pt x="4954455" y="776576"/>
                </a:cubicBezTo>
                <a:cubicBezTo>
                  <a:pt x="4954455" y="776576"/>
                  <a:pt x="4954455" y="776576"/>
                  <a:pt x="4975259" y="776576"/>
                </a:cubicBezTo>
                <a:cubicBezTo>
                  <a:pt x="4975259" y="776576"/>
                  <a:pt x="4975259" y="776576"/>
                  <a:pt x="4975259" y="785875"/>
                </a:cubicBezTo>
                <a:cubicBezTo>
                  <a:pt x="4975259" y="785875"/>
                  <a:pt x="4975259" y="785875"/>
                  <a:pt x="4993091" y="785875"/>
                </a:cubicBezTo>
                <a:cubicBezTo>
                  <a:pt x="4993091" y="785875"/>
                  <a:pt x="4993091" y="785875"/>
                  <a:pt x="4993091" y="790524"/>
                </a:cubicBezTo>
                <a:cubicBezTo>
                  <a:pt x="4993091" y="790524"/>
                  <a:pt x="4993091" y="790524"/>
                  <a:pt x="5004979" y="790524"/>
                </a:cubicBezTo>
                <a:cubicBezTo>
                  <a:pt x="5004979" y="790524"/>
                  <a:pt x="5004979" y="790524"/>
                  <a:pt x="5018771" y="804254"/>
                </a:cubicBezTo>
                <a:lnTo>
                  <a:pt x="5028884" y="814322"/>
                </a:lnTo>
                <a:lnTo>
                  <a:pt x="5070363" y="814322"/>
                </a:lnTo>
                <a:lnTo>
                  <a:pt x="5070363" y="802147"/>
                </a:lnTo>
                <a:cubicBezTo>
                  <a:pt x="5070363" y="802147"/>
                  <a:pt x="5070363" y="802147"/>
                  <a:pt x="5120887" y="802147"/>
                </a:cubicBezTo>
                <a:cubicBezTo>
                  <a:pt x="5120887" y="802147"/>
                  <a:pt x="5120887" y="802147"/>
                  <a:pt x="5120887" y="727759"/>
                </a:cubicBezTo>
                <a:cubicBezTo>
                  <a:pt x="5120887" y="727759"/>
                  <a:pt x="5120887" y="727759"/>
                  <a:pt x="5168440" y="727759"/>
                </a:cubicBezTo>
                <a:cubicBezTo>
                  <a:pt x="5168440" y="727759"/>
                  <a:pt x="5168440" y="727759"/>
                  <a:pt x="5168440" y="720785"/>
                </a:cubicBezTo>
                <a:cubicBezTo>
                  <a:pt x="5168440" y="720785"/>
                  <a:pt x="5168440" y="720785"/>
                  <a:pt x="5198160" y="720785"/>
                </a:cubicBezTo>
                <a:cubicBezTo>
                  <a:pt x="5198160" y="720785"/>
                  <a:pt x="5198160" y="720785"/>
                  <a:pt x="5198160" y="681266"/>
                </a:cubicBezTo>
                <a:cubicBezTo>
                  <a:pt x="5198160" y="681266"/>
                  <a:pt x="5198160" y="681266"/>
                  <a:pt x="5192216" y="681266"/>
                </a:cubicBezTo>
                <a:cubicBezTo>
                  <a:pt x="5192216" y="681266"/>
                  <a:pt x="5192216" y="681266"/>
                  <a:pt x="5192216" y="667318"/>
                </a:cubicBezTo>
                <a:cubicBezTo>
                  <a:pt x="5192216" y="667318"/>
                  <a:pt x="5192216" y="667318"/>
                  <a:pt x="5198160" y="669642"/>
                </a:cubicBezTo>
                <a:cubicBezTo>
                  <a:pt x="5198160" y="669642"/>
                  <a:pt x="5198160" y="669642"/>
                  <a:pt x="5204104" y="646396"/>
                </a:cubicBezTo>
                <a:cubicBezTo>
                  <a:pt x="5204104" y="646396"/>
                  <a:pt x="5204104" y="646396"/>
                  <a:pt x="5210048" y="669642"/>
                </a:cubicBezTo>
                <a:cubicBezTo>
                  <a:pt x="5210048" y="669642"/>
                  <a:pt x="5210048" y="669642"/>
                  <a:pt x="5213020" y="667318"/>
                </a:cubicBezTo>
                <a:cubicBezTo>
                  <a:pt x="5213020" y="667318"/>
                  <a:pt x="5213020" y="667318"/>
                  <a:pt x="5215992" y="660344"/>
                </a:cubicBezTo>
                <a:cubicBezTo>
                  <a:pt x="5215992" y="660344"/>
                  <a:pt x="5215992" y="660344"/>
                  <a:pt x="5221936" y="651045"/>
                </a:cubicBezTo>
                <a:cubicBezTo>
                  <a:pt x="5221936" y="651045"/>
                  <a:pt x="5221936" y="651045"/>
                  <a:pt x="5227880" y="641747"/>
                </a:cubicBezTo>
                <a:cubicBezTo>
                  <a:pt x="5227880" y="641747"/>
                  <a:pt x="5227880" y="641747"/>
                  <a:pt x="5242740" y="634773"/>
                </a:cubicBezTo>
                <a:cubicBezTo>
                  <a:pt x="5242740" y="634773"/>
                  <a:pt x="5242740" y="634773"/>
                  <a:pt x="5260572" y="625474"/>
                </a:cubicBezTo>
                <a:cubicBezTo>
                  <a:pt x="5260572" y="625474"/>
                  <a:pt x="5260572" y="625474"/>
                  <a:pt x="5269488" y="616175"/>
                </a:cubicBezTo>
                <a:cubicBezTo>
                  <a:pt x="5269488" y="616175"/>
                  <a:pt x="5269488" y="616175"/>
                  <a:pt x="5275432" y="599903"/>
                </a:cubicBezTo>
                <a:cubicBezTo>
                  <a:pt x="5275432" y="599903"/>
                  <a:pt x="5275432" y="599903"/>
                  <a:pt x="5281376" y="616175"/>
                </a:cubicBezTo>
                <a:cubicBezTo>
                  <a:pt x="5281376" y="616175"/>
                  <a:pt x="5281376" y="616175"/>
                  <a:pt x="5287320" y="623149"/>
                </a:cubicBezTo>
                <a:cubicBezTo>
                  <a:pt x="5287320" y="623149"/>
                  <a:pt x="5287320" y="623149"/>
                  <a:pt x="5302180" y="632448"/>
                </a:cubicBezTo>
                <a:cubicBezTo>
                  <a:pt x="5302180" y="632448"/>
                  <a:pt x="5302180" y="632448"/>
                  <a:pt x="5314069" y="641747"/>
                </a:cubicBezTo>
                <a:cubicBezTo>
                  <a:pt x="5314069" y="641747"/>
                  <a:pt x="5314069" y="641747"/>
                  <a:pt x="5325957" y="651045"/>
                </a:cubicBezTo>
                <a:cubicBezTo>
                  <a:pt x="5325957" y="651045"/>
                  <a:pt x="5325957" y="651045"/>
                  <a:pt x="5328929" y="660344"/>
                </a:cubicBezTo>
                <a:cubicBezTo>
                  <a:pt x="5328929" y="660344"/>
                  <a:pt x="5328929" y="660344"/>
                  <a:pt x="5331901" y="669642"/>
                </a:cubicBezTo>
                <a:cubicBezTo>
                  <a:pt x="5331901" y="669642"/>
                  <a:pt x="5331901" y="669642"/>
                  <a:pt x="5337845" y="669642"/>
                </a:cubicBezTo>
                <a:cubicBezTo>
                  <a:pt x="5337845" y="669642"/>
                  <a:pt x="5337845" y="669642"/>
                  <a:pt x="5340817" y="646396"/>
                </a:cubicBezTo>
                <a:cubicBezTo>
                  <a:pt x="5340817" y="646396"/>
                  <a:pt x="5340817" y="646396"/>
                  <a:pt x="5346761" y="669642"/>
                </a:cubicBezTo>
                <a:cubicBezTo>
                  <a:pt x="5346761" y="669642"/>
                  <a:pt x="5346761" y="669642"/>
                  <a:pt x="5352705" y="669642"/>
                </a:cubicBezTo>
                <a:cubicBezTo>
                  <a:pt x="5352705" y="669642"/>
                  <a:pt x="5352705" y="669642"/>
                  <a:pt x="5352705" y="683590"/>
                </a:cubicBezTo>
                <a:cubicBezTo>
                  <a:pt x="5352705" y="683590"/>
                  <a:pt x="5352705" y="683590"/>
                  <a:pt x="5346761" y="683590"/>
                </a:cubicBezTo>
                <a:cubicBezTo>
                  <a:pt x="5346761" y="683590"/>
                  <a:pt x="5346761" y="683590"/>
                  <a:pt x="5346761" y="716135"/>
                </a:cubicBezTo>
                <a:cubicBezTo>
                  <a:pt x="5346761" y="716135"/>
                  <a:pt x="5346761" y="716135"/>
                  <a:pt x="5358649" y="716135"/>
                </a:cubicBezTo>
                <a:cubicBezTo>
                  <a:pt x="5358649" y="716135"/>
                  <a:pt x="5358649" y="716135"/>
                  <a:pt x="5358649" y="720785"/>
                </a:cubicBezTo>
                <a:cubicBezTo>
                  <a:pt x="5358649" y="720785"/>
                  <a:pt x="5358649" y="720785"/>
                  <a:pt x="5367565" y="720785"/>
                </a:cubicBezTo>
                <a:cubicBezTo>
                  <a:pt x="5367565" y="720785"/>
                  <a:pt x="5367565" y="720785"/>
                  <a:pt x="5367565" y="711486"/>
                </a:cubicBezTo>
                <a:cubicBezTo>
                  <a:pt x="5367565" y="711486"/>
                  <a:pt x="5367565" y="711486"/>
                  <a:pt x="5391342" y="711486"/>
                </a:cubicBezTo>
                <a:cubicBezTo>
                  <a:pt x="5391342" y="711486"/>
                  <a:pt x="5391342" y="711486"/>
                  <a:pt x="5391342" y="695213"/>
                </a:cubicBezTo>
                <a:cubicBezTo>
                  <a:pt x="5391342" y="695213"/>
                  <a:pt x="5391342" y="695213"/>
                  <a:pt x="5441865" y="695213"/>
                </a:cubicBezTo>
                <a:cubicBezTo>
                  <a:pt x="5441865" y="695213"/>
                  <a:pt x="5441865" y="695213"/>
                  <a:pt x="5441865" y="706837"/>
                </a:cubicBezTo>
                <a:cubicBezTo>
                  <a:pt x="5441865" y="706837"/>
                  <a:pt x="5441865" y="706837"/>
                  <a:pt x="5468614" y="706837"/>
                </a:cubicBezTo>
                <a:cubicBezTo>
                  <a:pt x="5468614" y="706837"/>
                  <a:pt x="5468614" y="706837"/>
                  <a:pt x="5468614" y="725434"/>
                </a:cubicBezTo>
                <a:cubicBezTo>
                  <a:pt x="5468614" y="725434"/>
                  <a:pt x="5468614" y="725434"/>
                  <a:pt x="5462670" y="725434"/>
                </a:cubicBezTo>
                <a:cubicBezTo>
                  <a:pt x="5462670" y="725434"/>
                  <a:pt x="5462670" y="725434"/>
                  <a:pt x="5462670" y="732408"/>
                </a:cubicBezTo>
                <a:cubicBezTo>
                  <a:pt x="5462670" y="732408"/>
                  <a:pt x="5462670" y="732408"/>
                  <a:pt x="5468614" y="732408"/>
                </a:cubicBezTo>
                <a:cubicBezTo>
                  <a:pt x="5468614" y="732408"/>
                  <a:pt x="5468614" y="732408"/>
                  <a:pt x="5468614" y="746356"/>
                </a:cubicBezTo>
                <a:cubicBezTo>
                  <a:pt x="5468614" y="746356"/>
                  <a:pt x="5468614" y="746356"/>
                  <a:pt x="5462670" y="751005"/>
                </a:cubicBezTo>
                <a:cubicBezTo>
                  <a:pt x="5462670" y="751005"/>
                  <a:pt x="5462670" y="751005"/>
                  <a:pt x="5462670" y="806797"/>
                </a:cubicBezTo>
                <a:cubicBezTo>
                  <a:pt x="5462670" y="806797"/>
                  <a:pt x="5462670" y="806797"/>
                  <a:pt x="5483473" y="806797"/>
                </a:cubicBezTo>
                <a:cubicBezTo>
                  <a:pt x="5483473" y="806797"/>
                  <a:pt x="5483473" y="806797"/>
                  <a:pt x="5483473" y="811446"/>
                </a:cubicBezTo>
                <a:cubicBezTo>
                  <a:pt x="5483473" y="811446"/>
                  <a:pt x="5483473" y="811446"/>
                  <a:pt x="5501306" y="811446"/>
                </a:cubicBezTo>
                <a:cubicBezTo>
                  <a:pt x="5501306" y="811446"/>
                  <a:pt x="5501306" y="811446"/>
                  <a:pt x="5501306" y="813480"/>
                </a:cubicBezTo>
                <a:lnTo>
                  <a:pt x="5501306" y="814322"/>
                </a:lnTo>
                <a:lnTo>
                  <a:pt x="5519138" y="814322"/>
                </a:lnTo>
                <a:lnTo>
                  <a:pt x="5519138" y="811446"/>
                </a:lnTo>
                <a:cubicBezTo>
                  <a:pt x="5519138" y="811446"/>
                  <a:pt x="5519138" y="811446"/>
                  <a:pt x="5539942" y="802147"/>
                </a:cubicBezTo>
                <a:cubicBezTo>
                  <a:pt x="5539942" y="802147"/>
                  <a:pt x="5539942" y="802147"/>
                  <a:pt x="5539942" y="781225"/>
                </a:cubicBezTo>
                <a:cubicBezTo>
                  <a:pt x="5539942" y="781225"/>
                  <a:pt x="5539942" y="781225"/>
                  <a:pt x="5533998" y="781225"/>
                </a:cubicBezTo>
                <a:cubicBezTo>
                  <a:pt x="5533998" y="781225"/>
                  <a:pt x="5533998" y="781225"/>
                  <a:pt x="5533998" y="757979"/>
                </a:cubicBezTo>
                <a:cubicBezTo>
                  <a:pt x="5533998" y="757979"/>
                  <a:pt x="5533998" y="757979"/>
                  <a:pt x="5545886" y="757979"/>
                </a:cubicBezTo>
                <a:cubicBezTo>
                  <a:pt x="5545886" y="757979"/>
                  <a:pt x="5545886" y="757979"/>
                  <a:pt x="5545886" y="755654"/>
                </a:cubicBezTo>
                <a:cubicBezTo>
                  <a:pt x="5545886" y="755654"/>
                  <a:pt x="5545886" y="755654"/>
                  <a:pt x="5572634" y="755654"/>
                </a:cubicBezTo>
                <a:cubicBezTo>
                  <a:pt x="5572634" y="755654"/>
                  <a:pt x="5572634" y="755654"/>
                  <a:pt x="5572634" y="746356"/>
                </a:cubicBezTo>
                <a:cubicBezTo>
                  <a:pt x="5572634" y="746356"/>
                  <a:pt x="5572634" y="746356"/>
                  <a:pt x="5590466" y="746356"/>
                </a:cubicBezTo>
                <a:cubicBezTo>
                  <a:pt x="5590466" y="746356"/>
                  <a:pt x="5590466" y="746356"/>
                  <a:pt x="5590466" y="630123"/>
                </a:cubicBezTo>
                <a:cubicBezTo>
                  <a:pt x="5590466" y="630123"/>
                  <a:pt x="5590466" y="630123"/>
                  <a:pt x="5602354" y="630123"/>
                </a:cubicBezTo>
                <a:cubicBezTo>
                  <a:pt x="5602354" y="630123"/>
                  <a:pt x="5602354" y="630123"/>
                  <a:pt x="5602354" y="611526"/>
                </a:cubicBezTo>
                <a:cubicBezTo>
                  <a:pt x="5602354" y="611526"/>
                  <a:pt x="5602354" y="611526"/>
                  <a:pt x="5605326" y="611526"/>
                </a:cubicBezTo>
                <a:cubicBezTo>
                  <a:pt x="5605326" y="611526"/>
                  <a:pt x="5605326" y="611526"/>
                  <a:pt x="5605326" y="565033"/>
                </a:cubicBezTo>
                <a:cubicBezTo>
                  <a:pt x="5605326" y="565033"/>
                  <a:pt x="5605326" y="565033"/>
                  <a:pt x="5617215" y="565033"/>
                </a:cubicBezTo>
                <a:cubicBezTo>
                  <a:pt x="5617215" y="565033"/>
                  <a:pt x="5617215" y="565033"/>
                  <a:pt x="5617215" y="574332"/>
                </a:cubicBezTo>
                <a:cubicBezTo>
                  <a:pt x="5617215" y="574332"/>
                  <a:pt x="5617215" y="574332"/>
                  <a:pt x="5623159" y="574332"/>
                </a:cubicBezTo>
                <a:cubicBezTo>
                  <a:pt x="5623159" y="574332"/>
                  <a:pt x="5623159" y="574332"/>
                  <a:pt x="5623159" y="555735"/>
                </a:cubicBezTo>
                <a:cubicBezTo>
                  <a:pt x="5623159" y="555735"/>
                  <a:pt x="5623159" y="555735"/>
                  <a:pt x="5638018" y="551085"/>
                </a:cubicBezTo>
                <a:cubicBezTo>
                  <a:pt x="5638018" y="551085"/>
                  <a:pt x="5638018" y="551085"/>
                  <a:pt x="5649906" y="555735"/>
                </a:cubicBezTo>
                <a:cubicBezTo>
                  <a:pt x="5649906" y="555735"/>
                  <a:pt x="5649906" y="555735"/>
                  <a:pt x="5667738" y="555735"/>
                </a:cubicBezTo>
                <a:cubicBezTo>
                  <a:pt x="5667738" y="555735"/>
                  <a:pt x="5667738" y="555735"/>
                  <a:pt x="5667738" y="525514"/>
                </a:cubicBezTo>
                <a:cubicBezTo>
                  <a:pt x="5667738" y="525514"/>
                  <a:pt x="5667738" y="525514"/>
                  <a:pt x="5679627" y="525514"/>
                </a:cubicBezTo>
                <a:cubicBezTo>
                  <a:pt x="5679627" y="525514"/>
                  <a:pt x="5679627" y="525514"/>
                  <a:pt x="5679627" y="530163"/>
                </a:cubicBezTo>
                <a:cubicBezTo>
                  <a:pt x="5679627" y="530163"/>
                  <a:pt x="5679627" y="530163"/>
                  <a:pt x="5694487" y="530163"/>
                </a:cubicBezTo>
                <a:cubicBezTo>
                  <a:pt x="5694487" y="530163"/>
                  <a:pt x="5694487" y="530163"/>
                  <a:pt x="5694487" y="525514"/>
                </a:cubicBezTo>
                <a:cubicBezTo>
                  <a:pt x="5694487" y="525514"/>
                  <a:pt x="5694487" y="525514"/>
                  <a:pt x="5706375" y="525514"/>
                </a:cubicBezTo>
                <a:cubicBezTo>
                  <a:pt x="5706375" y="525514"/>
                  <a:pt x="5706375" y="525514"/>
                  <a:pt x="5706375" y="560384"/>
                </a:cubicBezTo>
                <a:cubicBezTo>
                  <a:pt x="5706375" y="560384"/>
                  <a:pt x="5706375" y="560384"/>
                  <a:pt x="5721235" y="569682"/>
                </a:cubicBezTo>
                <a:cubicBezTo>
                  <a:pt x="5721235" y="569682"/>
                  <a:pt x="5721235" y="569682"/>
                  <a:pt x="5721235" y="574332"/>
                </a:cubicBezTo>
                <a:cubicBezTo>
                  <a:pt x="5721235" y="574332"/>
                  <a:pt x="5721235" y="574332"/>
                  <a:pt x="5718263" y="574332"/>
                </a:cubicBezTo>
                <a:cubicBezTo>
                  <a:pt x="5718263" y="574332"/>
                  <a:pt x="5718263" y="574332"/>
                  <a:pt x="5718263" y="576656"/>
                </a:cubicBezTo>
                <a:cubicBezTo>
                  <a:pt x="5718263" y="576656"/>
                  <a:pt x="5718263" y="576656"/>
                  <a:pt x="5750955" y="576656"/>
                </a:cubicBezTo>
                <a:cubicBezTo>
                  <a:pt x="5750955" y="576656"/>
                  <a:pt x="5750955" y="576656"/>
                  <a:pt x="5750955" y="565033"/>
                </a:cubicBezTo>
                <a:cubicBezTo>
                  <a:pt x="5750955" y="565033"/>
                  <a:pt x="5750955" y="565033"/>
                  <a:pt x="5789591" y="555735"/>
                </a:cubicBezTo>
                <a:cubicBezTo>
                  <a:pt x="5789591" y="555735"/>
                  <a:pt x="5789591" y="555735"/>
                  <a:pt x="5789591" y="546436"/>
                </a:cubicBezTo>
                <a:cubicBezTo>
                  <a:pt x="5789591" y="546436"/>
                  <a:pt x="5789591" y="546436"/>
                  <a:pt x="5798507" y="546436"/>
                </a:cubicBezTo>
                <a:cubicBezTo>
                  <a:pt x="5798507" y="546436"/>
                  <a:pt x="5798507" y="546436"/>
                  <a:pt x="5798507" y="539462"/>
                </a:cubicBezTo>
                <a:cubicBezTo>
                  <a:pt x="5798507" y="539462"/>
                  <a:pt x="5798507" y="539462"/>
                  <a:pt x="5822283" y="539462"/>
                </a:cubicBezTo>
                <a:cubicBezTo>
                  <a:pt x="5822283" y="539462"/>
                  <a:pt x="5822283" y="539462"/>
                  <a:pt x="5822283" y="546436"/>
                </a:cubicBezTo>
                <a:cubicBezTo>
                  <a:pt x="5822283" y="546436"/>
                  <a:pt x="5822283" y="546436"/>
                  <a:pt x="5840116" y="546436"/>
                </a:cubicBezTo>
                <a:cubicBezTo>
                  <a:pt x="5840116" y="546436"/>
                  <a:pt x="5840116" y="546436"/>
                  <a:pt x="5840116" y="560384"/>
                </a:cubicBezTo>
                <a:cubicBezTo>
                  <a:pt x="5840116" y="560384"/>
                  <a:pt x="5840116" y="560384"/>
                  <a:pt x="5872808" y="560384"/>
                </a:cubicBezTo>
                <a:cubicBezTo>
                  <a:pt x="5872808" y="560384"/>
                  <a:pt x="5872808" y="560384"/>
                  <a:pt x="5872808" y="551085"/>
                </a:cubicBezTo>
                <a:cubicBezTo>
                  <a:pt x="5872808" y="551085"/>
                  <a:pt x="5872808" y="551085"/>
                  <a:pt x="5887668" y="551085"/>
                </a:cubicBezTo>
                <a:cubicBezTo>
                  <a:pt x="5887668" y="551085"/>
                  <a:pt x="5887668" y="551085"/>
                  <a:pt x="5887668" y="541787"/>
                </a:cubicBezTo>
                <a:cubicBezTo>
                  <a:pt x="5887668" y="541787"/>
                  <a:pt x="5887668" y="541787"/>
                  <a:pt x="5905500" y="541787"/>
                </a:cubicBezTo>
                <a:cubicBezTo>
                  <a:pt x="5905500" y="541787"/>
                  <a:pt x="5905500" y="541787"/>
                  <a:pt x="5905500" y="551085"/>
                </a:cubicBezTo>
                <a:cubicBezTo>
                  <a:pt x="5905500" y="551085"/>
                  <a:pt x="5905500" y="551085"/>
                  <a:pt x="5911444" y="551085"/>
                </a:cubicBezTo>
                <a:cubicBezTo>
                  <a:pt x="5911444" y="551085"/>
                  <a:pt x="5911444" y="551085"/>
                  <a:pt x="5911444" y="495294"/>
                </a:cubicBezTo>
                <a:cubicBezTo>
                  <a:pt x="5911444" y="495294"/>
                  <a:pt x="5911444" y="495294"/>
                  <a:pt x="6045185" y="495294"/>
                </a:cubicBezTo>
                <a:cubicBezTo>
                  <a:pt x="6045185" y="495294"/>
                  <a:pt x="6045185" y="495294"/>
                  <a:pt x="6045185" y="569682"/>
                </a:cubicBezTo>
                <a:cubicBezTo>
                  <a:pt x="6045185" y="569682"/>
                  <a:pt x="6045185" y="569682"/>
                  <a:pt x="6068961" y="569682"/>
                </a:cubicBezTo>
                <a:cubicBezTo>
                  <a:pt x="6068961" y="569682"/>
                  <a:pt x="6068961" y="569682"/>
                  <a:pt x="6068961" y="485995"/>
                </a:cubicBezTo>
                <a:cubicBezTo>
                  <a:pt x="6068961" y="485995"/>
                  <a:pt x="6068961" y="485995"/>
                  <a:pt x="6098681" y="474372"/>
                </a:cubicBezTo>
                <a:cubicBezTo>
                  <a:pt x="6098681" y="474372"/>
                  <a:pt x="6098681" y="474372"/>
                  <a:pt x="6137317" y="474372"/>
                </a:cubicBezTo>
                <a:cubicBezTo>
                  <a:pt x="6137317" y="474372"/>
                  <a:pt x="6137317" y="474372"/>
                  <a:pt x="6158121" y="460424"/>
                </a:cubicBezTo>
                <a:cubicBezTo>
                  <a:pt x="6158121" y="460424"/>
                  <a:pt x="6158121" y="460424"/>
                  <a:pt x="6208645" y="460424"/>
                </a:cubicBezTo>
                <a:cubicBezTo>
                  <a:pt x="6208645" y="460424"/>
                  <a:pt x="6208645" y="460424"/>
                  <a:pt x="6208645" y="474372"/>
                </a:cubicBezTo>
                <a:cubicBezTo>
                  <a:pt x="6208645" y="474372"/>
                  <a:pt x="6208645" y="474372"/>
                  <a:pt x="6259170" y="474372"/>
                </a:cubicBezTo>
                <a:cubicBezTo>
                  <a:pt x="6259170" y="474372"/>
                  <a:pt x="6259170" y="474372"/>
                  <a:pt x="6259170" y="565033"/>
                </a:cubicBezTo>
                <a:cubicBezTo>
                  <a:pt x="6259170" y="565033"/>
                  <a:pt x="6259170" y="565033"/>
                  <a:pt x="6274030" y="565033"/>
                </a:cubicBezTo>
                <a:cubicBezTo>
                  <a:pt x="6274030" y="565033"/>
                  <a:pt x="6274030" y="565033"/>
                  <a:pt x="6274030" y="697538"/>
                </a:cubicBezTo>
                <a:cubicBezTo>
                  <a:pt x="6274030" y="697538"/>
                  <a:pt x="6274030" y="697538"/>
                  <a:pt x="6297806" y="697538"/>
                </a:cubicBezTo>
                <a:cubicBezTo>
                  <a:pt x="6297806" y="697538"/>
                  <a:pt x="6297806" y="697538"/>
                  <a:pt x="6297806" y="611526"/>
                </a:cubicBezTo>
                <a:cubicBezTo>
                  <a:pt x="6297806" y="611526"/>
                  <a:pt x="6297806" y="611526"/>
                  <a:pt x="6306722" y="606877"/>
                </a:cubicBezTo>
                <a:cubicBezTo>
                  <a:pt x="6306722" y="606877"/>
                  <a:pt x="6306722" y="606877"/>
                  <a:pt x="6312666" y="606877"/>
                </a:cubicBezTo>
                <a:cubicBezTo>
                  <a:pt x="6312666" y="606877"/>
                  <a:pt x="6312666" y="606877"/>
                  <a:pt x="6312666" y="616175"/>
                </a:cubicBezTo>
                <a:cubicBezTo>
                  <a:pt x="6312666" y="616175"/>
                  <a:pt x="6312666" y="616175"/>
                  <a:pt x="6336442" y="606877"/>
                </a:cubicBezTo>
                <a:cubicBezTo>
                  <a:pt x="6336442" y="606877"/>
                  <a:pt x="6336442" y="606877"/>
                  <a:pt x="6357246" y="606877"/>
                </a:cubicBezTo>
                <a:cubicBezTo>
                  <a:pt x="6357246" y="606877"/>
                  <a:pt x="6357246" y="606877"/>
                  <a:pt x="6357246" y="764953"/>
                </a:cubicBezTo>
                <a:cubicBezTo>
                  <a:pt x="6357246" y="764953"/>
                  <a:pt x="6357246" y="764953"/>
                  <a:pt x="6398854" y="769602"/>
                </a:cubicBezTo>
                <a:cubicBezTo>
                  <a:pt x="6398854" y="767278"/>
                  <a:pt x="6398854" y="764953"/>
                  <a:pt x="6398854" y="762628"/>
                </a:cubicBezTo>
                <a:cubicBezTo>
                  <a:pt x="6413715" y="762628"/>
                  <a:pt x="6428575" y="762628"/>
                  <a:pt x="6443435" y="762628"/>
                </a:cubicBezTo>
                <a:cubicBezTo>
                  <a:pt x="6443435" y="751005"/>
                  <a:pt x="6443435" y="741706"/>
                  <a:pt x="6443435" y="732408"/>
                </a:cubicBezTo>
                <a:cubicBezTo>
                  <a:pt x="6446407" y="732408"/>
                  <a:pt x="6452351" y="732408"/>
                  <a:pt x="6455323" y="732408"/>
                </a:cubicBezTo>
                <a:cubicBezTo>
                  <a:pt x="6455323" y="718460"/>
                  <a:pt x="6455323" y="706837"/>
                  <a:pt x="6455323" y="692889"/>
                </a:cubicBezTo>
                <a:cubicBezTo>
                  <a:pt x="6458295" y="692889"/>
                  <a:pt x="6461267" y="692889"/>
                  <a:pt x="6464239" y="692889"/>
                </a:cubicBezTo>
                <a:cubicBezTo>
                  <a:pt x="6464239" y="678941"/>
                  <a:pt x="6464239" y="667318"/>
                  <a:pt x="6464239" y="653370"/>
                </a:cubicBezTo>
                <a:cubicBezTo>
                  <a:pt x="6470183" y="653370"/>
                  <a:pt x="6476127" y="653370"/>
                  <a:pt x="6485043" y="653370"/>
                </a:cubicBezTo>
                <a:cubicBezTo>
                  <a:pt x="6485043" y="653370"/>
                  <a:pt x="6485043" y="655694"/>
                  <a:pt x="6485043" y="655694"/>
                </a:cubicBezTo>
                <a:cubicBezTo>
                  <a:pt x="6505847" y="648720"/>
                  <a:pt x="6529623" y="639422"/>
                  <a:pt x="6550427" y="632448"/>
                </a:cubicBezTo>
                <a:cubicBezTo>
                  <a:pt x="6553399" y="625474"/>
                  <a:pt x="6553399" y="618500"/>
                  <a:pt x="6553399" y="611526"/>
                </a:cubicBezTo>
                <a:cubicBezTo>
                  <a:pt x="6556371" y="618500"/>
                  <a:pt x="6556371" y="625474"/>
                  <a:pt x="6559343" y="632448"/>
                </a:cubicBezTo>
                <a:cubicBezTo>
                  <a:pt x="6583119" y="641747"/>
                  <a:pt x="6603924" y="651045"/>
                  <a:pt x="6627700" y="660344"/>
                </a:cubicBezTo>
                <a:cubicBezTo>
                  <a:pt x="6627700" y="658019"/>
                  <a:pt x="6627700" y="655694"/>
                  <a:pt x="6627700" y="655694"/>
                </a:cubicBezTo>
                <a:cubicBezTo>
                  <a:pt x="6633644" y="655694"/>
                  <a:pt x="6639588" y="655694"/>
                  <a:pt x="6645532" y="655694"/>
                </a:cubicBezTo>
                <a:cubicBezTo>
                  <a:pt x="6645532" y="667318"/>
                  <a:pt x="6645532" y="681266"/>
                  <a:pt x="6645532" y="692889"/>
                </a:cubicBezTo>
                <a:cubicBezTo>
                  <a:pt x="6648504" y="692889"/>
                  <a:pt x="6651476" y="692889"/>
                  <a:pt x="6654448" y="692889"/>
                </a:cubicBezTo>
                <a:cubicBezTo>
                  <a:pt x="6654448" y="706837"/>
                  <a:pt x="6654448" y="720785"/>
                  <a:pt x="6654448" y="737057"/>
                </a:cubicBezTo>
                <a:cubicBezTo>
                  <a:pt x="6657420" y="737057"/>
                  <a:pt x="6660392" y="737057"/>
                  <a:pt x="6663364" y="737057"/>
                </a:cubicBezTo>
                <a:cubicBezTo>
                  <a:pt x="6663364" y="744031"/>
                  <a:pt x="6663364" y="751005"/>
                  <a:pt x="6663364" y="757979"/>
                </a:cubicBezTo>
                <a:cubicBezTo>
                  <a:pt x="6669308" y="757979"/>
                  <a:pt x="6675252" y="757979"/>
                  <a:pt x="6681196" y="757979"/>
                </a:cubicBezTo>
                <a:cubicBezTo>
                  <a:pt x="6681196" y="769602"/>
                  <a:pt x="6681196" y="778901"/>
                  <a:pt x="6681196" y="790524"/>
                </a:cubicBezTo>
                <a:cubicBezTo>
                  <a:pt x="6719832" y="788199"/>
                  <a:pt x="6755496" y="785875"/>
                  <a:pt x="6794133" y="783550"/>
                </a:cubicBezTo>
                <a:cubicBezTo>
                  <a:pt x="6794133" y="771927"/>
                  <a:pt x="6794133" y="762628"/>
                  <a:pt x="6794133" y="751005"/>
                </a:cubicBezTo>
                <a:cubicBezTo>
                  <a:pt x="6814937" y="751005"/>
                  <a:pt x="6835741" y="751005"/>
                  <a:pt x="6853573" y="751005"/>
                </a:cubicBezTo>
                <a:cubicBezTo>
                  <a:pt x="6853573" y="744031"/>
                  <a:pt x="6853573" y="739382"/>
                  <a:pt x="6853573" y="732408"/>
                </a:cubicBezTo>
                <a:cubicBezTo>
                  <a:pt x="6895181" y="732408"/>
                  <a:pt x="6936789" y="732408"/>
                  <a:pt x="6978398" y="732408"/>
                </a:cubicBezTo>
                <a:cubicBezTo>
                  <a:pt x="6978398" y="737057"/>
                  <a:pt x="6978398" y="739382"/>
                  <a:pt x="6978398" y="744031"/>
                </a:cubicBezTo>
                <a:cubicBezTo>
                  <a:pt x="7005146" y="744031"/>
                  <a:pt x="7031894" y="744031"/>
                  <a:pt x="7058642" y="744031"/>
                </a:cubicBezTo>
                <a:cubicBezTo>
                  <a:pt x="7058642" y="746356"/>
                  <a:pt x="7058642" y="748680"/>
                  <a:pt x="7058642" y="751005"/>
                </a:cubicBezTo>
                <a:cubicBezTo>
                  <a:pt x="7064586" y="751005"/>
                  <a:pt x="7073502" y="751005"/>
                  <a:pt x="7082418" y="751005"/>
                </a:cubicBezTo>
                <a:cubicBezTo>
                  <a:pt x="7082418" y="753330"/>
                  <a:pt x="7082418" y="755654"/>
                  <a:pt x="7082418" y="757979"/>
                </a:cubicBezTo>
                <a:cubicBezTo>
                  <a:pt x="7088362" y="757979"/>
                  <a:pt x="7097278" y="757979"/>
                  <a:pt x="7103222" y="757979"/>
                </a:cubicBezTo>
                <a:cubicBezTo>
                  <a:pt x="7103222" y="723109"/>
                  <a:pt x="7103222" y="688239"/>
                  <a:pt x="7103222" y="653370"/>
                </a:cubicBezTo>
                <a:cubicBezTo>
                  <a:pt x="7124026" y="648720"/>
                  <a:pt x="7144831" y="644071"/>
                  <a:pt x="7165635" y="639422"/>
                </a:cubicBezTo>
                <a:cubicBezTo>
                  <a:pt x="7204271" y="639422"/>
                  <a:pt x="7242907" y="639422"/>
                  <a:pt x="7281543" y="639422"/>
                </a:cubicBezTo>
                <a:cubicBezTo>
                  <a:pt x="7281543" y="583630"/>
                  <a:pt x="7281543" y="527839"/>
                  <a:pt x="7281543" y="472047"/>
                </a:cubicBezTo>
                <a:cubicBezTo>
                  <a:pt x="7290459" y="467398"/>
                  <a:pt x="7302347" y="465073"/>
                  <a:pt x="7314235" y="460424"/>
                </a:cubicBezTo>
                <a:cubicBezTo>
                  <a:pt x="7361788" y="455775"/>
                  <a:pt x="7409340" y="448801"/>
                  <a:pt x="7456892" y="441827"/>
                </a:cubicBezTo>
                <a:cubicBezTo>
                  <a:pt x="7474724" y="446476"/>
                  <a:pt x="7489584" y="451125"/>
                  <a:pt x="7507417" y="453450"/>
                </a:cubicBezTo>
                <a:cubicBezTo>
                  <a:pt x="7510389" y="455775"/>
                  <a:pt x="7513361" y="458099"/>
                  <a:pt x="7516333" y="460424"/>
                </a:cubicBezTo>
                <a:cubicBezTo>
                  <a:pt x="7516333" y="565033"/>
                  <a:pt x="7516333" y="669642"/>
                  <a:pt x="7516333" y="771927"/>
                </a:cubicBezTo>
                <a:cubicBezTo>
                  <a:pt x="7522277" y="771927"/>
                  <a:pt x="7528221" y="771927"/>
                  <a:pt x="7537137" y="771927"/>
                </a:cubicBezTo>
                <a:cubicBezTo>
                  <a:pt x="7537137" y="730083"/>
                  <a:pt x="7537137" y="688239"/>
                  <a:pt x="7537137" y="646396"/>
                </a:cubicBezTo>
                <a:cubicBezTo>
                  <a:pt x="7543081" y="646396"/>
                  <a:pt x="7549025" y="646396"/>
                  <a:pt x="7554969" y="646396"/>
                </a:cubicBezTo>
                <a:cubicBezTo>
                  <a:pt x="7554969" y="641747"/>
                  <a:pt x="7554969" y="639422"/>
                  <a:pt x="7554969" y="634773"/>
                </a:cubicBezTo>
                <a:cubicBezTo>
                  <a:pt x="7560913" y="632448"/>
                  <a:pt x="7566857" y="630123"/>
                  <a:pt x="7572801" y="627799"/>
                </a:cubicBezTo>
                <a:cubicBezTo>
                  <a:pt x="7575773" y="627799"/>
                  <a:pt x="7581717" y="627799"/>
                  <a:pt x="7587661" y="627799"/>
                </a:cubicBezTo>
                <a:cubicBezTo>
                  <a:pt x="7587661" y="623149"/>
                  <a:pt x="7587661" y="620825"/>
                  <a:pt x="7587661" y="616175"/>
                </a:cubicBezTo>
                <a:cubicBezTo>
                  <a:pt x="7590633" y="613851"/>
                  <a:pt x="7596577" y="611526"/>
                  <a:pt x="7599549" y="609201"/>
                </a:cubicBezTo>
                <a:cubicBezTo>
                  <a:pt x="7608465" y="609201"/>
                  <a:pt x="7620353" y="609201"/>
                  <a:pt x="7629269" y="609201"/>
                </a:cubicBezTo>
                <a:cubicBezTo>
                  <a:pt x="7629269" y="620825"/>
                  <a:pt x="7629269" y="634773"/>
                  <a:pt x="7629269" y="646396"/>
                </a:cubicBezTo>
                <a:cubicBezTo>
                  <a:pt x="7650073" y="646396"/>
                  <a:pt x="7670877" y="646396"/>
                  <a:pt x="7691682" y="646396"/>
                </a:cubicBezTo>
                <a:cubicBezTo>
                  <a:pt x="7691682" y="690564"/>
                  <a:pt x="7691682" y="732408"/>
                  <a:pt x="7691682" y="776576"/>
                </a:cubicBezTo>
                <a:cubicBezTo>
                  <a:pt x="7700598" y="776576"/>
                  <a:pt x="7709514" y="776576"/>
                  <a:pt x="7715458" y="776576"/>
                </a:cubicBezTo>
                <a:cubicBezTo>
                  <a:pt x="7724374" y="774251"/>
                  <a:pt x="7730318" y="771927"/>
                  <a:pt x="7739234" y="769602"/>
                </a:cubicBezTo>
                <a:cubicBezTo>
                  <a:pt x="7739234" y="764953"/>
                  <a:pt x="7739234" y="762628"/>
                  <a:pt x="7739234" y="760304"/>
                </a:cubicBezTo>
                <a:cubicBezTo>
                  <a:pt x="7736262" y="760304"/>
                  <a:pt x="7733290" y="757979"/>
                  <a:pt x="7730318" y="757979"/>
                </a:cubicBezTo>
                <a:cubicBezTo>
                  <a:pt x="7730318" y="755654"/>
                  <a:pt x="7730318" y="753330"/>
                  <a:pt x="7730318" y="751005"/>
                </a:cubicBezTo>
                <a:cubicBezTo>
                  <a:pt x="7733290" y="748680"/>
                  <a:pt x="7736262" y="748680"/>
                  <a:pt x="7739234" y="746356"/>
                </a:cubicBezTo>
                <a:cubicBezTo>
                  <a:pt x="7739234" y="730083"/>
                  <a:pt x="7739234" y="711486"/>
                  <a:pt x="7739234" y="695213"/>
                </a:cubicBezTo>
                <a:cubicBezTo>
                  <a:pt x="7736262" y="695213"/>
                  <a:pt x="7733290" y="692889"/>
                  <a:pt x="7730318" y="692889"/>
                </a:cubicBezTo>
                <a:cubicBezTo>
                  <a:pt x="7730318" y="690564"/>
                  <a:pt x="7730318" y="688239"/>
                  <a:pt x="7730318" y="685915"/>
                </a:cubicBezTo>
                <a:cubicBezTo>
                  <a:pt x="7733290" y="683590"/>
                  <a:pt x="7736262" y="683590"/>
                  <a:pt x="7739234" y="681266"/>
                </a:cubicBezTo>
                <a:cubicBezTo>
                  <a:pt x="7739234" y="681266"/>
                  <a:pt x="7739234" y="678941"/>
                  <a:pt x="7739234" y="676616"/>
                </a:cubicBezTo>
                <a:cubicBezTo>
                  <a:pt x="7742206" y="676616"/>
                  <a:pt x="7742206" y="676616"/>
                  <a:pt x="7745178" y="676616"/>
                </a:cubicBezTo>
                <a:cubicBezTo>
                  <a:pt x="7745178" y="674292"/>
                  <a:pt x="7745178" y="669642"/>
                  <a:pt x="7745178" y="667318"/>
                </a:cubicBezTo>
                <a:cubicBezTo>
                  <a:pt x="7742206" y="667318"/>
                  <a:pt x="7742206" y="667318"/>
                  <a:pt x="7739234" y="667318"/>
                </a:cubicBezTo>
                <a:cubicBezTo>
                  <a:pt x="7739234" y="664993"/>
                  <a:pt x="7739234" y="662668"/>
                  <a:pt x="7739234" y="660344"/>
                </a:cubicBezTo>
                <a:cubicBezTo>
                  <a:pt x="7742206" y="660344"/>
                  <a:pt x="7745178" y="658019"/>
                  <a:pt x="7748150" y="655694"/>
                </a:cubicBezTo>
                <a:cubicBezTo>
                  <a:pt x="7751122" y="627799"/>
                  <a:pt x="7760038" y="604552"/>
                  <a:pt x="7795702" y="590604"/>
                </a:cubicBezTo>
                <a:cubicBezTo>
                  <a:pt x="7792730" y="590604"/>
                  <a:pt x="7792730" y="588280"/>
                  <a:pt x="7789758" y="588280"/>
                </a:cubicBezTo>
                <a:cubicBezTo>
                  <a:pt x="7789758" y="585955"/>
                  <a:pt x="7789758" y="583630"/>
                  <a:pt x="7789758" y="581306"/>
                </a:cubicBezTo>
                <a:cubicBezTo>
                  <a:pt x="7792730" y="581306"/>
                  <a:pt x="7795702" y="578981"/>
                  <a:pt x="7798674" y="578981"/>
                </a:cubicBezTo>
                <a:cubicBezTo>
                  <a:pt x="7798674" y="574332"/>
                  <a:pt x="7798674" y="572007"/>
                  <a:pt x="7798674" y="569682"/>
                </a:cubicBezTo>
                <a:cubicBezTo>
                  <a:pt x="7801646" y="569682"/>
                  <a:pt x="7801646" y="569682"/>
                  <a:pt x="7804618" y="569682"/>
                </a:cubicBezTo>
                <a:cubicBezTo>
                  <a:pt x="7804618" y="562708"/>
                  <a:pt x="7804618" y="555735"/>
                  <a:pt x="7804618" y="548761"/>
                </a:cubicBezTo>
                <a:cubicBezTo>
                  <a:pt x="7801646" y="548761"/>
                  <a:pt x="7801646" y="548761"/>
                  <a:pt x="7798674" y="548761"/>
                </a:cubicBezTo>
                <a:cubicBezTo>
                  <a:pt x="7798674" y="546436"/>
                  <a:pt x="7798674" y="546436"/>
                  <a:pt x="7798674" y="544111"/>
                </a:cubicBezTo>
                <a:cubicBezTo>
                  <a:pt x="7801646" y="544111"/>
                  <a:pt x="7804618" y="541787"/>
                  <a:pt x="7804618" y="541787"/>
                </a:cubicBezTo>
                <a:cubicBezTo>
                  <a:pt x="7810562" y="537137"/>
                  <a:pt x="7813534" y="532488"/>
                  <a:pt x="7819478" y="525514"/>
                </a:cubicBezTo>
                <a:cubicBezTo>
                  <a:pt x="7819478" y="525514"/>
                  <a:pt x="7819478" y="523189"/>
                  <a:pt x="7819478" y="523189"/>
                </a:cubicBezTo>
                <a:cubicBezTo>
                  <a:pt x="7819478" y="523189"/>
                  <a:pt x="7822450" y="523189"/>
                  <a:pt x="7822450" y="523189"/>
                </a:cubicBezTo>
                <a:cubicBezTo>
                  <a:pt x="7822450" y="520865"/>
                  <a:pt x="7822450" y="518540"/>
                  <a:pt x="7822450" y="516216"/>
                </a:cubicBezTo>
                <a:cubicBezTo>
                  <a:pt x="7816506" y="509242"/>
                  <a:pt x="7816506" y="497618"/>
                  <a:pt x="7822450" y="490644"/>
                </a:cubicBezTo>
                <a:cubicBezTo>
                  <a:pt x="7822450" y="490644"/>
                  <a:pt x="7822450" y="490644"/>
                  <a:pt x="7825422" y="483670"/>
                </a:cubicBezTo>
                <a:cubicBezTo>
                  <a:pt x="7825422" y="483670"/>
                  <a:pt x="7825422" y="483670"/>
                  <a:pt x="7828394" y="490644"/>
                </a:cubicBezTo>
                <a:cubicBezTo>
                  <a:pt x="7834338" y="497618"/>
                  <a:pt x="7837310" y="509242"/>
                  <a:pt x="7831366" y="516216"/>
                </a:cubicBezTo>
                <a:cubicBezTo>
                  <a:pt x="7831366" y="518540"/>
                  <a:pt x="7831366" y="520865"/>
                  <a:pt x="7831366" y="523189"/>
                </a:cubicBezTo>
                <a:cubicBezTo>
                  <a:pt x="7831366" y="523189"/>
                  <a:pt x="7834338" y="523189"/>
                  <a:pt x="7834338" y="523189"/>
                </a:cubicBezTo>
                <a:cubicBezTo>
                  <a:pt x="7834338" y="523189"/>
                  <a:pt x="7834338" y="525514"/>
                  <a:pt x="7834338" y="525514"/>
                </a:cubicBezTo>
                <a:cubicBezTo>
                  <a:pt x="7837310" y="530163"/>
                  <a:pt x="7843254" y="537137"/>
                  <a:pt x="7846226" y="541787"/>
                </a:cubicBezTo>
                <a:cubicBezTo>
                  <a:pt x="7849198" y="541787"/>
                  <a:pt x="7849198" y="544111"/>
                  <a:pt x="7852170" y="544111"/>
                </a:cubicBezTo>
                <a:cubicBezTo>
                  <a:pt x="7852170" y="546436"/>
                  <a:pt x="7852170" y="546436"/>
                  <a:pt x="7852170" y="548761"/>
                </a:cubicBezTo>
                <a:cubicBezTo>
                  <a:pt x="7852170" y="548761"/>
                  <a:pt x="7849198" y="548761"/>
                  <a:pt x="7849198" y="548761"/>
                </a:cubicBezTo>
                <a:cubicBezTo>
                  <a:pt x="7849198" y="555735"/>
                  <a:pt x="7849198" y="562708"/>
                  <a:pt x="7849198" y="569682"/>
                </a:cubicBezTo>
                <a:cubicBezTo>
                  <a:pt x="7849198" y="569682"/>
                  <a:pt x="7852170" y="569682"/>
                  <a:pt x="7855142" y="569682"/>
                </a:cubicBezTo>
                <a:cubicBezTo>
                  <a:pt x="7855142" y="572007"/>
                  <a:pt x="7855142" y="574332"/>
                  <a:pt x="7855142" y="578981"/>
                </a:cubicBezTo>
                <a:cubicBezTo>
                  <a:pt x="7855142" y="578981"/>
                  <a:pt x="7858115" y="581306"/>
                  <a:pt x="7861087" y="581306"/>
                </a:cubicBezTo>
                <a:cubicBezTo>
                  <a:pt x="7861087" y="583630"/>
                  <a:pt x="7861087" y="585955"/>
                  <a:pt x="7861087" y="588280"/>
                </a:cubicBezTo>
                <a:cubicBezTo>
                  <a:pt x="7858115" y="590604"/>
                  <a:pt x="7858115" y="590604"/>
                  <a:pt x="7855142" y="590604"/>
                </a:cubicBezTo>
                <a:cubicBezTo>
                  <a:pt x="7890807" y="604552"/>
                  <a:pt x="7896751" y="627799"/>
                  <a:pt x="7902695" y="655694"/>
                </a:cubicBezTo>
                <a:cubicBezTo>
                  <a:pt x="7905667" y="658019"/>
                  <a:pt x="7908639" y="658019"/>
                  <a:pt x="7911611" y="660344"/>
                </a:cubicBezTo>
                <a:cubicBezTo>
                  <a:pt x="7911611" y="662668"/>
                  <a:pt x="7911611" y="664993"/>
                  <a:pt x="7911611" y="667318"/>
                </a:cubicBezTo>
                <a:cubicBezTo>
                  <a:pt x="7908639" y="667318"/>
                  <a:pt x="7908639" y="667318"/>
                  <a:pt x="7905667" y="667318"/>
                </a:cubicBezTo>
                <a:cubicBezTo>
                  <a:pt x="7905667" y="671967"/>
                  <a:pt x="7905667" y="674292"/>
                  <a:pt x="7905667" y="676616"/>
                </a:cubicBezTo>
                <a:cubicBezTo>
                  <a:pt x="7908639" y="676616"/>
                  <a:pt x="7908639" y="676616"/>
                  <a:pt x="7911611" y="676616"/>
                </a:cubicBezTo>
                <a:cubicBezTo>
                  <a:pt x="7911611" y="678941"/>
                  <a:pt x="7911611" y="681266"/>
                  <a:pt x="7911611" y="681266"/>
                </a:cubicBezTo>
                <a:cubicBezTo>
                  <a:pt x="7914583" y="683590"/>
                  <a:pt x="7917555" y="685915"/>
                  <a:pt x="7920527" y="685915"/>
                </a:cubicBezTo>
                <a:cubicBezTo>
                  <a:pt x="7920527" y="688239"/>
                  <a:pt x="7920527" y="690564"/>
                  <a:pt x="7920527" y="692889"/>
                </a:cubicBezTo>
                <a:cubicBezTo>
                  <a:pt x="7917555" y="692889"/>
                  <a:pt x="7914583" y="695213"/>
                  <a:pt x="7911611" y="695213"/>
                </a:cubicBezTo>
                <a:cubicBezTo>
                  <a:pt x="7911611" y="713811"/>
                  <a:pt x="7911611" y="730083"/>
                  <a:pt x="7911611" y="746356"/>
                </a:cubicBezTo>
                <a:cubicBezTo>
                  <a:pt x="7914583" y="748680"/>
                  <a:pt x="7917555" y="748680"/>
                  <a:pt x="7920527" y="751005"/>
                </a:cubicBezTo>
                <a:cubicBezTo>
                  <a:pt x="7920527" y="753330"/>
                  <a:pt x="7920527" y="755654"/>
                  <a:pt x="7920527" y="757979"/>
                </a:cubicBezTo>
                <a:cubicBezTo>
                  <a:pt x="7917555" y="757979"/>
                  <a:pt x="7914583" y="760304"/>
                  <a:pt x="7911611" y="760304"/>
                </a:cubicBezTo>
                <a:cubicBezTo>
                  <a:pt x="7911611" y="762628"/>
                  <a:pt x="7911611" y="764953"/>
                  <a:pt x="7911611" y="767278"/>
                </a:cubicBezTo>
                <a:cubicBezTo>
                  <a:pt x="7914583" y="767278"/>
                  <a:pt x="7920527" y="767278"/>
                  <a:pt x="7923499" y="767278"/>
                </a:cubicBezTo>
                <a:cubicBezTo>
                  <a:pt x="7923499" y="771927"/>
                  <a:pt x="7923499" y="774251"/>
                  <a:pt x="7923499" y="776576"/>
                </a:cubicBezTo>
                <a:cubicBezTo>
                  <a:pt x="7932415" y="776576"/>
                  <a:pt x="7938359" y="776576"/>
                  <a:pt x="7944303" y="776576"/>
                </a:cubicBezTo>
                <a:cubicBezTo>
                  <a:pt x="7944303" y="725434"/>
                  <a:pt x="7944303" y="671967"/>
                  <a:pt x="7944303" y="620825"/>
                </a:cubicBezTo>
                <a:cubicBezTo>
                  <a:pt x="7971051" y="616175"/>
                  <a:pt x="7994827" y="613851"/>
                  <a:pt x="8021575" y="609201"/>
                </a:cubicBezTo>
                <a:cubicBezTo>
                  <a:pt x="8036435" y="609201"/>
                  <a:pt x="8051296" y="609201"/>
                  <a:pt x="8063184" y="609201"/>
                </a:cubicBezTo>
                <a:cubicBezTo>
                  <a:pt x="8063184" y="578981"/>
                  <a:pt x="8063184" y="546436"/>
                  <a:pt x="8063184" y="516216"/>
                </a:cubicBezTo>
                <a:cubicBezTo>
                  <a:pt x="8092904" y="495294"/>
                  <a:pt x="8152344" y="495294"/>
                  <a:pt x="8179092" y="516216"/>
                </a:cubicBezTo>
                <a:cubicBezTo>
                  <a:pt x="8179092" y="595254"/>
                  <a:pt x="8179092" y="674292"/>
                  <a:pt x="8179092" y="755654"/>
                </a:cubicBezTo>
                <a:cubicBezTo>
                  <a:pt x="8193952" y="755654"/>
                  <a:pt x="8208812" y="755654"/>
                  <a:pt x="8220701" y="755654"/>
                </a:cubicBezTo>
                <a:cubicBezTo>
                  <a:pt x="8220701" y="713811"/>
                  <a:pt x="8220701" y="674292"/>
                  <a:pt x="8220701" y="634773"/>
                </a:cubicBezTo>
                <a:cubicBezTo>
                  <a:pt x="8253393" y="634773"/>
                  <a:pt x="8286085" y="634773"/>
                  <a:pt x="8318777" y="634773"/>
                </a:cubicBezTo>
                <a:cubicBezTo>
                  <a:pt x="8324721" y="641747"/>
                  <a:pt x="8330665" y="648720"/>
                  <a:pt x="8336609" y="655694"/>
                </a:cubicBezTo>
                <a:lnTo>
                  <a:pt x="8336609" y="730582"/>
                </a:lnTo>
                <a:lnTo>
                  <a:pt x="8338212" y="730681"/>
                </a:lnTo>
                <a:cubicBezTo>
                  <a:pt x="8338212" y="730681"/>
                  <a:pt x="8338212" y="730681"/>
                  <a:pt x="8338212" y="607459"/>
                </a:cubicBezTo>
                <a:cubicBezTo>
                  <a:pt x="8338212" y="607459"/>
                  <a:pt x="8338212" y="607459"/>
                  <a:pt x="8359830" y="607459"/>
                </a:cubicBezTo>
                <a:cubicBezTo>
                  <a:pt x="8359830" y="607459"/>
                  <a:pt x="8359830" y="607459"/>
                  <a:pt x="8359830" y="471267"/>
                </a:cubicBezTo>
                <a:cubicBezTo>
                  <a:pt x="8359830" y="471267"/>
                  <a:pt x="8359830" y="471267"/>
                  <a:pt x="8378746" y="471267"/>
                </a:cubicBezTo>
                <a:cubicBezTo>
                  <a:pt x="8378746" y="471267"/>
                  <a:pt x="8378746" y="471267"/>
                  <a:pt x="8378746" y="356693"/>
                </a:cubicBezTo>
                <a:cubicBezTo>
                  <a:pt x="8378746" y="356693"/>
                  <a:pt x="8378746" y="356693"/>
                  <a:pt x="8384150" y="354531"/>
                </a:cubicBezTo>
                <a:cubicBezTo>
                  <a:pt x="8384150" y="354531"/>
                  <a:pt x="8384150" y="354531"/>
                  <a:pt x="8384150" y="328590"/>
                </a:cubicBezTo>
                <a:cubicBezTo>
                  <a:pt x="8384150" y="328590"/>
                  <a:pt x="8384150" y="328590"/>
                  <a:pt x="8405768" y="328590"/>
                </a:cubicBezTo>
                <a:cubicBezTo>
                  <a:pt x="8405768" y="328590"/>
                  <a:pt x="8405768" y="328590"/>
                  <a:pt x="8454409" y="246442"/>
                </a:cubicBezTo>
                <a:cubicBezTo>
                  <a:pt x="8454409" y="246442"/>
                  <a:pt x="8454409" y="246442"/>
                  <a:pt x="8459813" y="0"/>
                </a:cubicBezTo>
                <a:close/>
              </a:path>
            </a:pathLst>
          </a:custGeom>
          <a:solidFill>
            <a:schemeClr val="lt1">
              <a:alpha val="6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7_Contents slide layout">
  <p:cSld name="7_Contents slide layout">
    <p:bg>
      <p:bgPr>
        <a:solidFill>
          <a:schemeClr val="dk1"/>
        </a:solidFill>
        <a:effectLst/>
      </p:bgPr>
    </p:bg>
    <p:spTree>
      <p:nvGrpSpPr>
        <p:cNvPr id="1" name="Shape 75"/>
        <p:cNvGrpSpPr/>
        <p:nvPr/>
      </p:nvGrpSpPr>
      <p:grpSpPr>
        <a:xfrm>
          <a:off x="0" y="0"/>
          <a:ext cx="0" cy="0"/>
          <a:chOff x="0" y="0"/>
          <a:chExt cx="0" cy="0"/>
        </a:xfrm>
      </p:grpSpPr>
      <p:sp>
        <p:nvSpPr>
          <p:cNvPr id="76" name="Google Shape;76;p25"/>
          <p:cNvSpPr txBox="1">
            <a:spLocks noGrp="1"/>
          </p:cNvSpPr>
          <p:nvPr>
            <p:ph type="body" idx="1"/>
          </p:nvPr>
        </p:nvSpPr>
        <p:spPr>
          <a:xfrm>
            <a:off x="323529" y="339509"/>
            <a:ext cx="11573197" cy="724247"/>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1000"/>
              </a:spcBef>
              <a:spcAft>
                <a:spcPts val="0"/>
              </a:spcAft>
              <a:buClr>
                <a:schemeClr val="lt1"/>
              </a:buClr>
              <a:buSzPts val="5400"/>
              <a:buFont typeface="Arial"/>
              <a:buNone/>
              <a:defRPr sz="5400" b="0">
                <a:solidFill>
                  <a:schemeClr val="lt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8_Contents slide layout">
  <p:cSld name="8_Contents slide layout">
    <p:bg>
      <p:bgPr>
        <a:solidFill>
          <a:schemeClr val="dk1"/>
        </a:solidFill>
        <a:effectLst/>
      </p:bgPr>
    </p:bg>
    <p:spTree>
      <p:nvGrpSpPr>
        <p:cNvPr id="1" name="Shape 77"/>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9_Image slide layout">
    <p:bg>
      <p:bgPr>
        <a:solidFill>
          <a:schemeClr val="tx1"/>
        </a:solidFill>
        <a:effectLst/>
      </p:bgPr>
    </p:bg>
    <p:spTree>
      <p:nvGrpSpPr>
        <p:cNvPr id="1" name=""/>
        <p:cNvGrpSpPr/>
        <p:nvPr/>
      </p:nvGrpSpPr>
      <p:grpSpPr>
        <a:xfrm>
          <a:off x="0" y="0"/>
          <a:ext cx="0" cy="0"/>
          <a:chOff x="0" y="0"/>
          <a:chExt cx="0" cy="0"/>
        </a:xfrm>
      </p:grpSpPr>
      <p:sp>
        <p:nvSpPr>
          <p:cNvPr id="22" name="Text Placeholder 9">
            <a:extLst>
              <a:ext uri="{FF2B5EF4-FFF2-40B4-BE49-F238E27FC236}">
                <a16:creationId xmlns="" xmlns:a16="http://schemas.microsoft.com/office/drawing/2014/main" id="{4111A57B-317A-41FC-8D5B-458B4DA86DA4}"/>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bg1"/>
                </a:solidFill>
                <a:latin typeface="+mj-lt"/>
                <a:cs typeface="Arial" pitchFamily="34" charset="0"/>
              </a:defRPr>
            </a:lvl1pPr>
          </a:lstStyle>
          <a:p>
            <a:pPr lvl="0"/>
            <a:r>
              <a:rPr lang="en-US" altLang="ko-KR" dirty="0"/>
              <a:t>BASIC LAYOUT</a:t>
            </a:r>
          </a:p>
        </p:txBody>
      </p:sp>
      <p:grpSp>
        <p:nvGrpSpPr>
          <p:cNvPr id="2" name="Group 3">
            <a:extLst>
              <a:ext uri="{FF2B5EF4-FFF2-40B4-BE49-F238E27FC236}">
                <a16:creationId xmlns="" xmlns:a16="http://schemas.microsoft.com/office/drawing/2014/main" id="{3416C541-C19F-450D-88B8-31264A63C057}"/>
              </a:ext>
            </a:extLst>
          </p:cNvPr>
          <p:cNvGrpSpPr/>
          <p:nvPr userDrawn="1"/>
        </p:nvGrpSpPr>
        <p:grpSpPr>
          <a:xfrm>
            <a:off x="3413850" y="1727960"/>
            <a:ext cx="2134178" cy="3686307"/>
            <a:chOff x="2188487" y="1844824"/>
            <a:chExt cx="1980000" cy="3420000"/>
          </a:xfrm>
        </p:grpSpPr>
        <p:sp>
          <p:nvSpPr>
            <p:cNvPr id="10" name="Rounded Rectangle 13">
              <a:extLst>
                <a:ext uri="{FF2B5EF4-FFF2-40B4-BE49-F238E27FC236}">
                  <a16:creationId xmlns="" xmlns:a16="http://schemas.microsoft.com/office/drawing/2014/main" id="{F28ADE49-EABF-4A45-8AFD-D583872D5EF7}"/>
                </a:ext>
              </a:extLst>
            </p:cNvPr>
            <p:cNvSpPr/>
            <p:nvPr userDrawn="1"/>
          </p:nvSpPr>
          <p:spPr>
            <a:xfrm>
              <a:off x="2188487" y="1844824"/>
              <a:ext cx="1980000" cy="3420000"/>
            </a:xfrm>
            <a:prstGeom prst="roundRect">
              <a:avLst>
                <a:gd name="adj" fmla="val 13580"/>
              </a:avLst>
            </a:prstGeom>
            <a:solidFill>
              <a:schemeClr val="bg1"/>
            </a:solidFill>
            <a:ln w="88900">
              <a:noFill/>
            </a:ln>
            <a:effectLst>
              <a:outerShdw blurRad="63500" dist="520700" dir="13680000" sx="200000" sy="200000" algn="t" rotWithShape="0">
                <a:prstClr val="black">
                  <a:alpha val="0"/>
                </a:prstClr>
              </a:outerShdw>
              <a:reflection stA="0" dist="1270000" dir="5400000" sy="-100000" algn="bl" rotWithShape="0"/>
            </a:effectLst>
            <a:scene3d>
              <a:camera prst="perspectiveFront"/>
              <a:lightRig rig="soft" dir="t"/>
            </a:scene3d>
            <a:sp3d prstMaterial="matte">
              <a:bevelT w="139700" h="139700" prst="divot"/>
              <a:contourClr>
                <a:schemeClr val="bg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11" name="Rectangle 14">
              <a:extLst>
                <a:ext uri="{FF2B5EF4-FFF2-40B4-BE49-F238E27FC236}">
                  <a16:creationId xmlns="" xmlns:a16="http://schemas.microsoft.com/office/drawing/2014/main" id="{0EE66AE6-BD54-46FF-BFF8-F4F5052A0336}"/>
                </a:ext>
              </a:extLst>
            </p:cNvPr>
            <p:cNvSpPr/>
            <p:nvPr userDrawn="1"/>
          </p:nvSpPr>
          <p:spPr>
            <a:xfrm>
              <a:off x="3034725" y="2043113"/>
              <a:ext cx="287523" cy="45719"/>
            </a:xfrm>
            <a:prstGeom prst="rect">
              <a:avLst/>
            </a:prstGeom>
            <a:solidFill>
              <a:srgbClr val="B0B0B0"/>
            </a:solidFill>
            <a:ln w="88900">
              <a:noFill/>
            </a:ln>
            <a:scene3d>
              <a:camera prst="orthographicFront"/>
              <a:lightRig rig="threePt" dir="t"/>
            </a:scene3d>
            <a:sp3d>
              <a:bevelT w="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nvGrpSpPr>
            <p:cNvPr id="3" name="Group 1">
              <a:extLst>
                <a:ext uri="{FF2B5EF4-FFF2-40B4-BE49-F238E27FC236}">
                  <a16:creationId xmlns="" xmlns:a16="http://schemas.microsoft.com/office/drawing/2014/main" id="{16B2E278-7F12-411C-A66B-4E8311A0AA6B}"/>
                </a:ext>
              </a:extLst>
            </p:cNvPr>
            <p:cNvGrpSpPr/>
            <p:nvPr userDrawn="1"/>
          </p:nvGrpSpPr>
          <p:grpSpPr>
            <a:xfrm>
              <a:off x="3068483" y="4873005"/>
              <a:ext cx="228516" cy="228516"/>
              <a:chOff x="1522350" y="5810889"/>
              <a:chExt cx="228516" cy="228516"/>
            </a:xfrm>
            <a:solidFill>
              <a:schemeClr val="bg1">
                <a:lumMod val="75000"/>
              </a:schemeClr>
            </a:solidFill>
          </p:grpSpPr>
          <p:sp>
            <p:nvSpPr>
              <p:cNvPr id="13" name="Oval 15">
                <a:extLst>
                  <a:ext uri="{FF2B5EF4-FFF2-40B4-BE49-F238E27FC236}">
                    <a16:creationId xmlns="" xmlns:a16="http://schemas.microsoft.com/office/drawing/2014/main" id="{880912B7-BAFE-4530-B3E2-658A4CC93EA5}"/>
                  </a:ext>
                </a:extLst>
              </p:cNvPr>
              <p:cNvSpPr/>
              <p:nvPr userDrawn="1"/>
            </p:nvSpPr>
            <p:spPr>
              <a:xfrm>
                <a:off x="1522350" y="5810889"/>
                <a:ext cx="228516" cy="228516"/>
              </a:xfrm>
              <a:prstGeom prst="ellipse">
                <a:avLst/>
              </a:prstGeom>
              <a:grpFill/>
              <a:ln w="0">
                <a:noFill/>
              </a:ln>
              <a:scene3d>
                <a:camera prst="perspectiveFront"/>
                <a:lightRig rig="threePt" dir="t"/>
              </a:scene3d>
              <a:sp3d>
                <a:bevelT/>
                <a:bevelB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4" name="Rounded Rectangle 16">
                <a:extLst>
                  <a:ext uri="{FF2B5EF4-FFF2-40B4-BE49-F238E27FC236}">
                    <a16:creationId xmlns="" xmlns:a16="http://schemas.microsoft.com/office/drawing/2014/main" id="{D4E578DE-6FBB-45BA-AA90-B7C5BFB60FD8}"/>
                  </a:ext>
                </a:extLst>
              </p:cNvPr>
              <p:cNvSpPr/>
              <p:nvPr userDrawn="1"/>
            </p:nvSpPr>
            <p:spPr>
              <a:xfrm>
                <a:off x="1599696" y="5872505"/>
                <a:ext cx="104519" cy="105284"/>
              </a:xfrm>
              <a:prstGeom prst="roundRect">
                <a:avLst/>
              </a:prstGeom>
              <a:solidFill>
                <a:schemeClr val="bg1">
                  <a:lumMod val="65000"/>
                </a:schemeClr>
              </a:solidFill>
              <a:ln w="6350">
                <a:noFill/>
              </a:ln>
              <a:scene3d>
                <a:camera prst="orthographicFront"/>
                <a:lightRig rig="threePt" dir="t"/>
              </a:scene3d>
              <a:sp3d>
                <a:bevelT w="139700" prst="cross"/>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grpSp>
      <p:sp>
        <p:nvSpPr>
          <p:cNvPr id="15" name="Picture Placeholder 9">
            <a:extLst>
              <a:ext uri="{FF2B5EF4-FFF2-40B4-BE49-F238E27FC236}">
                <a16:creationId xmlns="" xmlns:a16="http://schemas.microsoft.com/office/drawing/2014/main" id="{EB8BC53A-6DA7-4829-9A2F-14557FE1D7E4}"/>
              </a:ext>
            </a:extLst>
          </p:cNvPr>
          <p:cNvSpPr>
            <a:spLocks noGrp="1"/>
          </p:cNvSpPr>
          <p:nvPr userDrawn="1">
            <p:ph type="pic" sz="quarter" idx="11" hasCustomPrompt="1"/>
          </p:nvPr>
        </p:nvSpPr>
        <p:spPr>
          <a:xfrm>
            <a:off x="3586877" y="2115101"/>
            <a:ext cx="1816447" cy="2832308"/>
          </a:xfrm>
          <a:prstGeom prst="rect">
            <a:avLst/>
          </a:prstGeom>
          <a:solidFill>
            <a:schemeClr val="bg1">
              <a:lumMod val="95000"/>
            </a:schemeClr>
          </a:solidFill>
        </p:spPr>
        <p:txBody>
          <a:bodyPr anchor="ctr"/>
          <a:lstStyle>
            <a:lvl1pPr marL="0" marR="0" indent="0" algn="ctr" defTabSz="914446" rtl="0" eaLnBrk="1" fontAlgn="auto" latinLnBrk="1" hangingPunct="1">
              <a:lnSpc>
                <a:spcPct val="100000"/>
              </a:lnSpc>
              <a:spcBef>
                <a:spcPct val="20000"/>
              </a:spcBef>
              <a:spcAft>
                <a:spcPts val="0"/>
              </a:spcAft>
              <a:buClrTx/>
              <a:buSzTx/>
              <a:buFont typeface="Arial" pitchFamily="34" charset="0"/>
              <a:buNone/>
              <a:tabLst/>
              <a:defRPr sz="1200">
                <a:solidFill>
                  <a:schemeClr val="tx1">
                    <a:lumMod val="75000"/>
                    <a:lumOff val="25000"/>
                  </a:schemeClr>
                </a:solidFill>
              </a:defRPr>
            </a:lvl1pPr>
          </a:lstStyle>
          <a:p>
            <a:r>
              <a:rPr lang="en-US" altLang="ko-KR" dirty="0"/>
              <a:t>Your Picture Here</a:t>
            </a:r>
            <a:endParaRPr lang="ko-KR" altLang="en-US" dirty="0"/>
          </a:p>
        </p:txBody>
      </p:sp>
      <p:grpSp>
        <p:nvGrpSpPr>
          <p:cNvPr id="4" name="Group 2">
            <a:extLst>
              <a:ext uri="{FF2B5EF4-FFF2-40B4-BE49-F238E27FC236}">
                <a16:creationId xmlns="" xmlns:a16="http://schemas.microsoft.com/office/drawing/2014/main" id="{4C198FF6-4BAB-454F-B36D-BFC618E02928}"/>
              </a:ext>
            </a:extLst>
          </p:cNvPr>
          <p:cNvGrpSpPr/>
          <p:nvPr userDrawn="1"/>
        </p:nvGrpSpPr>
        <p:grpSpPr>
          <a:xfrm>
            <a:off x="6643974" y="1727960"/>
            <a:ext cx="2134178" cy="3686307"/>
            <a:chOff x="4897447" y="1844824"/>
            <a:chExt cx="1980000" cy="3420000"/>
          </a:xfrm>
        </p:grpSpPr>
        <p:sp>
          <p:nvSpPr>
            <p:cNvPr id="17" name="Rounded Rectangle 30">
              <a:extLst>
                <a:ext uri="{FF2B5EF4-FFF2-40B4-BE49-F238E27FC236}">
                  <a16:creationId xmlns="" xmlns:a16="http://schemas.microsoft.com/office/drawing/2014/main" id="{327C6189-5814-41F6-8E57-B52ED4BAD615}"/>
                </a:ext>
              </a:extLst>
            </p:cNvPr>
            <p:cNvSpPr/>
            <p:nvPr userDrawn="1"/>
          </p:nvSpPr>
          <p:spPr>
            <a:xfrm>
              <a:off x="4897447" y="1844824"/>
              <a:ext cx="1980000" cy="3420000"/>
            </a:xfrm>
            <a:prstGeom prst="roundRect">
              <a:avLst>
                <a:gd name="adj" fmla="val 13580"/>
              </a:avLst>
            </a:prstGeom>
            <a:solidFill>
              <a:schemeClr val="bg1"/>
            </a:solidFill>
            <a:ln w="88900">
              <a:noFill/>
            </a:ln>
            <a:effectLst>
              <a:outerShdw blurRad="63500" dist="520700" dir="13680000" sx="200000" sy="200000" algn="t" rotWithShape="0">
                <a:prstClr val="black">
                  <a:alpha val="0"/>
                </a:prstClr>
              </a:outerShdw>
              <a:reflection stA="0" dist="1270000" dir="5400000" sy="-100000" algn="bl" rotWithShape="0"/>
            </a:effectLst>
            <a:scene3d>
              <a:camera prst="perspectiveFront"/>
              <a:lightRig rig="soft" dir="t"/>
            </a:scene3d>
            <a:sp3d prstMaterial="matte">
              <a:bevelT w="139700" h="139700" prst="divot"/>
              <a:contourClr>
                <a:schemeClr val="bg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8" name="Rectangle 31">
              <a:extLst>
                <a:ext uri="{FF2B5EF4-FFF2-40B4-BE49-F238E27FC236}">
                  <a16:creationId xmlns="" xmlns:a16="http://schemas.microsoft.com/office/drawing/2014/main" id="{6BB7F0A7-CC2D-4583-914D-D6C31A57CD04}"/>
                </a:ext>
              </a:extLst>
            </p:cNvPr>
            <p:cNvSpPr/>
            <p:nvPr userDrawn="1"/>
          </p:nvSpPr>
          <p:spPr>
            <a:xfrm>
              <a:off x="5739521" y="2043113"/>
              <a:ext cx="287523" cy="45719"/>
            </a:xfrm>
            <a:prstGeom prst="rect">
              <a:avLst/>
            </a:prstGeom>
            <a:solidFill>
              <a:srgbClr val="B0B0B0"/>
            </a:solidFill>
            <a:ln w="88900">
              <a:noFill/>
            </a:ln>
            <a:scene3d>
              <a:camera prst="orthographicFront"/>
              <a:lightRig rig="threePt" dir="t"/>
            </a:scene3d>
            <a:sp3d>
              <a:bevelT w="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nvGrpSpPr>
            <p:cNvPr id="5" name="Group 32">
              <a:extLst>
                <a:ext uri="{FF2B5EF4-FFF2-40B4-BE49-F238E27FC236}">
                  <a16:creationId xmlns="" xmlns:a16="http://schemas.microsoft.com/office/drawing/2014/main" id="{C9FC167E-F954-46E7-90DD-9CFE5810AAD7}"/>
                </a:ext>
              </a:extLst>
            </p:cNvPr>
            <p:cNvGrpSpPr/>
            <p:nvPr userDrawn="1"/>
          </p:nvGrpSpPr>
          <p:grpSpPr>
            <a:xfrm>
              <a:off x="5753678" y="4862119"/>
              <a:ext cx="228516" cy="228516"/>
              <a:chOff x="1522350" y="5810889"/>
              <a:chExt cx="228516" cy="228516"/>
            </a:xfrm>
            <a:solidFill>
              <a:schemeClr val="bg1">
                <a:lumMod val="75000"/>
              </a:schemeClr>
            </a:solidFill>
          </p:grpSpPr>
          <p:sp>
            <p:nvSpPr>
              <p:cNvPr id="20" name="Oval 33">
                <a:extLst>
                  <a:ext uri="{FF2B5EF4-FFF2-40B4-BE49-F238E27FC236}">
                    <a16:creationId xmlns="" xmlns:a16="http://schemas.microsoft.com/office/drawing/2014/main" id="{437FD994-E6E6-4E11-A918-9DE141FE1761}"/>
                  </a:ext>
                </a:extLst>
              </p:cNvPr>
              <p:cNvSpPr/>
              <p:nvPr userDrawn="1"/>
            </p:nvSpPr>
            <p:spPr>
              <a:xfrm>
                <a:off x="1522350" y="5810889"/>
                <a:ext cx="228516" cy="228516"/>
              </a:xfrm>
              <a:prstGeom prst="ellipse">
                <a:avLst/>
              </a:prstGeom>
              <a:grpFill/>
              <a:ln w="0">
                <a:noFill/>
              </a:ln>
              <a:scene3d>
                <a:camera prst="perspectiveFront"/>
                <a:lightRig rig="threePt" dir="t"/>
              </a:scene3d>
              <a:sp3d>
                <a:bevelT/>
                <a:bevelB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1" name="Rounded Rectangle 34">
                <a:extLst>
                  <a:ext uri="{FF2B5EF4-FFF2-40B4-BE49-F238E27FC236}">
                    <a16:creationId xmlns="" xmlns:a16="http://schemas.microsoft.com/office/drawing/2014/main" id="{8CE63A71-4087-4780-9C43-230A8930C48E}"/>
                  </a:ext>
                </a:extLst>
              </p:cNvPr>
              <p:cNvSpPr/>
              <p:nvPr userDrawn="1"/>
            </p:nvSpPr>
            <p:spPr>
              <a:xfrm>
                <a:off x="1599696" y="5872505"/>
                <a:ext cx="104519" cy="105284"/>
              </a:xfrm>
              <a:prstGeom prst="roundRect">
                <a:avLst/>
              </a:prstGeom>
              <a:solidFill>
                <a:schemeClr val="bg1">
                  <a:lumMod val="65000"/>
                </a:schemeClr>
              </a:solidFill>
              <a:ln w="6350">
                <a:noFill/>
              </a:ln>
              <a:scene3d>
                <a:camera prst="orthographicFront"/>
                <a:lightRig rig="threePt" dir="t"/>
              </a:scene3d>
              <a:sp3d>
                <a:bevelT w="139700" prst="cross"/>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grpSp>
      <p:sp>
        <p:nvSpPr>
          <p:cNvPr id="23" name="Picture Placeholder 9">
            <a:extLst>
              <a:ext uri="{FF2B5EF4-FFF2-40B4-BE49-F238E27FC236}">
                <a16:creationId xmlns="" xmlns:a16="http://schemas.microsoft.com/office/drawing/2014/main" id="{2F232C40-D3F8-4CDD-AF94-D276AEA2E488}"/>
              </a:ext>
            </a:extLst>
          </p:cNvPr>
          <p:cNvSpPr>
            <a:spLocks noGrp="1"/>
          </p:cNvSpPr>
          <p:nvPr userDrawn="1">
            <p:ph type="pic" sz="quarter" idx="12" hasCustomPrompt="1"/>
          </p:nvPr>
        </p:nvSpPr>
        <p:spPr>
          <a:xfrm>
            <a:off x="6816063" y="2096155"/>
            <a:ext cx="1816447" cy="2832308"/>
          </a:xfrm>
          <a:prstGeom prst="rect">
            <a:avLst/>
          </a:prstGeom>
          <a:solidFill>
            <a:schemeClr val="bg1">
              <a:lumMod val="95000"/>
            </a:schemeClr>
          </a:solidFill>
        </p:spPr>
        <p:txBody>
          <a:bodyPr anchor="ctr"/>
          <a:lstStyle>
            <a:lvl1pPr marL="0" marR="0" indent="0" algn="ctr" defTabSz="914446" rtl="0" eaLnBrk="1" fontAlgn="auto" latinLnBrk="1" hangingPunct="1">
              <a:lnSpc>
                <a:spcPct val="100000"/>
              </a:lnSpc>
              <a:spcBef>
                <a:spcPct val="20000"/>
              </a:spcBef>
              <a:spcAft>
                <a:spcPts val="0"/>
              </a:spcAft>
              <a:buClrTx/>
              <a:buSzTx/>
              <a:buFont typeface="Arial" pitchFamily="34" charset="0"/>
              <a:buNone/>
              <a:tabLst/>
              <a:defRPr sz="1200">
                <a:solidFill>
                  <a:schemeClr val="tx1">
                    <a:lumMod val="75000"/>
                    <a:lumOff val="25000"/>
                  </a:schemeClr>
                </a:solidFill>
              </a:defRPr>
            </a:lvl1pPr>
          </a:lstStyle>
          <a:p>
            <a:r>
              <a:rPr lang="en-US" altLang="ko-KR" dirty="0"/>
              <a:t>Your Picture Here</a:t>
            </a:r>
            <a:endParaRPr lang="ko-KR" altLang="en-US" dirty="0"/>
          </a:p>
        </p:txBody>
      </p:sp>
      <p:sp>
        <p:nvSpPr>
          <p:cNvPr id="24" name="Freeform: Shape 23">
            <a:extLst>
              <a:ext uri="{FF2B5EF4-FFF2-40B4-BE49-F238E27FC236}">
                <a16:creationId xmlns="" xmlns:a16="http://schemas.microsoft.com/office/drawing/2014/main" id="{5B0E5326-A18A-427C-A9B5-AE03EEAFB683}"/>
              </a:ext>
            </a:extLst>
          </p:cNvPr>
          <p:cNvSpPr/>
          <p:nvPr userDrawn="1"/>
        </p:nvSpPr>
        <p:spPr>
          <a:xfrm>
            <a:off x="0" y="5855038"/>
            <a:ext cx="12210216" cy="1002962"/>
          </a:xfrm>
          <a:custGeom>
            <a:avLst/>
            <a:gdLst>
              <a:gd name="connsiteX0" fmla="*/ 8459813 w 12210216"/>
              <a:gd name="connsiteY0" fmla="*/ 0 h 1002962"/>
              <a:gd name="connsiteX1" fmla="*/ 8462516 w 12210216"/>
              <a:gd name="connsiteY1" fmla="*/ 246442 h 1002962"/>
              <a:gd name="connsiteX2" fmla="*/ 8513858 w 12210216"/>
              <a:gd name="connsiteY2" fmla="*/ 326428 h 1002962"/>
              <a:gd name="connsiteX3" fmla="*/ 8535476 w 12210216"/>
              <a:gd name="connsiteY3" fmla="*/ 326428 h 1002962"/>
              <a:gd name="connsiteX4" fmla="*/ 8535476 w 12210216"/>
              <a:gd name="connsiteY4" fmla="*/ 350208 h 1002962"/>
              <a:gd name="connsiteX5" fmla="*/ 8540881 w 12210216"/>
              <a:gd name="connsiteY5" fmla="*/ 356693 h 1002962"/>
              <a:gd name="connsiteX6" fmla="*/ 8540881 w 12210216"/>
              <a:gd name="connsiteY6" fmla="*/ 471267 h 1002962"/>
              <a:gd name="connsiteX7" fmla="*/ 8565201 w 12210216"/>
              <a:gd name="connsiteY7" fmla="*/ 471267 h 1002962"/>
              <a:gd name="connsiteX8" fmla="*/ 8565201 w 12210216"/>
              <a:gd name="connsiteY8" fmla="*/ 611783 h 1002962"/>
              <a:gd name="connsiteX9" fmla="*/ 8581415 w 12210216"/>
              <a:gd name="connsiteY9" fmla="*/ 609621 h 1002962"/>
              <a:gd name="connsiteX10" fmla="*/ 8578712 w 12210216"/>
              <a:gd name="connsiteY10" fmla="*/ 698254 h 1002962"/>
              <a:gd name="connsiteX11" fmla="*/ 8594926 w 12210216"/>
              <a:gd name="connsiteY11" fmla="*/ 700416 h 1002962"/>
              <a:gd name="connsiteX12" fmla="*/ 8597628 w 12210216"/>
              <a:gd name="connsiteY12" fmla="*/ 706901 h 1002962"/>
              <a:gd name="connsiteX13" fmla="*/ 8605735 w 12210216"/>
              <a:gd name="connsiteY13" fmla="*/ 687445 h 1002962"/>
              <a:gd name="connsiteX14" fmla="*/ 8624651 w 12210216"/>
              <a:gd name="connsiteY14" fmla="*/ 687445 h 1002962"/>
              <a:gd name="connsiteX15" fmla="*/ 8624651 w 12210216"/>
              <a:gd name="connsiteY15" fmla="*/ 719872 h 1002962"/>
              <a:gd name="connsiteX16" fmla="*/ 8635460 w 12210216"/>
              <a:gd name="connsiteY16" fmla="*/ 724195 h 1002962"/>
              <a:gd name="connsiteX17" fmla="*/ 8635460 w 12210216"/>
              <a:gd name="connsiteY17" fmla="*/ 735004 h 1002962"/>
              <a:gd name="connsiteX18" fmla="*/ 8694910 w 12210216"/>
              <a:gd name="connsiteY18" fmla="*/ 735004 h 1002962"/>
              <a:gd name="connsiteX19" fmla="*/ 8694910 w 12210216"/>
              <a:gd name="connsiteY19" fmla="*/ 743651 h 1002962"/>
              <a:gd name="connsiteX20" fmla="*/ 8716528 w 12210216"/>
              <a:gd name="connsiteY20" fmla="*/ 743651 h 1002962"/>
              <a:gd name="connsiteX21" fmla="*/ 8716528 w 12210216"/>
              <a:gd name="connsiteY21" fmla="*/ 713387 h 1002962"/>
              <a:gd name="connsiteX22" fmla="*/ 8775977 w 12210216"/>
              <a:gd name="connsiteY22" fmla="*/ 713387 h 1002962"/>
              <a:gd name="connsiteX23" fmla="*/ 8775977 w 12210216"/>
              <a:gd name="connsiteY23" fmla="*/ 702578 h 1002962"/>
              <a:gd name="connsiteX24" fmla="*/ 8786786 w 12210216"/>
              <a:gd name="connsiteY24" fmla="*/ 702578 h 1002962"/>
              <a:gd name="connsiteX25" fmla="*/ 8786786 w 12210216"/>
              <a:gd name="connsiteY25" fmla="*/ 687445 h 1002962"/>
              <a:gd name="connsiteX26" fmla="*/ 8794893 w 12210216"/>
              <a:gd name="connsiteY26" fmla="*/ 687445 h 1002962"/>
              <a:gd name="connsiteX27" fmla="*/ 8794893 w 12210216"/>
              <a:gd name="connsiteY27" fmla="*/ 678798 h 1002962"/>
              <a:gd name="connsiteX28" fmla="*/ 8816511 w 12210216"/>
              <a:gd name="connsiteY28" fmla="*/ 678798 h 1002962"/>
              <a:gd name="connsiteX29" fmla="*/ 8816511 w 12210216"/>
              <a:gd name="connsiteY29" fmla="*/ 687445 h 1002962"/>
              <a:gd name="connsiteX30" fmla="*/ 8846236 w 12210216"/>
              <a:gd name="connsiteY30" fmla="*/ 687445 h 1002962"/>
              <a:gd name="connsiteX31" fmla="*/ 8846236 w 12210216"/>
              <a:gd name="connsiteY31" fmla="*/ 672313 h 1002962"/>
              <a:gd name="connsiteX32" fmla="*/ 8865152 w 12210216"/>
              <a:gd name="connsiteY32" fmla="*/ 672313 h 1002962"/>
              <a:gd name="connsiteX33" fmla="*/ 8865152 w 12210216"/>
              <a:gd name="connsiteY33" fmla="*/ 696092 h 1002962"/>
              <a:gd name="connsiteX34" fmla="*/ 8875960 w 12210216"/>
              <a:gd name="connsiteY34" fmla="*/ 696092 h 1002962"/>
              <a:gd name="connsiteX35" fmla="*/ 8875960 w 12210216"/>
              <a:gd name="connsiteY35" fmla="*/ 687445 h 1002962"/>
              <a:gd name="connsiteX36" fmla="*/ 8894876 w 12210216"/>
              <a:gd name="connsiteY36" fmla="*/ 687445 h 1002962"/>
              <a:gd name="connsiteX37" fmla="*/ 8894876 w 12210216"/>
              <a:gd name="connsiteY37" fmla="*/ 713387 h 1002962"/>
              <a:gd name="connsiteX38" fmla="*/ 8916494 w 12210216"/>
              <a:gd name="connsiteY38" fmla="*/ 713387 h 1002962"/>
              <a:gd name="connsiteX39" fmla="*/ 8916494 w 12210216"/>
              <a:gd name="connsiteY39" fmla="*/ 726357 h 1002962"/>
              <a:gd name="connsiteX40" fmla="*/ 8924601 w 12210216"/>
              <a:gd name="connsiteY40" fmla="*/ 726357 h 1002962"/>
              <a:gd name="connsiteX41" fmla="*/ 8924601 w 12210216"/>
              <a:gd name="connsiteY41" fmla="*/ 719872 h 1002962"/>
              <a:gd name="connsiteX42" fmla="*/ 8965135 w 12210216"/>
              <a:gd name="connsiteY42" fmla="*/ 719872 h 1002962"/>
              <a:gd name="connsiteX43" fmla="*/ 8965135 w 12210216"/>
              <a:gd name="connsiteY43" fmla="*/ 743651 h 1002962"/>
              <a:gd name="connsiteX44" fmla="*/ 8975944 w 12210216"/>
              <a:gd name="connsiteY44" fmla="*/ 743651 h 1002962"/>
              <a:gd name="connsiteX45" fmla="*/ 8975944 w 12210216"/>
              <a:gd name="connsiteY45" fmla="*/ 752299 h 1002962"/>
              <a:gd name="connsiteX46" fmla="*/ 8984051 w 12210216"/>
              <a:gd name="connsiteY46" fmla="*/ 752299 h 1002962"/>
              <a:gd name="connsiteX47" fmla="*/ 8984051 w 12210216"/>
              <a:gd name="connsiteY47" fmla="*/ 735004 h 1002962"/>
              <a:gd name="connsiteX48" fmla="*/ 8994860 w 12210216"/>
              <a:gd name="connsiteY48" fmla="*/ 735004 h 1002962"/>
              <a:gd name="connsiteX49" fmla="*/ 8994860 w 12210216"/>
              <a:gd name="connsiteY49" fmla="*/ 743651 h 1002962"/>
              <a:gd name="connsiteX50" fmla="*/ 8997562 w 12210216"/>
              <a:gd name="connsiteY50" fmla="*/ 743651 h 1002962"/>
              <a:gd name="connsiteX51" fmla="*/ 8997562 w 12210216"/>
              <a:gd name="connsiteY51" fmla="*/ 741490 h 1002962"/>
              <a:gd name="connsiteX52" fmla="*/ 9002966 w 12210216"/>
              <a:gd name="connsiteY52" fmla="*/ 741490 h 1002962"/>
              <a:gd name="connsiteX53" fmla="*/ 9002966 w 12210216"/>
              <a:gd name="connsiteY53" fmla="*/ 735004 h 1002962"/>
              <a:gd name="connsiteX54" fmla="*/ 9054310 w 12210216"/>
              <a:gd name="connsiteY54" fmla="*/ 735004 h 1002962"/>
              <a:gd name="connsiteX55" fmla="*/ 9054310 w 12210216"/>
              <a:gd name="connsiteY55" fmla="*/ 758784 h 1002962"/>
              <a:gd name="connsiteX56" fmla="*/ 9075928 w 12210216"/>
              <a:gd name="connsiteY56" fmla="*/ 758784 h 1002962"/>
              <a:gd name="connsiteX57" fmla="*/ 9075928 w 12210216"/>
              <a:gd name="connsiteY57" fmla="*/ 767431 h 1002962"/>
              <a:gd name="connsiteX58" fmla="*/ 9094843 w 12210216"/>
              <a:gd name="connsiteY58" fmla="*/ 767431 h 1002962"/>
              <a:gd name="connsiteX59" fmla="*/ 9094843 w 12210216"/>
              <a:gd name="connsiteY59" fmla="*/ 743651 h 1002962"/>
              <a:gd name="connsiteX60" fmla="*/ 9105652 w 12210216"/>
              <a:gd name="connsiteY60" fmla="*/ 743651 h 1002962"/>
              <a:gd name="connsiteX61" fmla="*/ 9105652 w 12210216"/>
              <a:gd name="connsiteY61" fmla="*/ 711225 h 1002962"/>
              <a:gd name="connsiteX62" fmla="*/ 9116461 w 12210216"/>
              <a:gd name="connsiteY62" fmla="*/ 711225 h 1002962"/>
              <a:gd name="connsiteX63" fmla="*/ 9116461 w 12210216"/>
              <a:gd name="connsiteY63" fmla="*/ 696092 h 1002962"/>
              <a:gd name="connsiteX64" fmla="*/ 9113759 w 12210216"/>
              <a:gd name="connsiteY64" fmla="*/ 696092 h 1002962"/>
              <a:gd name="connsiteX65" fmla="*/ 9121866 w 12210216"/>
              <a:gd name="connsiteY65" fmla="*/ 683122 h 1002962"/>
              <a:gd name="connsiteX66" fmla="*/ 9132675 w 12210216"/>
              <a:gd name="connsiteY66" fmla="*/ 711225 h 1002962"/>
              <a:gd name="connsiteX67" fmla="*/ 9140782 w 12210216"/>
              <a:gd name="connsiteY67" fmla="*/ 711225 h 1002962"/>
              <a:gd name="connsiteX68" fmla="*/ 9140782 w 12210216"/>
              <a:gd name="connsiteY68" fmla="*/ 605298 h 1002962"/>
              <a:gd name="connsiteX69" fmla="*/ 9156995 w 12210216"/>
              <a:gd name="connsiteY69" fmla="*/ 605298 h 1002962"/>
              <a:gd name="connsiteX70" fmla="*/ 9156995 w 12210216"/>
              <a:gd name="connsiteY70" fmla="*/ 557739 h 1002962"/>
              <a:gd name="connsiteX71" fmla="*/ 9192124 w 12210216"/>
              <a:gd name="connsiteY71" fmla="*/ 557739 h 1002962"/>
              <a:gd name="connsiteX72" fmla="*/ 9192124 w 12210216"/>
              <a:gd name="connsiteY72" fmla="*/ 536121 h 1002962"/>
              <a:gd name="connsiteX73" fmla="*/ 9238063 w 12210216"/>
              <a:gd name="connsiteY73" fmla="*/ 536121 h 1002962"/>
              <a:gd name="connsiteX74" fmla="*/ 9238063 w 12210216"/>
              <a:gd name="connsiteY74" fmla="*/ 555577 h 1002962"/>
              <a:gd name="connsiteX75" fmla="*/ 9262383 w 12210216"/>
              <a:gd name="connsiteY75" fmla="*/ 555577 h 1002962"/>
              <a:gd name="connsiteX76" fmla="*/ 9262383 w 12210216"/>
              <a:gd name="connsiteY76" fmla="*/ 603136 h 1002962"/>
              <a:gd name="connsiteX77" fmla="*/ 9273192 w 12210216"/>
              <a:gd name="connsiteY77" fmla="*/ 603136 h 1002962"/>
              <a:gd name="connsiteX78" fmla="*/ 9273192 w 12210216"/>
              <a:gd name="connsiteY78" fmla="*/ 607459 h 1002962"/>
              <a:gd name="connsiteX79" fmla="*/ 9292108 w 12210216"/>
              <a:gd name="connsiteY79" fmla="*/ 607459 h 1002962"/>
              <a:gd name="connsiteX80" fmla="*/ 9292108 w 12210216"/>
              <a:gd name="connsiteY80" fmla="*/ 646371 h 1002962"/>
              <a:gd name="connsiteX81" fmla="*/ 9302917 w 12210216"/>
              <a:gd name="connsiteY81" fmla="*/ 646371 h 1002962"/>
              <a:gd name="connsiteX82" fmla="*/ 9302917 w 12210216"/>
              <a:gd name="connsiteY82" fmla="*/ 659342 h 1002962"/>
              <a:gd name="connsiteX83" fmla="*/ 9324535 w 12210216"/>
              <a:gd name="connsiteY83" fmla="*/ 659342 h 1002962"/>
              <a:gd name="connsiteX84" fmla="*/ 9324535 w 12210216"/>
              <a:gd name="connsiteY84" fmla="*/ 663666 h 1002962"/>
              <a:gd name="connsiteX85" fmla="*/ 9332642 w 12210216"/>
              <a:gd name="connsiteY85" fmla="*/ 665827 h 1002962"/>
              <a:gd name="connsiteX86" fmla="*/ 9332642 w 12210216"/>
              <a:gd name="connsiteY86" fmla="*/ 687445 h 1002962"/>
              <a:gd name="connsiteX87" fmla="*/ 9356962 w 12210216"/>
              <a:gd name="connsiteY87" fmla="*/ 687445 h 1002962"/>
              <a:gd name="connsiteX88" fmla="*/ 9356962 w 12210216"/>
              <a:gd name="connsiteY88" fmla="*/ 696092 h 1002962"/>
              <a:gd name="connsiteX89" fmla="*/ 9370473 w 12210216"/>
              <a:gd name="connsiteY89" fmla="*/ 696092 h 1002962"/>
              <a:gd name="connsiteX90" fmla="*/ 9370473 w 12210216"/>
              <a:gd name="connsiteY90" fmla="*/ 713387 h 1002962"/>
              <a:gd name="connsiteX91" fmla="*/ 9375878 w 12210216"/>
              <a:gd name="connsiteY91" fmla="*/ 713387 h 1002962"/>
              <a:gd name="connsiteX92" fmla="*/ 9375878 w 12210216"/>
              <a:gd name="connsiteY92" fmla="*/ 698254 h 1002962"/>
              <a:gd name="connsiteX93" fmla="*/ 9386687 w 12210216"/>
              <a:gd name="connsiteY93" fmla="*/ 698254 h 1002962"/>
              <a:gd name="connsiteX94" fmla="*/ 9386687 w 12210216"/>
              <a:gd name="connsiteY94" fmla="*/ 711225 h 1002962"/>
              <a:gd name="connsiteX95" fmla="*/ 9394794 w 12210216"/>
              <a:gd name="connsiteY95" fmla="*/ 711225 h 1002962"/>
              <a:gd name="connsiteX96" fmla="*/ 9394794 w 12210216"/>
              <a:gd name="connsiteY96" fmla="*/ 706901 h 1002962"/>
              <a:gd name="connsiteX97" fmla="*/ 9459648 w 12210216"/>
              <a:gd name="connsiteY97" fmla="*/ 706901 h 1002962"/>
              <a:gd name="connsiteX98" fmla="*/ 9459648 w 12210216"/>
              <a:gd name="connsiteY98" fmla="*/ 717710 h 1002962"/>
              <a:gd name="connsiteX99" fmla="*/ 9467754 w 12210216"/>
              <a:gd name="connsiteY99" fmla="*/ 717710 h 1002962"/>
              <a:gd name="connsiteX100" fmla="*/ 9467754 w 12210216"/>
              <a:gd name="connsiteY100" fmla="*/ 735004 h 1002962"/>
              <a:gd name="connsiteX101" fmla="*/ 9489372 w 12210216"/>
              <a:gd name="connsiteY101" fmla="*/ 724195 h 1002962"/>
              <a:gd name="connsiteX102" fmla="*/ 9497479 w 12210216"/>
              <a:gd name="connsiteY102" fmla="*/ 683122 h 1002962"/>
              <a:gd name="connsiteX103" fmla="*/ 9505586 w 12210216"/>
              <a:gd name="connsiteY103" fmla="*/ 680960 h 1002962"/>
              <a:gd name="connsiteX104" fmla="*/ 9508288 w 12210216"/>
              <a:gd name="connsiteY104" fmla="*/ 611783 h 1002962"/>
              <a:gd name="connsiteX105" fmla="*/ 9510990 w 12210216"/>
              <a:gd name="connsiteY105" fmla="*/ 680960 h 1002962"/>
              <a:gd name="connsiteX106" fmla="*/ 9519097 w 12210216"/>
              <a:gd name="connsiteY106" fmla="*/ 683122 h 1002962"/>
              <a:gd name="connsiteX107" fmla="*/ 9519097 w 12210216"/>
              <a:gd name="connsiteY107" fmla="*/ 596651 h 1002962"/>
              <a:gd name="connsiteX108" fmla="*/ 9524502 w 12210216"/>
              <a:gd name="connsiteY108" fmla="*/ 596651 h 1002962"/>
              <a:gd name="connsiteX109" fmla="*/ 9524502 w 12210216"/>
              <a:gd name="connsiteY109" fmla="*/ 564224 h 1002962"/>
              <a:gd name="connsiteX110" fmla="*/ 9575845 w 12210216"/>
              <a:gd name="connsiteY110" fmla="*/ 564224 h 1002962"/>
              <a:gd name="connsiteX111" fmla="*/ 9575845 w 12210216"/>
              <a:gd name="connsiteY111" fmla="*/ 596651 h 1002962"/>
              <a:gd name="connsiteX112" fmla="*/ 9583952 w 12210216"/>
              <a:gd name="connsiteY112" fmla="*/ 596651 h 1002962"/>
              <a:gd name="connsiteX113" fmla="*/ 9583952 w 12210216"/>
              <a:gd name="connsiteY113" fmla="*/ 514503 h 1002962"/>
              <a:gd name="connsiteX114" fmla="*/ 9602867 w 12210216"/>
              <a:gd name="connsiteY114" fmla="*/ 514503 h 1002962"/>
              <a:gd name="connsiteX115" fmla="*/ 9602867 w 12210216"/>
              <a:gd name="connsiteY115" fmla="*/ 499370 h 1002962"/>
              <a:gd name="connsiteX116" fmla="*/ 9632592 w 12210216"/>
              <a:gd name="connsiteY116" fmla="*/ 499370 h 1002962"/>
              <a:gd name="connsiteX117" fmla="*/ 9632592 w 12210216"/>
              <a:gd name="connsiteY117" fmla="*/ 490723 h 1002962"/>
              <a:gd name="connsiteX118" fmla="*/ 9651508 w 12210216"/>
              <a:gd name="connsiteY118" fmla="*/ 490723 h 1002962"/>
              <a:gd name="connsiteX119" fmla="*/ 9651508 w 12210216"/>
              <a:gd name="connsiteY119" fmla="*/ 499370 h 1002962"/>
              <a:gd name="connsiteX120" fmla="*/ 9659614 w 12210216"/>
              <a:gd name="connsiteY120" fmla="*/ 499370 h 1002962"/>
              <a:gd name="connsiteX121" fmla="*/ 9659614 w 12210216"/>
              <a:gd name="connsiteY121" fmla="*/ 495047 h 1002962"/>
              <a:gd name="connsiteX122" fmla="*/ 9673126 w 12210216"/>
              <a:gd name="connsiteY122" fmla="*/ 495047 h 1002962"/>
              <a:gd name="connsiteX123" fmla="*/ 9673126 w 12210216"/>
              <a:gd name="connsiteY123" fmla="*/ 499370 h 1002962"/>
              <a:gd name="connsiteX124" fmla="*/ 9678530 w 12210216"/>
              <a:gd name="connsiteY124" fmla="*/ 499370 h 1002962"/>
              <a:gd name="connsiteX125" fmla="*/ 9678530 w 12210216"/>
              <a:gd name="connsiteY125" fmla="*/ 490723 h 1002962"/>
              <a:gd name="connsiteX126" fmla="*/ 9702851 w 12210216"/>
              <a:gd name="connsiteY126" fmla="*/ 490723 h 1002962"/>
              <a:gd name="connsiteX127" fmla="*/ 9702851 w 12210216"/>
              <a:gd name="connsiteY127" fmla="*/ 499370 h 1002962"/>
              <a:gd name="connsiteX128" fmla="*/ 9743384 w 12210216"/>
              <a:gd name="connsiteY128" fmla="*/ 499370 h 1002962"/>
              <a:gd name="connsiteX129" fmla="*/ 9743384 w 12210216"/>
              <a:gd name="connsiteY129" fmla="*/ 512341 h 1002962"/>
              <a:gd name="connsiteX130" fmla="*/ 9778514 w 12210216"/>
              <a:gd name="connsiteY130" fmla="*/ 512341 h 1002962"/>
              <a:gd name="connsiteX131" fmla="*/ 9778514 w 12210216"/>
              <a:gd name="connsiteY131" fmla="*/ 542606 h 1002962"/>
              <a:gd name="connsiteX132" fmla="*/ 9786620 w 12210216"/>
              <a:gd name="connsiteY132" fmla="*/ 542606 h 1002962"/>
              <a:gd name="connsiteX133" fmla="*/ 9786620 w 12210216"/>
              <a:gd name="connsiteY133" fmla="*/ 551253 h 1002962"/>
              <a:gd name="connsiteX134" fmla="*/ 9792025 w 12210216"/>
              <a:gd name="connsiteY134" fmla="*/ 551253 h 1002962"/>
              <a:gd name="connsiteX135" fmla="*/ 9792025 w 12210216"/>
              <a:gd name="connsiteY135" fmla="*/ 581518 h 1002962"/>
              <a:gd name="connsiteX136" fmla="*/ 9800132 w 12210216"/>
              <a:gd name="connsiteY136" fmla="*/ 581518 h 1002962"/>
              <a:gd name="connsiteX137" fmla="*/ 9800132 w 12210216"/>
              <a:gd name="connsiteY137" fmla="*/ 588003 h 1002962"/>
              <a:gd name="connsiteX138" fmla="*/ 9810941 w 12210216"/>
              <a:gd name="connsiteY138" fmla="*/ 588003 h 1002962"/>
              <a:gd name="connsiteX139" fmla="*/ 9810941 w 12210216"/>
              <a:gd name="connsiteY139" fmla="*/ 618268 h 1002962"/>
              <a:gd name="connsiteX140" fmla="*/ 9832559 w 12210216"/>
              <a:gd name="connsiteY140" fmla="*/ 618268 h 1002962"/>
              <a:gd name="connsiteX141" fmla="*/ 9832559 w 12210216"/>
              <a:gd name="connsiteY141" fmla="*/ 642048 h 1002962"/>
              <a:gd name="connsiteX142" fmla="*/ 9835261 w 12210216"/>
              <a:gd name="connsiteY142" fmla="*/ 642048 h 1002962"/>
              <a:gd name="connsiteX143" fmla="*/ 9835261 w 12210216"/>
              <a:gd name="connsiteY143" fmla="*/ 655019 h 1002962"/>
              <a:gd name="connsiteX144" fmla="*/ 9843368 w 12210216"/>
              <a:gd name="connsiteY144" fmla="*/ 655019 h 1002962"/>
              <a:gd name="connsiteX145" fmla="*/ 9843368 w 12210216"/>
              <a:gd name="connsiteY145" fmla="*/ 678798 h 1002962"/>
              <a:gd name="connsiteX146" fmla="*/ 9856879 w 12210216"/>
              <a:gd name="connsiteY146" fmla="*/ 678798 h 1002962"/>
              <a:gd name="connsiteX147" fmla="*/ 9856879 w 12210216"/>
              <a:gd name="connsiteY147" fmla="*/ 680960 h 1002962"/>
              <a:gd name="connsiteX148" fmla="*/ 9859582 w 12210216"/>
              <a:gd name="connsiteY148" fmla="*/ 680960 h 1002962"/>
              <a:gd name="connsiteX149" fmla="*/ 9859582 w 12210216"/>
              <a:gd name="connsiteY149" fmla="*/ 696092 h 1002962"/>
              <a:gd name="connsiteX150" fmla="*/ 9875795 w 12210216"/>
              <a:gd name="connsiteY150" fmla="*/ 680960 h 1002962"/>
              <a:gd name="connsiteX151" fmla="*/ 9913627 w 12210216"/>
              <a:gd name="connsiteY151" fmla="*/ 680960 h 1002962"/>
              <a:gd name="connsiteX152" fmla="*/ 9913627 w 12210216"/>
              <a:gd name="connsiteY152" fmla="*/ 767431 h 1002962"/>
              <a:gd name="connsiteX153" fmla="*/ 9921734 w 12210216"/>
              <a:gd name="connsiteY153" fmla="*/ 767431 h 1002962"/>
              <a:gd name="connsiteX154" fmla="*/ 9929840 w 12210216"/>
              <a:gd name="connsiteY154" fmla="*/ 756622 h 1002962"/>
              <a:gd name="connsiteX155" fmla="*/ 9929840 w 12210216"/>
              <a:gd name="connsiteY155" fmla="*/ 771755 h 1002962"/>
              <a:gd name="connsiteX156" fmla="*/ 9935245 w 12210216"/>
              <a:gd name="connsiteY156" fmla="*/ 771755 h 1002962"/>
              <a:gd name="connsiteX157" fmla="*/ 9935245 w 12210216"/>
              <a:gd name="connsiteY157" fmla="*/ 726357 h 1002962"/>
              <a:gd name="connsiteX158" fmla="*/ 9943352 w 12210216"/>
              <a:gd name="connsiteY158" fmla="*/ 726357 h 1002962"/>
              <a:gd name="connsiteX159" fmla="*/ 9943352 w 12210216"/>
              <a:gd name="connsiteY159" fmla="*/ 661504 h 1002962"/>
              <a:gd name="connsiteX160" fmla="*/ 9954160 w 12210216"/>
              <a:gd name="connsiteY160" fmla="*/ 661504 h 1002962"/>
              <a:gd name="connsiteX161" fmla="*/ 9970374 w 12210216"/>
              <a:gd name="connsiteY161" fmla="*/ 618268 h 1002962"/>
              <a:gd name="connsiteX162" fmla="*/ 9983885 w 12210216"/>
              <a:gd name="connsiteY162" fmla="*/ 618268 h 1002962"/>
              <a:gd name="connsiteX163" fmla="*/ 9997396 w 12210216"/>
              <a:gd name="connsiteY163" fmla="*/ 661504 h 1002962"/>
              <a:gd name="connsiteX164" fmla="*/ 10008206 w 12210216"/>
              <a:gd name="connsiteY164" fmla="*/ 661504 h 1002962"/>
              <a:gd name="connsiteX165" fmla="*/ 10008206 w 12210216"/>
              <a:gd name="connsiteY165" fmla="*/ 700416 h 1002962"/>
              <a:gd name="connsiteX166" fmla="*/ 10027121 w 12210216"/>
              <a:gd name="connsiteY166" fmla="*/ 700416 h 1002962"/>
              <a:gd name="connsiteX167" fmla="*/ 10027121 w 12210216"/>
              <a:gd name="connsiteY167" fmla="*/ 717710 h 1002962"/>
              <a:gd name="connsiteX168" fmla="*/ 10032526 w 12210216"/>
              <a:gd name="connsiteY168" fmla="*/ 717710 h 1002962"/>
              <a:gd name="connsiteX169" fmla="*/ 10032526 w 12210216"/>
              <a:gd name="connsiteY169" fmla="*/ 700416 h 1002962"/>
              <a:gd name="connsiteX170" fmla="*/ 10048740 w 12210216"/>
              <a:gd name="connsiteY170" fmla="*/ 700416 h 1002962"/>
              <a:gd name="connsiteX171" fmla="*/ 10048740 w 12210216"/>
              <a:gd name="connsiteY171" fmla="*/ 713387 h 1002962"/>
              <a:gd name="connsiteX172" fmla="*/ 10089273 w 12210216"/>
              <a:gd name="connsiteY172" fmla="*/ 713387 h 1002962"/>
              <a:gd name="connsiteX173" fmla="*/ 10089273 w 12210216"/>
              <a:gd name="connsiteY173" fmla="*/ 676636 h 1002962"/>
              <a:gd name="connsiteX174" fmla="*/ 10102784 w 12210216"/>
              <a:gd name="connsiteY174" fmla="*/ 676636 h 1002962"/>
              <a:gd name="connsiteX175" fmla="*/ 10102784 w 12210216"/>
              <a:gd name="connsiteY175" fmla="*/ 698254 h 1002962"/>
              <a:gd name="connsiteX176" fmla="*/ 10105487 w 12210216"/>
              <a:gd name="connsiteY176" fmla="*/ 698254 h 1002962"/>
              <a:gd name="connsiteX177" fmla="*/ 10105487 w 12210216"/>
              <a:gd name="connsiteY177" fmla="*/ 665827 h 1002962"/>
              <a:gd name="connsiteX178" fmla="*/ 10135212 w 12210216"/>
              <a:gd name="connsiteY178" fmla="*/ 665827 h 1002962"/>
              <a:gd name="connsiteX179" fmla="*/ 10135212 w 12210216"/>
              <a:gd name="connsiteY179" fmla="*/ 652857 h 1002962"/>
              <a:gd name="connsiteX180" fmla="*/ 10143318 w 12210216"/>
              <a:gd name="connsiteY180" fmla="*/ 652857 h 1002962"/>
              <a:gd name="connsiteX181" fmla="*/ 10143318 w 12210216"/>
              <a:gd name="connsiteY181" fmla="*/ 637724 h 1002962"/>
              <a:gd name="connsiteX182" fmla="*/ 10148723 w 12210216"/>
              <a:gd name="connsiteY182" fmla="*/ 637724 h 1002962"/>
              <a:gd name="connsiteX183" fmla="*/ 10148723 w 12210216"/>
              <a:gd name="connsiteY183" fmla="*/ 644210 h 1002962"/>
              <a:gd name="connsiteX184" fmla="*/ 10173043 w 12210216"/>
              <a:gd name="connsiteY184" fmla="*/ 644210 h 1002962"/>
              <a:gd name="connsiteX185" fmla="*/ 10173043 w 12210216"/>
              <a:gd name="connsiteY185" fmla="*/ 637724 h 1002962"/>
              <a:gd name="connsiteX186" fmla="*/ 10181150 w 12210216"/>
              <a:gd name="connsiteY186" fmla="*/ 637724 h 1002962"/>
              <a:gd name="connsiteX187" fmla="*/ 10181150 w 12210216"/>
              <a:gd name="connsiteY187" fmla="*/ 648533 h 1002962"/>
              <a:gd name="connsiteX188" fmla="*/ 10232493 w 12210216"/>
              <a:gd name="connsiteY188" fmla="*/ 648533 h 1002962"/>
              <a:gd name="connsiteX189" fmla="*/ 10232493 w 12210216"/>
              <a:gd name="connsiteY189" fmla="*/ 786887 h 1002962"/>
              <a:gd name="connsiteX190" fmla="*/ 10248706 w 12210216"/>
              <a:gd name="connsiteY190" fmla="*/ 786887 h 1002962"/>
              <a:gd name="connsiteX191" fmla="*/ 10248706 w 12210216"/>
              <a:gd name="connsiteY191" fmla="*/ 773916 h 1002962"/>
              <a:gd name="connsiteX192" fmla="*/ 10254111 w 12210216"/>
              <a:gd name="connsiteY192" fmla="*/ 773916 h 1002962"/>
              <a:gd name="connsiteX193" fmla="*/ 10254111 w 12210216"/>
              <a:gd name="connsiteY193" fmla="*/ 786887 h 1002962"/>
              <a:gd name="connsiteX194" fmla="*/ 10294645 w 12210216"/>
              <a:gd name="connsiteY194" fmla="*/ 786887 h 1002962"/>
              <a:gd name="connsiteX195" fmla="*/ 10294645 w 12210216"/>
              <a:gd name="connsiteY195" fmla="*/ 756622 h 1002962"/>
              <a:gd name="connsiteX196" fmla="*/ 10310858 w 12210216"/>
              <a:gd name="connsiteY196" fmla="*/ 756622 h 1002962"/>
              <a:gd name="connsiteX197" fmla="*/ 10313560 w 12210216"/>
              <a:gd name="connsiteY197" fmla="*/ 754460 h 1002962"/>
              <a:gd name="connsiteX198" fmla="*/ 10327072 w 12210216"/>
              <a:gd name="connsiteY198" fmla="*/ 754460 h 1002962"/>
              <a:gd name="connsiteX199" fmla="*/ 10332476 w 12210216"/>
              <a:gd name="connsiteY199" fmla="*/ 756622 h 1002962"/>
              <a:gd name="connsiteX200" fmla="*/ 10345988 w 12210216"/>
              <a:gd name="connsiteY200" fmla="*/ 756622 h 1002962"/>
              <a:gd name="connsiteX201" fmla="*/ 10345988 w 12210216"/>
              <a:gd name="connsiteY201" fmla="*/ 786887 h 1002962"/>
              <a:gd name="connsiteX202" fmla="*/ 10356796 w 12210216"/>
              <a:gd name="connsiteY202" fmla="*/ 786887 h 1002962"/>
              <a:gd name="connsiteX203" fmla="*/ 10356796 w 12210216"/>
              <a:gd name="connsiteY203" fmla="*/ 804181 h 1002962"/>
              <a:gd name="connsiteX204" fmla="*/ 10386521 w 12210216"/>
              <a:gd name="connsiteY204" fmla="*/ 806343 h 1002962"/>
              <a:gd name="connsiteX205" fmla="*/ 10386521 w 12210216"/>
              <a:gd name="connsiteY205" fmla="*/ 789049 h 1002962"/>
              <a:gd name="connsiteX206" fmla="*/ 10489207 w 12210216"/>
              <a:gd name="connsiteY206" fmla="*/ 789049 h 1002962"/>
              <a:gd name="connsiteX207" fmla="*/ 10489207 w 12210216"/>
              <a:gd name="connsiteY207" fmla="*/ 806343 h 1002962"/>
              <a:gd name="connsiteX208" fmla="*/ 10502718 w 12210216"/>
              <a:gd name="connsiteY208" fmla="*/ 806343 h 1002962"/>
              <a:gd name="connsiteX209" fmla="*/ 10502718 w 12210216"/>
              <a:gd name="connsiteY209" fmla="*/ 810667 h 1002962"/>
              <a:gd name="connsiteX210" fmla="*/ 10494612 w 12210216"/>
              <a:gd name="connsiteY210" fmla="*/ 810667 h 1002962"/>
              <a:gd name="connsiteX211" fmla="*/ 10494612 w 12210216"/>
              <a:gd name="connsiteY211" fmla="*/ 814322 h 1002962"/>
              <a:gd name="connsiteX212" fmla="*/ 10564926 w 12210216"/>
              <a:gd name="connsiteY212" fmla="*/ 814322 h 1002962"/>
              <a:gd name="connsiteX213" fmla="*/ 10567572 w 12210216"/>
              <a:gd name="connsiteY213" fmla="*/ 782563 h 1002962"/>
              <a:gd name="connsiteX214" fmla="*/ 10575679 w 12210216"/>
              <a:gd name="connsiteY214" fmla="*/ 782563 h 1002962"/>
              <a:gd name="connsiteX215" fmla="*/ 10578015 w 12210216"/>
              <a:gd name="connsiteY215" fmla="*/ 814322 h 1002962"/>
              <a:gd name="connsiteX216" fmla="*/ 10589557 w 12210216"/>
              <a:gd name="connsiteY216" fmla="*/ 814322 h 1002962"/>
              <a:gd name="connsiteX217" fmla="*/ 10591893 w 12210216"/>
              <a:gd name="connsiteY217" fmla="*/ 782563 h 1002962"/>
              <a:gd name="connsiteX218" fmla="*/ 10600000 w 12210216"/>
              <a:gd name="connsiteY218" fmla="*/ 782563 h 1002962"/>
              <a:gd name="connsiteX219" fmla="*/ 10602335 w 12210216"/>
              <a:gd name="connsiteY219" fmla="*/ 814322 h 1002962"/>
              <a:gd name="connsiteX220" fmla="*/ 10672960 w 12210216"/>
              <a:gd name="connsiteY220" fmla="*/ 814322 h 1002962"/>
              <a:gd name="connsiteX221" fmla="*/ 10672960 w 12210216"/>
              <a:gd name="connsiteY221" fmla="*/ 808505 h 1002962"/>
              <a:gd name="connsiteX222" fmla="*/ 10689174 w 12210216"/>
              <a:gd name="connsiteY222" fmla="*/ 808505 h 1002962"/>
              <a:gd name="connsiteX223" fmla="*/ 10689174 w 12210216"/>
              <a:gd name="connsiteY223" fmla="*/ 814322 h 1002962"/>
              <a:gd name="connsiteX224" fmla="*/ 10713494 w 12210216"/>
              <a:gd name="connsiteY224" fmla="*/ 814322 h 1002962"/>
              <a:gd name="connsiteX225" fmla="*/ 10713494 w 12210216"/>
              <a:gd name="connsiteY225" fmla="*/ 810667 h 1002962"/>
              <a:gd name="connsiteX226" fmla="*/ 10721601 w 12210216"/>
              <a:gd name="connsiteY226" fmla="*/ 810667 h 1002962"/>
              <a:gd name="connsiteX227" fmla="*/ 10721601 w 12210216"/>
              <a:gd name="connsiteY227" fmla="*/ 814322 h 1002962"/>
              <a:gd name="connsiteX228" fmla="*/ 10729708 w 12210216"/>
              <a:gd name="connsiteY228" fmla="*/ 814322 h 1002962"/>
              <a:gd name="connsiteX229" fmla="*/ 10729708 w 12210216"/>
              <a:gd name="connsiteY229" fmla="*/ 806343 h 1002962"/>
              <a:gd name="connsiteX230" fmla="*/ 10740517 w 12210216"/>
              <a:gd name="connsiteY230" fmla="*/ 806343 h 1002962"/>
              <a:gd name="connsiteX231" fmla="*/ 10740517 w 12210216"/>
              <a:gd name="connsiteY231" fmla="*/ 799858 h 1002962"/>
              <a:gd name="connsiteX232" fmla="*/ 10751326 w 12210216"/>
              <a:gd name="connsiteY232" fmla="*/ 799858 h 1002962"/>
              <a:gd name="connsiteX233" fmla="*/ 10751326 w 12210216"/>
              <a:gd name="connsiteY233" fmla="*/ 806343 h 1002962"/>
              <a:gd name="connsiteX234" fmla="*/ 10897248 w 12210216"/>
              <a:gd name="connsiteY234" fmla="*/ 806343 h 1002962"/>
              <a:gd name="connsiteX235" fmla="*/ 10897248 w 12210216"/>
              <a:gd name="connsiteY235" fmla="*/ 810667 h 1002962"/>
              <a:gd name="connsiteX236" fmla="*/ 10913461 w 12210216"/>
              <a:gd name="connsiteY236" fmla="*/ 810667 h 1002962"/>
              <a:gd name="connsiteX237" fmla="*/ 10913461 w 12210216"/>
              <a:gd name="connsiteY237" fmla="*/ 806343 h 1002962"/>
              <a:gd name="connsiteX238" fmla="*/ 10935079 w 12210216"/>
              <a:gd name="connsiteY238" fmla="*/ 806343 h 1002962"/>
              <a:gd name="connsiteX239" fmla="*/ 10935079 w 12210216"/>
              <a:gd name="connsiteY239" fmla="*/ 812828 h 1002962"/>
              <a:gd name="connsiteX240" fmla="*/ 10953995 w 12210216"/>
              <a:gd name="connsiteY240" fmla="*/ 812828 h 1002962"/>
              <a:gd name="connsiteX241" fmla="*/ 10953995 w 12210216"/>
              <a:gd name="connsiteY241" fmla="*/ 814322 h 1002962"/>
              <a:gd name="connsiteX242" fmla="*/ 10997231 w 12210216"/>
              <a:gd name="connsiteY242" fmla="*/ 814322 h 1002962"/>
              <a:gd name="connsiteX243" fmla="*/ 10997231 w 12210216"/>
              <a:gd name="connsiteY243" fmla="*/ 797696 h 1002962"/>
              <a:gd name="connsiteX244" fmla="*/ 11005338 w 12210216"/>
              <a:gd name="connsiteY244" fmla="*/ 797696 h 1002962"/>
              <a:gd name="connsiteX245" fmla="*/ 11005338 w 12210216"/>
              <a:gd name="connsiteY245" fmla="*/ 814322 h 1002962"/>
              <a:gd name="connsiteX246" fmla="*/ 11013445 w 12210216"/>
              <a:gd name="connsiteY246" fmla="*/ 814322 h 1002962"/>
              <a:gd name="connsiteX247" fmla="*/ 11013445 w 12210216"/>
              <a:gd name="connsiteY247" fmla="*/ 810667 h 1002962"/>
              <a:gd name="connsiteX248" fmla="*/ 11064788 w 12210216"/>
              <a:gd name="connsiteY248" fmla="*/ 810667 h 1002962"/>
              <a:gd name="connsiteX249" fmla="*/ 11064788 w 12210216"/>
              <a:gd name="connsiteY249" fmla="*/ 814322 h 1002962"/>
              <a:gd name="connsiteX250" fmla="*/ 11079413 w 12210216"/>
              <a:gd name="connsiteY250" fmla="*/ 814322 h 1002962"/>
              <a:gd name="connsiteX251" fmla="*/ 11099917 w 12210216"/>
              <a:gd name="connsiteY251" fmla="*/ 404252 h 1002962"/>
              <a:gd name="connsiteX252" fmla="*/ 11083703 w 12210216"/>
              <a:gd name="connsiteY252" fmla="*/ 382634 h 1002962"/>
              <a:gd name="connsiteX253" fmla="*/ 11075596 w 12210216"/>
              <a:gd name="connsiteY253" fmla="*/ 378311 h 1002962"/>
              <a:gd name="connsiteX254" fmla="*/ 11086406 w 12210216"/>
              <a:gd name="connsiteY254" fmla="*/ 354531 h 1002962"/>
              <a:gd name="connsiteX255" fmla="*/ 11086406 w 12210216"/>
              <a:gd name="connsiteY255" fmla="*/ 337237 h 1002962"/>
              <a:gd name="connsiteX256" fmla="*/ 11105321 w 12210216"/>
              <a:gd name="connsiteY256" fmla="*/ 337237 h 1002962"/>
              <a:gd name="connsiteX257" fmla="*/ 11105321 w 12210216"/>
              <a:gd name="connsiteY257" fmla="*/ 315619 h 1002962"/>
              <a:gd name="connsiteX258" fmla="*/ 11108024 w 12210216"/>
              <a:gd name="connsiteY258" fmla="*/ 311296 h 1002962"/>
              <a:gd name="connsiteX259" fmla="*/ 11108024 w 12210216"/>
              <a:gd name="connsiteY259" fmla="*/ 233472 h 1002962"/>
              <a:gd name="connsiteX260" fmla="*/ 11105321 w 12210216"/>
              <a:gd name="connsiteY260" fmla="*/ 226986 h 1002962"/>
              <a:gd name="connsiteX261" fmla="*/ 11113428 w 12210216"/>
              <a:gd name="connsiteY261" fmla="*/ 220501 h 1002962"/>
              <a:gd name="connsiteX262" fmla="*/ 11113428 w 12210216"/>
              <a:gd name="connsiteY262" fmla="*/ 162133 h 1002962"/>
              <a:gd name="connsiteX263" fmla="*/ 11116130 w 12210216"/>
              <a:gd name="connsiteY263" fmla="*/ 157810 h 1002962"/>
              <a:gd name="connsiteX264" fmla="*/ 11116130 w 12210216"/>
              <a:gd name="connsiteY264" fmla="*/ 101603 h 1002962"/>
              <a:gd name="connsiteX265" fmla="*/ 11118833 w 12210216"/>
              <a:gd name="connsiteY265" fmla="*/ 99442 h 1002962"/>
              <a:gd name="connsiteX266" fmla="*/ 11118833 w 12210216"/>
              <a:gd name="connsiteY266" fmla="*/ 82147 h 1002962"/>
              <a:gd name="connsiteX267" fmla="*/ 11121535 w 12210216"/>
              <a:gd name="connsiteY267" fmla="*/ 79986 h 1002962"/>
              <a:gd name="connsiteX268" fmla="*/ 11124237 w 12210216"/>
              <a:gd name="connsiteY268" fmla="*/ 82147 h 1002962"/>
              <a:gd name="connsiteX269" fmla="*/ 11124237 w 12210216"/>
              <a:gd name="connsiteY269" fmla="*/ 99442 h 1002962"/>
              <a:gd name="connsiteX270" fmla="*/ 11126939 w 12210216"/>
              <a:gd name="connsiteY270" fmla="*/ 101603 h 1002962"/>
              <a:gd name="connsiteX271" fmla="*/ 11126939 w 12210216"/>
              <a:gd name="connsiteY271" fmla="*/ 157810 h 1002962"/>
              <a:gd name="connsiteX272" fmla="*/ 11129642 w 12210216"/>
              <a:gd name="connsiteY272" fmla="*/ 162133 h 1002962"/>
              <a:gd name="connsiteX273" fmla="*/ 11129642 w 12210216"/>
              <a:gd name="connsiteY273" fmla="*/ 220501 h 1002962"/>
              <a:gd name="connsiteX274" fmla="*/ 11137748 w 12210216"/>
              <a:gd name="connsiteY274" fmla="*/ 226986 h 1002962"/>
              <a:gd name="connsiteX275" fmla="*/ 11135046 w 12210216"/>
              <a:gd name="connsiteY275" fmla="*/ 233472 h 1002962"/>
              <a:gd name="connsiteX276" fmla="*/ 11135046 w 12210216"/>
              <a:gd name="connsiteY276" fmla="*/ 311296 h 1002962"/>
              <a:gd name="connsiteX277" fmla="*/ 11137748 w 12210216"/>
              <a:gd name="connsiteY277" fmla="*/ 315619 h 1002962"/>
              <a:gd name="connsiteX278" fmla="*/ 11137748 w 12210216"/>
              <a:gd name="connsiteY278" fmla="*/ 337237 h 1002962"/>
              <a:gd name="connsiteX279" fmla="*/ 11156664 w 12210216"/>
              <a:gd name="connsiteY279" fmla="*/ 337237 h 1002962"/>
              <a:gd name="connsiteX280" fmla="*/ 11156664 w 12210216"/>
              <a:gd name="connsiteY280" fmla="*/ 354531 h 1002962"/>
              <a:gd name="connsiteX281" fmla="*/ 11167473 w 12210216"/>
              <a:gd name="connsiteY281" fmla="*/ 378311 h 1002962"/>
              <a:gd name="connsiteX282" fmla="*/ 11159366 w 12210216"/>
              <a:gd name="connsiteY282" fmla="*/ 382634 h 1002962"/>
              <a:gd name="connsiteX283" fmla="*/ 11143153 w 12210216"/>
              <a:gd name="connsiteY283" fmla="*/ 404252 h 1002962"/>
              <a:gd name="connsiteX284" fmla="*/ 11153962 w 12210216"/>
              <a:gd name="connsiteY284" fmla="*/ 657180 h 1002962"/>
              <a:gd name="connsiteX285" fmla="*/ 11240434 w 12210216"/>
              <a:gd name="connsiteY285" fmla="*/ 657180 h 1002962"/>
              <a:gd name="connsiteX286" fmla="*/ 11240434 w 12210216"/>
              <a:gd name="connsiteY286" fmla="*/ 732843 h 1002962"/>
              <a:gd name="connsiteX287" fmla="*/ 11251243 w 12210216"/>
              <a:gd name="connsiteY287" fmla="*/ 732843 h 1002962"/>
              <a:gd name="connsiteX288" fmla="*/ 11253945 w 12210216"/>
              <a:gd name="connsiteY288" fmla="*/ 726357 h 1002962"/>
              <a:gd name="connsiteX289" fmla="*/ 11262052 w 12210216"/>
              <a:gd name="connsiteY289" fmla="*/ 726357 h 1002962"/>
              <a:gd name="connsiteX290" fmla="*/ 11264754 w 12210216"/>
              <a:gd name="connsiteY290" fmla="*/ 735004 h 1002962"/>
              <a:gd name="connsiteX291" fmla="*/ 11280968 w 12210216"/>
              <a:gd name="connsiteY291" fmla="*/ 735004 h 1002962"/>
              <a:gd name="connsiteX292" fmla="*/ 11280968 w 12210216"/>
              <a:gd name="connsiteY292" fmla="*/ 728519 h 1002962"/>
              <a:gd name="connsiteX293" fmla="*/ 11310693 w 12210216"/>
              <a:gd name="connsiteY293" fmla="*/ 728519 h 1002962"/>
              <a:gd name="connsiteX294" fmla="*/ 11310693 w 12210216"/>
              <a:gd name="connsiteY294" fmla="*/ 735004 h 1002962"/>
              <a:gd name="connsiteX295" fmla="*/ 11337715 w 12210216"/>
              <a:gd name="connsiteY295" fmla="*/ 735004 h 1002962"/>
              <a:gd name="connsiteX296" fmla="*/ 11337715 w 12210216"/>
              <a:gd name="connsiteY296" fmla="*/ 780402 h 1002962"/>
              <a:gd name="connsiteX297" fmla="*/ 11356631 w 12210216"/>
              <a:gd name="connsiteY297" fmla="*/ 780402 h 1002962"/>
              <a:gd name="connsiteX298" fmla="*/ 11356631 w 12210216"/>
              <a:gd name="connsiteY298" fmla="*/ 767431 h 1002962"/>
              <a:gd name="connsiteX299" fmla="*/ 11378249 w 12210216"/>
              <a:gd name="connsiteY299" fmla="*/ 767431 h 1002962"/>
              <a:gd name="connsiteX300" fmla="*/ 11378249 w 12210216"/>
              <a:gd name="connsiteY300" fmla="*/ 588003 h 1002962"/>
              <a:gd name="connsiteX301" fmla="*/ 11386356 w 12210216"/>
              <a:gd name="connsiteY301" fmla="*/ 581518 h 1002962"/>
              <a:gd name="connsiteX302" fmla="*/ 11483637 w 12210216"/>
              <a:gd name="connsiteY302" fmla="*/ 581518 h 1002962"/>
              <a:gd name="connsiteX303" fmla="*/ 11483637 w 12210216"/>
              <a:gd name="connsiteY303" fmla="*/ 590165 h 1002962"/>
              <a:gd name="connsiteX304" fmla="*/ 11497148 w 12210216"/>
              <a:gd name="connsiteY304" fmla="*/ 590165 h 1002962"/>
              <a:gd name="connsiteX305" fmla="*/ 11497148 w 12210216"/>
              <a:gd name="connsiteY305" fmla="*/ 704739 h 1002962"/>
              <a:gd name="connsiteX306" fmla="*/ 11526873 w 12210216"/>
              <a:gd name="connsiteY306" fmla="*/ 704739 h 1002962"/>
              <a:gd name="connsiteX307" fmla="*/ 11526873 w 12210216"/>
              <a:gd name="connsiteY307" fmla="*/ 637724 h 1002962"/>
              <a:gd name="connsiteX308" fmla="*/ 11562002 w 12210216"/>
              <a:gd name="connsiteY308" fmla="*/ 637724 h 1002962"/>
              <a:gd name="connsiteX309" fmla="*/ 11567407 w 12210216"/>
              <a:gd name="connsiteY309" fmla="*/ 633401 h 1002962"/>
              <a:gd name="connsiteX310" fmla="*/ 11578216 w 12210216"/>
              <a:gd name="connsiteY310" fmla="*/ 633401 h 1002962"/>
              <a:gd name="connsiteX311" fmla="*/ 11583620 w 12210216"/>
              <a:gd name="connsiteY311" fmla="*/ 637724 h 1002962"/>
              <a:gd name="connsiteX312" fmla="*/ 11613345 w 12210216"/>
              <a:gd name="connsiteY312" fmla="*/ 637724 h 1002962"/>
              <a:gd name="connsiteX313" fmla="*/ 11613345 w 12210216"/>
              <a:gd name="connsiteY313" fmla="*/ 520988 h 1002962"/>
              <a:gd name="connsiteX314" fmla="*/ 11689008 w 12210216"/>
              <a:gd name="connsiteY314" fmla="*/ 510179 h 1002962"/>
              <a:gd name="connsiteX315" fmla="*/ 11689008 w 12210216"/>
              <a:gd name="connsiteY315" fmla="*/ 518826 h 1002962"/>
              <a:gd name="connsiteX316" fmla="*/ 11724138 w 12210216"/>
              <a:gd name="connsiteY316" fmla="*/ 518826 h 1002962"/>
              <a:gd name="connsiteX317" fmla="*/ 11724138 w 12210216"/>
              <a:gd name="connsiteY317" fmla="*/ 773916 h 1002962"/>
              <a:gd name="connsiteX318" fmla="*/ 11753863 w 12210216"/>
              <a:gd name="connsiteY318" fmla="*/ 773916 h 1002962"/>
              <a:gd name="connsiteX319" fmla="*/ 11753863 w 12210216"/>
              <a:gd name="connsiteY319" fmla="*/ 769593 h 1002962"/>
              <a:gd name="connsiteX320" fmla="*/ 11770076 w 12210216"/>
              <a:gd name="connsiteY320" fmla="*/ 769593 h 1002962"/>
              <a:gd name="connsiteX321" fmla="*/ 11770076 w 12210216"/>
              <a:gd name="connsiteY321" fmla="*/ 773916 h 1002962"/>
              <a:gd name="connsiteX322" fmla="*/ 11802503 w 12210216"/>
              <a:gd name="connsiteY322" fmla="*/ 773916 h 1002962"/>
              <a:gd name="connsiteX323" fmla="*/ 11802503 w 12210216"/>
              <a:gd name="connsiteY323" fmla="*/ 760946 h 1002962"/>
              <a:gd name="connsiteX324" fmla="*/ 11840335 w 12210216"/>
              <a:gd name="connsiteY324" fmla="*/ 760946 h 1002962"/>
              <a:gd name="connsiteX325" fmla="*/ 11840335 w 12210216"/>
              <a:gd name="connsiteY325" fmla="*/ 756622 h 1002962"/>
              <a:gd name="connsiteX326" fmla="*/ 11856548 w 12210216"/>
              <a:gd name="connsiteY326" fmla="*/ 756622 h 1002962"/>
              <a:gd name="connsiteX327" fmla="*/ 11856548 w 12210216"/>
              <a:gd name="connsiteY327" fmla="*/ 760946 h 1002962"/>
              <a:gd name="connsiteX328" fmla="*/ 11883571 w 12210216"/>
              <a:gd name="connsiteY328" fmla="*/ 760946 h 1002962"/>
              <a:gd name="connsiteX329" fmla="*/ 11883571 w 12210216"/>
              <a:gd name="connsiteY329" fmla="*/ 743651 h 1002962"/>
              <a:gd name="connsiteX330" fmla="*/ 11894380 w 12210216"/>
              <a:gd name="connsiteY330" fmla="*/ 743651 h 1002962"/>
              <a:gd name="connsiteX331" fmla="*/ 11894380 w 12210216"/>
              <a:gd name="connsiteY331" fmla="*/ 730681 h 1002962"/>
              <a:gd name="connsiteX332" fmla="*/ 11970043 w 12210216"/>
              <a:gd name="connsiteY332" fmla="*/ 730681 h 1002962"/>
              <a:gd name="connsiteX333" fmla="*/ 11970043 w 12210216"/>
              <a:gd name="connsiteY333" fmla="*/ 700416 h 1002962"/>
              <a:gd name="connsiteX334" fmla="*/ 11994363 w 12210216"/>
              <a:gd name="connsiteY334" fmla="*/ 700416 h 1002962"/>
              <a:gd name="connsiteX335" fmla="*/ 11994363 w 12210216"/>
              <a:gd name="connsiteY335" fmla="*/ 693931 h 1002962"/>
              <a:gd name="connsiteX336" fmla="*/ 12010577 w 12210216"/>
              <a:gd name="connsiteY336" fmla="*/ 693931 h 1002962"/>
              <a:gd name="connsiteX337" fmla="*/ 12010577 w 12210216"/>
              <a:gd name="connsiteY337" fmla="*/ 700416 h 1002962"/>
              <a:gd name="connsiteX338" fmla="*/ 12032195 w 12210216"/>
              <a:gd name="connsiteY338" fmla="*/ 700416 h 1002962"/>
              <a:gd name="connsiteX339" fmla="*/ 12032195 w 12210216"/>
              <a:gd name="connsiteY339" fmla="*/ 750137 h 1002962"/>
              <a:gd name="connsiteX340" fmla="*/ 12075431 w 12210216"/>
              <a:gd name="connsiteY340" fmla="*/ 750137 h 1002962"/>
              <a:gd name="connsiteX341" fmla="*/ 12075431 w 12210216"/>
              <a:gd name="connsiteY341" fmla="*/ 724195 h 1002962"/>
              <a:gd name="connsiteX342" fmla="*/ 12126774 w 12210216"/>
              <a:gd name="connsiteY342" fmla="*/ 724195 h 1002962"/>
              <a:gd name="connsiteX343" fmla="*/ 12126774 w 12210216"/>
              <a:gd name="connsiteY343" fmla="*/ 693931 h 1002962"/>
              <a:gd name="connsiteX344" fmla="*/ 12191628 w 12210216"/>
              <a:gd name="connsiteY344" fmla="*/ 693931 h 1002962"/>
              <a:gd name="connsiteX345" fmla="*/ 12191628 w 12210216"/>
              <a:gd name="connsiteY345" fmla="*/ 775099 h 1002962"/>
              <a:gd name="connsiteX346" fmla="*/ 12191628 w 12210216"/>
              <a:gd name="connsiteY346" fmla="*/ 814322 h 1002962"/>
              <a:gd name="connsiteX347" fmla="*/ 12210216 w 12210216"/>
              <a:gd name="connsiteY347" fmla="*/ 814322 h 1002962"/>
              <a:gd name="connsiteX348" fmla="*/ 12210216 w 12210216"/>
              <a:gd name="connsiteY348" fmla="*/ 1002962 h 1002962"/>
              <a:gd name="connsiteX349" fmla="*/ 1 w 12210216"/>
              <a:gd name="connsiteY349" fmla="*/ 1002962 h 1002962"/>
              <a:gd name="connsiteX350" fmla="*/ 0 w 12210216"/>
              <a:gd name="connsiteY350" fmla="*/ 1002962 h 1002962"/>
              <a:gd name="connsiteX351" fmla="*/ 0 w 12210216"/>
              <a:gd name="connsiteY351" fmla="*/ 814322 h 1002962"/>
              <a:gd name="connsiteX352" fmla="*/ 1 w 12210216"/>
              <a:gd name="connsiteY352" fmla="*/ 814322 h 1002962"/>
              <a:gd name="connsiteX353" fmla="*/ 1 w 12210216"/>
              <a:gd name="connsiteY353" fmla="*/ 814322 h 1002962"/>
              <a:gd name="connsiteX354" fmla="*/ 1 w 12210216"/>
              <a:gd name="connsiteY354" fmla="*/ 775100 h 1002962"/>
              <a:gd name="connsiteX355" fmla="*/ 1 w 12210216"/>
              <a:gd name="connsiteY355" fmla="*/ 693932 h 1002962"/>
              <a:gd name="connsiteX356" fmla="*/ 69127 w 12210216"/>
              <a:gd name="connsiteY356" fmla="*/ 693932 h 1002962"/>
              <a:gd name="connsiteX357" fmla="*/ 69127 w 12210216"/>
              <a:gd name="connsiteY357" fmla="*/ 724196 h 1002962"/>
              <a:gd name="connsiteX358" fmla="*/ 123851 w 12210216"/>
              <a:gd name="connsiteY358" fmla="*/ 724196 h 1002962"/>
              <a:gd name="connsiteX359" fmla="*/ 123851 w 12210216"/>
              <a:gd name="connsiteY359" fmla="*/ 750138 h 1002962"/>
              <a:gd name="connsiteX360" fmla="*/ 169934 w 12210216"/>
              <a:gd name="connsiteY360" fmla="*/ 750138 h 1002962"/>
              <a:gd name="connsiteX361" fmla="*/ 169934 w 12210216"/>
              <a:gd name="connsiteY361" fmla="*/ 700417 h 1002962"/>
              <a:gd name="connsiteX362" fmla="*/ 192976 w 12210216"/>
              <a:gd name="connsiteY362" fmla="*/ 700417 h 1002962"/>
              <a:gd name="connsiteX363" fmla="*/ 192976 w 12210216"/>
              <a:gd name="connsiteY363" fmla="*/ 693932 h 1002962"/>
              <a:gd name="connsiteX364" fmla="*/ 210257 w 12210216"/>
              <a:gd name="connsiteY364" fmla="*/ 693932 h 1002962"/>
              <a:gd name="connsiteX365" fmla="*/ 210257 w 12210216"/>
              <a:gd name="connsiteY365" fmla="*/ 700417 h 1002962"/>
              <a:gd name="connsiteX366" fmla="*/ 236179 w 12210216"/>
              <a:gd name="connsiteY366" fmla="*/ 700417 h 1002962"/>
              <a:gd name="connsiteX367" fmla="*/ 236179 w 12210216"/>
              <a:gd name="connsiteY367" fmla="*/ 730682 h 1002962"/>
              <a:gd name="connsiteX368" fmla="*/ 316825 w 12210216"/>
              <a:gd name="connsiteY368" fmla="*/ 730682 h 1002962"/>
              <a:gd name="connsiteX369" fmla="*/ 316825 w 12210216"/>
              <a:gd name="connsiteY369" fmla="*/ 743652 h 1002962"/>
              <a:gd name="connsiteX370" fmla="*/ 328346 w 12210216"/>
              <a:gd name="connsiteY370" fmla="*/ 743652 h 1002962"/>
              <a:gd name="connsiteX371" fmla="*/ 328346 w 12210216"/>
              <a:gd name="connsiteY371" fmla="*/ 760947 h 1002962"/>
              <a:gd name="connsiteX372" fmla="*/ 357148 w 12210216"/>
              <a:gd name="connsiteY372" fmla="*/ 760947 h 1002962"/>
              <a:gd name="connsiteX373" fmla="*/ 357148 w 12210216"/>
              <a:gd name="connsiteY373" fmla="*/ 756623 h 1002962"/>
              <a:gd name="connsiteX374" fmla="*/ 374429 w 12210216"/>
              <a:gd name="connsiteY374" fmla="*/ 756623 h 1002962"/>
              <a:gd name="connsiteX375" fmla="*/ 374429 w 12210216"/>
              <a:gd name="connsiteY375" fmla="*/ 760947 h 1002962"/>
              <a:gd name="connsiteX376" fmla="*/ 414752 w 12210216"/>
              <a:gd name="connsiteY376" fmla="*/ 760947 h 1002962"/>
              <a:gd name="connsiteX377" fmla="*/ 414752 w 12210216"/>
              <a:gd name="connsiteY377" fmla="*/ 773917 h 1002962"/>
              <a:gd name="connsiteX378" fmla="*/ 449315 w 12210216"/>
              <a:gd name="connsiteY378" fmla="*/ 773917 h 1002962"/>
              <a:gd name="connsiteX379" fmla="*/ 449315 w 12210216"/>
              <a:gd name="connsiteY379" fmla="*/ 769594 h 1002962"/>
              <a:gd name="connsiteX380" fmla="*/ 466596 w 12210216"/>
              <a:gd name="connsiteY380" fmla="*/ 769594 h 1002962"/>
              <a:gd name="connsiteX381" fmla="*/ 466596 w 12210216"/>
              <a:gd name="connsiteY381" fmla="*/ 773917 h 1002962"/>
              <a:gd name="connsiteX382" fmla="*/ 498278 w 12210216"/>
              <a:gd name="connsiteY382" fmla="*/ 773917 h 1002962"/>
              <a:gd name="connsiteX383" fmla="*/ 498278 w 12210216"/>
              <a:gd name="connsiteY383" fmla="*/ 518827 h 1002962"/>
              <a:gd name="connsiteX384" fmla="*/ 535721 w 12210216"/>
              <a:gd name="connsiteY384" fmla="*/ 518827 h 1002962"/>
              <a:gd name="connsiteX385" fmla="*/ 535721 w 12210216"/>
              <a:gd name="connsiteY385" fmla="*/ 510180 h 1002962"/>
              <a:gd name="connsiteX386" fmla="*/ 616367 w 12210216"/>
              <a:gd name="connsiteY386" fmla="*/ 520989 h 1002962"/>
              <a:gd name="connsiteX387" fmla="*/ 616367 w 12210216"/>
              <a:gd name="connsiteY387" fmla="*/ 637725 h 1002962"/>
              <a:gd name="connsiteX388" fmla="*/ 648049 w 12210216"/>
              <a:gd name="connsiteY388" fmla="*/ 637725 h 1002962"/>
              <a:gd name="connsiteX389" fmla="*/ 653810 w 12210216"/>
              <a:gd name="connsiteY389" fmla="*/ 633402 h 1002962"/>
              <a:gd name="connsiteX390" fmla="*/ 665330 w 12210216"/>
              <a:gd name="connsiteY390" fmla="*/ 633402 h 1002962"/>
              <a:gd name="connsiteX391" fmla="*/ 671091 w 12210216"/>
              <a:gd name="connsiteY391" fmla="*/ 637725 h 1002962"/>
              <a:gd name="connsiteX392" fmla="*/ 708534 w 12210216"/>
              <a:gd name="connsiteY392" fmla="*/ 637725 h 1002962"/>
              <a:gd name="connsiteX393" fmla="*/ 708534 w 12210216"/>
              <a:gd name="connsiteY393" fmla="*/ 704740 h 1002962"/>
              <a:gd name="connsiteX394" fmla="*/ 740216 w 12210216"/>
              <a:gd name="connsiteY394" fmla="*/ 704740 h 1002962"/>
              <a:gd name="connsiteX395" fmla="*/ 740216 w 12210216"/>
              <a:gd name="connsiteY395" fmla="*/ 590166 h 1002962"/>
              <a:gd name="connsiteX396" fmla="*/ 754617 w 12210216"/>
              <a:gd name="connsiteY396" fmla="*/ 590166 h 1002962"/>
              <a:gd name="connsiteX397" fmla="*/ 754617 w 12210216"/>
              <a:gd name="connsiteY397" fmla="*/ 581519 h 1002962"/>
              <a:gd name="connsiteX398" fmla="*/ 858305 w 12210216"/>
              <a:gd name="connsiteY398" fmla="*/ 581519 h 1002962"/>
              <a:gd name="connsiteX399" fmla="*/ 866945 w 12210216"/>
              <a:gd name="connsiteY399" fmla="*/ 588004 h 1002962"/>
              <a:gd name="connsiteX400" fmla="*/ 866945 w 12210216"/>
              <a:gd name="connsiteY400" fmla="*/ 767432 h 1002962"/>
              <a:gd name="connsiteX401" fmla="*/ 889987 w 12210216"/>
              <a:gd name="connsiteY401" fmla="*/ 767432 h 1002962"/>
              <a:gd name="connsiteX402" fmla="*/ 889987 w 12210216"/>
              <a:gd name="connsiteY402" fmla="*/ 780403 h 1002962"/>
              <a:gd name="connsiteX403" fmla="*/ 910148 w 12210216"/>
              <a:gd name="connsiteY403" fmla="*/ 780403 h 1002962"/>
              <a:gd name="connsiteX404" fmla="*/ 910148 w 12210216"/>
              <a:gd name="connsiteY404" fmla="*/ 735005 h 1002962"/>
              <a:gd name="connsiteX405" fmla="*/ 938951 w 12210216"/>
              <a:gd name="connsiteY405" fmla="*/ 735005 h 1002962"/>
              <a:gd name="connsiteX406" fmla="*/ 938951 w 12210216"/>
              <a:gd name="connsiteY406" fmla="*/ 728520 h 1002962"/>
              <a:gd name="connsiteX407" fmla="*/ 970633 w 12210216"/>
              <a:gd name="connsiteY407" fmla="*/ 728520 h 1002962"/>
              <a:gd name="connsiteX408" fmla="*/ 970633 w 12210216"/>
              <a:gd name="connsiteY408" fmla="*/ 735005 h 1002962"/>
              <a:gd name="connsiteX409" fmla="*/ 987914 w 12210216"/>
              <a:gd name="connsiteY409" fmla="*/ 735005 h 1002962"/>
              <a:gd name="connsiteX410" fmla="*/ 990794 w 12210216"/>
              <a:gd name="connsiteY410" fmla="*/ 726358 h 1002962"/>
              <a:gd name="connsiteX411" fmla="*/ 999435 w 12210216"/>
              <a:gd name="connsiteY411" fmla="*/ 726358 h 1002962"/>
              <a:gd name="connsiteX412" fmla="*/ 1002315 w 12210216"/>
              <a:gd name="connsiteY412" fmla="*/ 732844 h 1002962"/>
              <a:gd name="connsiteX413" fmla="*/ 1013836 w 12210216"/>
              <a:gd name="connsiteY413" fmla="*/ 732844 h 1002962"/>
              <a:gd name="connsiteX414" fmla="*/ 1013836 w 12210216"/>
              <a:gd name="connsiteY414" fmla="*/ 657181 h 1002962"/>
              <a:gd name="connsiteX415" fmla="*/ 1106003 w 12210216"/>
              <a:gd name="connsiteY415" fmla="*/ 657181 h 1002962"/>
              <a:gd name="connsiteX416" fmla="*/ 1117524 w 12210216"/>
              <a:gd name="connsiteY416" fmla="*/ 404253 h 1002962"/>
              <a:gd name="connsiteX417" fmla="*/ 1100243 w 12210216"/>
              <a:gd name="connsiteY417" fmla="*/ 382635 h 1002962"/>
              <a:gd name="connsiteX418" fmla="*/ 1091602 w 12210216"/>
              <a:gd name="connsiteY418" fmla="*/ 378312 h 1002962"/>
              <a:gd name="connsiteX419" fmla="*/ 1103123 w 12210216"/>
              <a:gd name="connsiteY419" fmla="*/ 354532 h 1002962"/>
              <a:gd name="connsiteX420" fmla="*/ 1103123 w 12210216"/>
              <a:gd name="connsiteY420" fmla="*/ 337238 h 1002962"/>
              <a:gd name="connsiteX421" fmla="*/ 1123284 w 12210216"/>
              <a:gd name="connsiteY421" fmla="*/ 337238 h 1002962"/>
              <a:gd name="connsiteX422" fmla="*/ 1123284 w 12210216"/>
              <a:gd name="connsiteY422" fmla="*/ 315620 h 1002962"/>
              <a:gd name="connsiteX423" fmla="*/ 1126164 w 12210216"/>
              <a:gd name="connsiteY423" fmla="*/ 311297 h 1002962"/>
              <a:gd name="connsiteX424" fmla="*/ 1126164 w 12210216"/>
              <a:gd name="connsiteY424" fmla="*/ 233473 h 1002962"/>
              <a:gd name="connsiteX425" fmla="*/ 1123284 w 12210216"/>
              <a:gd name="connsiteY425" fmla="*/ 226987 h 1002962"/>
              <a:gd name="connsiteX426" fmla="*/ 1131925 w 12210216"/>
              <a:gd name="connsiteY426" fmla="*/ 220502 h 1002962"/>
              <a:gd name="connsiteX427" fmla="*/ 1131925 w 12210216"/>
              <a:gd name="connsiteY427" fmla="*/ 162134 h 1002962"/>
              <a:gd name="connsiteX428" fmla="*/ 1134805 w 12210216"/>
              <a:gd name="connsiteY428" fmla="*/ 157811 h 1002962"/>
              <a:gd name="connsiteX429" fmla="*/ 1134805 w 12210216"/>
              <a:gd name="connsiteY429" fmla="*/ 101604 h 1002962"/>
              <a:gd name="connsiteX430" fmla="*/ 1137685 w 12210216"/>
              <a:gd name="connsiteY430" fmla="*/ 99443 h 1002962"/>
              <a:gd name="connsiteX431" fmla="*/ 1137685 w 12210216"/>
              <a:gd name="connsiteY431" fmla="*/ 82148 h 1002962"/>
              <a:gd name="connsiteX432" fmla="*/ 1140565 w 12210216"/>
              <a:gd name="connsiteY432" fmla="*/ 79987 h 1002962"/>
              <a:gd name="connsiteX433" fmla="*/ 1143446 w 12210216"/>
              <a:gd name="connsiteY433" fmla="*/ 82148 h 1002962"/>
              <a:gd name="connsiteX434" fmla="*/ 1143446 w 12210216"/>
              <a:gd name="connsiteY434" fmla="*/ 99443 h 1002962"/>
              <a:gd name="connsiteX435" fmla="*/ 1146326 w 12210216"/>
              <a:gd name="connsiteY435" fmla="*/ 101604 h 1002962"/>
              <a:gd name="connsiteX436" fmla="*/ 1146326 w 12210216"/>
              <a:gd name="connsiteY436" fmla="*/ 157811 h 1002962"/>
              <a:gd name="connsiteX437" fmla="*/ 1149206 w 12210216"/>
              <a:gd name="connsiteY437" fmla="*/ 162134 h 1002962"/>
              <a:gd name="connsiteX438" fmla="*/ 1149206 w 12210216"/>
              <a:gd name="connsiteY438" fmla="*/ 220502 h 1002962"/>
              <a:gd name="connsiteX439" fmla="*/ 1157847 w 12210216"/>
              <a:gd name="connsiteY439" fmla="*/ 226987 h 1002962"/>
              <a:gd name="connsiteX440" fmla="*/ 1154967 w 12210216"/>
              <a:gd name="connsiteY440" fmla="*/ 233473 h 1002962"/>
              <a:gd name="connsiteX441" fmla="*/ 1154967 w 12210216"/>
              <a:gd name="connsiteY441" fmla="*/ 311297 h 1002962"/>
              <a:gd name="connsiteX442" fmla="*/ 1157847 w 12210216"/>
              <a:gd name="connsiteY442" fmla="*/ 315620 h 1002962"/>
              <a:gd name="connsiteX443" fmla="*/ 1157847 w 12210216"/>
              <a:gd name="connsiteY443" fmla="*/ 337238 h 1002962"/>
              <a:gd name="connsiteX444" fmla="*/ 1178008 w 12210216"/>
              <a:gd name="connsiteY444" fmla="*/ 337238 h 1002962"/>
              <a:gd name="connsiteX445" fmla="*/ 1178008 w 12210216"/>
              <a:gd name="connsiteY445" fmla="*/ 354532 h 1002962"/>
              <a:gd name="connsiteX446" fmla="*/ 1189529 w 12210216"/>
              <a:gd name="connsiteY446" fmla="*/ 378312 h 1002962"/>
              <a:gd name="connsiteX447" fmla="*/ 1180888 w 12210216"/>
              <a:gd name="connsiteY447" fmla="*/ 382635 h 1002962"/>
              <a:gd name="connsiteX448" fmla="*/ 1163607 w 12210216"/>
              <a:gd name="connsiteY448" fmla="*/ 404253 h 1002962"/>
              <a:gd name="connsiteX449" fmla="*/ 1185461 w 12210216"/>
              <a:gd name="connsiteY449" fmla="*/ 814322 h 1002962"/>
              <a:gd name="connsiteX450" fmla="*/ 1201050 w 12210216"/>
              <a:gd name="connsiteY450" fmla="*/ 814322 h 1002962"/>
              <a:gd name="connsiteX451" fmla="*/ 1201050 w 12210216"/>
              <a:gd name="connsiteY451" fmla="*/ 810668 h 1002962"/>
              <a:gd name="connsiteX452" fmla="*/ 1255774 w 12210216"/>
              <a:gd name="connsiteY452" fmla="*/ 810668 h 1002962"/>
              <a:gd name="connsiteX453" fmla="*/ 1255774 w 12210216"/>
              <a:gd name="connsiteY453" fmla="*/ 814322 h 1002962"/>
              <a:gd name="connsiteX454" fmla="*/ 1264414 w 12210216"/>
              <a:gd name="connsiteY454" fmla="*/ 814322 h 1002962"/>
              <a:gd name="connsiteX455" fmla="*/ 1264414 w 12210216"/>
              <a:gd name="connsiteY455" fmla="*/ 797697 h 1002962"/>
              <a:gd name="connsiteX456" fmla="*/ 1273055 w 12210216"/>
              <a:gd name="connsiteY456" fmla="*/ 797697 h 1002962"/>
              <a:gd name="connsiteX457" fmla="*/ 1273055 w 12210216"/>
              <a:gd name="connsiteY457" fmla="*/ 814322 h 1002962"/>
              <a:gd name="connsiteX458" fmla="*/ 1319138 w 12210216"/>
              <a:gd name="connsiteY458" fmla="*/ 814322 h 1002962"/>
              <a:gd name="connsiteX459" fmla="*/ 1319138 w 12210216"/>
              <a:gd name="connsiteY459" fmla="*/ 812829 h 1002962"/>
              <a:gd name="connsiteX460" fmla="*/ 1339300 w 12210216"/>
              <a:gd name="connsiteY460" fmla="*/ 812829 h 1002962"/>
              <a:gd name="connsiteX461" fmla="*/ 1339300 w 12210216"/>
              <a:gd name="connsiteY461" fmla="*/ 806344 h 1002962"/>
              <a:gd name="connsiteX462" fmla="*/ 1362342 w 12210216"/>
              <a:gd name="connsiteY462" fmla="*/ 806344 h 1002962"/>
              <a:gd name="connsiteX463" fmla="*/ 1362342 w 12210216"/>
              <a:gd name="connsiteY463" fmla="*/ 810668 h 1002962"/>
              <a:gd name="connsiteX464" fmla="*/ 1379623 w 12210216"/>
              <a:gd name="connsiteY464" fmla="*/ 810668 h 1002962"/>
              <a:gd name="connsiteX465" fmla="*/ 1379623 w 12210216"/>
              <a:gd name="connsiteY465" fmla="*/ 806344 h 1002962"/>
              <a:gd name="connsiteX466" fmla="*/ 1535154 w 12210216"/>
              <a:gd name="connsiteY466" fmla="*/ 806344 h 1002962"/>
              <a:gd name="connsiteX467" fmla="*/ 1535154 w 12210216"/>
              <a:gd name="connsiteY467" fmla="*/ 799859 h 1002962"/>
              <a:gd name="connsiteX468" fmla="*/ 1546675 w 12210216"/>
              <a:gd name="connsiteY468" fmla="*/ 799859 h 1002962"/>
              <a:gd name="connsiteX469" fmla="*/ 1546675 w 12210216"/>
              <a:gd name="connsiteY469" fmla="*/ 806344 h 1002962"/>
              <a:gd name="connsiteX470" fmla="*/ 1558196 w 12210216"/>
              <a:gd name="connsiteY470" fmla="*/ 806344 h 1002962"/>
              <a:gd name="connsiteX471" fmla="*/ 1558196 w 12210216"/>
              <a:gd name="connsiteY471" fmla="*/ 814322 h 1002962"/>
              <a:gd name="connsiteX472" fmla="*/ 1566837 w 12210216"/>
              <a:gd name="connsiteY472" fmla="*/ 814322 h 1002962"/>
              <a:gd name="connsiteX473" fmla="*/ 1566837 w 12210216"/>
              <a:gd name="connsiteY473" fmla="*/ 810668 h 1002962"/>
              <a:gd name="connsiteX474" fmla="*/ 1575477 w 12210216"/>
              <a:gd name="connsiteY474" fmla="*/ 810668 h 1002962"/>
              <a:gd name="connsiteX475" fmla="*/ 1575477 w 12210216"/>
              <a:gd name="connsiteY475" fmla="*/ 814322 h 1002962"/>
              <a:gd name="connsiteX476" fmla="*/ 1601399 w 12210216"/>
              <a:gd name="connsiteY476" fmla="*/ 814322 h 1002962"/>
              <a:gd name="connsiteX477" fmla="*/ 1601399 w 12210216"/>
              <a:gd name="connsiteY477" fmla="*/ 808506 h 1002962"/>
              <a:gd name="connsiteX478" fmla="*/ 1618681 w 12210216"/>
              <a:gd name="connsiteY478" fmla="*/ 808506 h 1002962"/>
              <a:gd name="connsiteX479" fmla="*/ 1618681 w 12210216"/>
              <a:gd name="connsiteY479" fmla="*/ 814322 h 1002962"/>
              <a:gd name="connsiteX480" fmla="*/ 1693957 w 12210216"/>
              <a:gd name="connsiteY480" fmla="*/ 814322 h 1002962"/>
              <a:gd name="connsiteX481" fmla="*/ 1696446 w 12210216"/>
              <a:gd name="connsiteY481" fmla="*/ 782564 h 1002962"/>
              <a:gd name="connsiteX482" fmla="*/ 1705087 w 12210216"/>
              <a:gd name="connsiteY482" fmla="*/ 782564 h 1002962"/>
              <a:gd name="connsiteX483" fmla="*/ 1707576 w 12210216"/>
              <a:gd name="connsiteY483" fmla="*/ 814322 h 1002962"/>
              <a:gd name="connsiteX484" fmla="*/ 1719879 w 12210216"/>
              <a:gd name="connsiteY484" fmla="*/ 814322 h 1002962"/>
              <a:gd name="connsiteX485" fmla="*/ 1722368 w 12210216"/>
              <a:gd name="connsiteY485" fmla="*/ 782564 h 1002962"/>
              <a:gd name="connsiteX486" fmla="*/ 1731009 w 12210216"/>
              <a:gd name="connsiteY486" fmla="*/ 782564 h 1002962"/>
              <a:gd name="connsiteX487" fmla="*/ 1733829 w 12210216"/>
              <a:gd name="connsiteY487" fmla="*/ 814322 h 1002962"/>
              <a:gd name="connsiteX488" fmla="*/ 1808774 w 12210216"/>
              <a:gd name="connsiteY488" fmla="*/ 814322 h 1002962"/>
              <a:gd name="connsiteX489" fmla="*/ 1808774 w 12210216"/>
              <a:gd name="connsiteY489" fmla="*/ 810668 h 1002962"/>
              <a:gd name="connsiteX490" fmla="*/ 1800134 w 12210216"/>
              <a:gd name="connsiteY490" fmla="*/ 810668 h 1002962"/>
              <a:gd name="connsiteX491" fmla="*/ 1800134 w 12210216"/>
              <a:gd name="connsiteY491" fmla="*/ 806344 h 1002962"/>
              <a:gd name="connsiteX492" fmla="*/ 1814535 w 12210216"/>
              <a:gd name="connsiteY492" fmla="*/ 806344 h 1002962"/>
              <a:gd name="connsiteX493" fmla="*/ 1814535 w 12210216"/>
              <a:gd name="connsiteY493" fmla="*/ 789050 h 1002962"/>
              <a:gd name="connsiteX494" fmla="*/ 1923983 w 12210216"/>
              <a:gd name="connsiteY494" fmla="*/ 789050 h 1002962"/>
              <a:gd name="connsiteX495" fmla="*/ 1923983 w 12210216"/>
              <a:gd name="connsiteY495" fmla="*/ 806344 h 1002962"/>
              <a:gd name="connsiteX496" fmla="*/ 1955665 w 12210216"/>
              <a:gd name="connsiteY496" fmla="*/ 804182 h 1002962"/>
              <a:gd name="connsiteX497" fmla="*/ 1955665 w 12210216"/>
              <a:gd name="connsiteY497" fmla="*/ 786888 h 1002962"/>
              <a:gd name="connsiteX498" fmla="*/ 1967186 w 12210216"/>
              <a:gd name="connsiteY498" fmla="*/ 786888 h 1002962"/>
              <a:gd name="connsiteX499" fmla="*/ 1967186 w 12210216"/>
              <a:gd name="connsiteY499" fmla="*/ 756623 h 1002962"/>
              <a:gd name="connsiteX500" fmla="*/ 1981587 w 12210216"/>
              <a:gd name="connsiteY500" fmla="*/ 756623 h 1002962"/>
              <a:gd name="connsiteX501" fmla="*/ 1987347 w 12210216"/>
              <a:gd name="connsiteY501" fmla="*/ 754461 h 1002962"/>
              <a:gd name="connsiteX502" fmla="*/ 2001749 w 12210216"/>
              <a:gd name="connsiteY502" fmla="*/ 754461 h 1002962"/>
              <a:gd name="connsiteX503" fmla="*/ 2004629 w 12210216"/>
              <a:gd name="connsiteY503" fmla="*/ 756623 h 1002962"/>
              <a:gd name="connsiteX504" fmla="*/ 2021910 w 12210216"/>
              <a:gd name="connsiteY504" fmla="*/ 756623 h 1002962"/>
              <a:gd name="connsiteX505" fmla="*/ 2021910 w 12210216"/>
              <a:gd name="connsiteY505" fmla="*/ 786888 h 1002962"/>
              <a:gd name="connsiteX506" fmla="*/ 2065113 w 12210216"/>
              <a:gd name="connsiteY506" fmla="*/ 786888 h 1002962"/>
              <a:gd name="connsiteX507" fmla="*/ 2065113 w 12210216"/>
              <a:gd name="connsiteY507" fmla="*/ 773917 h 1002962"/>
              <a:gd name="connsiteX508" fmla="*/ 2070874 w 12210216"/>
              <a:gd name="connsiteY508" fmla="*/ 773917 h 1002962"/>
              <a:gd name="connsiteX509" fmla="*/ 2070874 w 12210216"/>
              <a:gd name="connsiteY509" fmla="*/ 786888 h 1002962"/>
              <a:gd name="connsiteX510" fmla="*/ 2088155 w 12210216"/>
              <a:gd name="connsiteY510" fmla="*/ 786888 h 1002962"/>
              <a:gd name="connsiteX511" fmla="*/ 2088155 w 12210216"/>
              <a:gd name="connsiteY511" fmla="*/ 648534 h 1002962"/>
              <a:gd name="connsiteX512" fmla="*/ 2142879 w 12210216"/>
              <a:gd name="connsiteY512" fmla="*/ 648534 h 1002962"/>
              <a:gd name="connsiteX513" fmla="*/ 2142879 w 12210216"/>
              <a:gd name="connsiteY513" fmla="*/ 637725 h 1002962"/>
              <a:gd name="connsiteX514" fmla="*/ 2151520 w 12210216"/>
              <a:gd name="connsiteY514" fmla="*/ 637725 h 1002962"/>
              <a:gd name="connsiteX515" fmla="*/ 2151520 w 12210216"/>
              <a:gd name="connsiteY515" fmla="*/ 644211 h 1002962"/>
              <a:gd name="connsiteX516" fmla="*/ 2177442 w 12210216"/>
              <a:gd name="connsiteY516" fmla="*/ 644211 h 1002962"/>
              <a:gd name="connsiteX517" fmla="*/ 2177442 w 12210216"/>
              <a:gd name="connsiteY517" fmla="*/ 637725 h 1002962"/>
              <a:gd name="connsiteX518" fmla="*/ 2183202 w 12210216"/>
              <a:gd name="connsiteY518" fmla="*/ 637725 h 1002962"/>
              <a:gd name="connsiteX519" fmla="*/ 2183202 w 12210216"/>
              <a:gd name="connsiteY519" fmla="*/ 652858 h 1002962"/>
              <a:gd name="connsiteX520" fmla="*/ 2191843 w 12210216"/>
              <a:gd name="connsiteY520" fmla="*/ 652858 h 1002962"/>
              <a:gd name="connsiteX521" fmla="*/ 2191843 w 12210216"/>
              <a:gd name="connsiteY521" fmla="*/ 665828 h 1002962"/>
              <a:gd name="connsiteX522" fmla="*/ 2223525 w 12210216"/>
              <a:gd name="connsiteY522" fmla="*/ 665828 h 1002962"/>
              <a:gd name="connsiteX523" fmla="*/ 2223525 w 12210216"/>
              <a:gd name="connsiteY523" fmla="*/ 698255 h 1002962"/>
              <a:gd name="connsiteX524" fmla="*/ 2226405 w 12210216"/>
              <a:gd name="connsiteY524" fmla="*/ 698255 h 1002962"/>
              <a:gd name="connsiteX525" fmla="*/ 2226405 w 12210216"/>
              <a:gd name="connsiteY525" fmla="*/ 676637 h 1002962"/>
              <a:gd name="connsiteX526" fmla="*/ 2240807 w 12210216"/>
              <a:gd name="connsiteY526" fmla="*/ 676637 h 1002962"/>
              <a:gd name="connsiteX527" fmla="*/ 2240807 w 12210216"/>
              <a:gd name="connsiteY527" fmla="*/ 713388 h 1002962"/>
              <a:gd name="connsiteX528" fmla="*/ 2284010 w 12210216"/>
              <a:gd name="connsiteY528" fmla="*/ 713388 h 1002962"/>
              <a:gd name="connsiteX529" fmla="*/ 2284010 w 12210216"/>
              <a:gd name="connsiteY529" fmla="*/ 700417 h 1002962"/>
              <a:gd name="connsiteX530" fmla="*/ 2301291 w 12210216"/>
              <a:gd name="connsiteY530" fmla="*/ 700417 h 1002962"/>
              <a:gd name="connsiteX531" fmla="*/ 2301291 w 12210216"/>
              <a:gd name="connsiteY531" fmla="*/ 717711 h 1002962"/>
              <a:gd name="connsiteX532" fmla="*/ 2307051 w 12210216"/>
              <a:gd name="connsiteY532" fmla="*/ 717711 h 1002962"/>
              <a:gd name="connsiteX533" fmla="*/ 2307051 w 12210216"/>
              <a:gd name="connsiteY533" fmla="*/ 700417 h 1002962"/>
              <a:gd name="connsiteX534" fmla="*/ 2327213 w 12210216"/>
              <a:gd name="connsiteY534" fmla="*/ 700417 h 1002962"/>
              <a:gd name="connsiteX535" fmla="*/ 2327213 w 12210216"/>
              <a:gd name="connsiteY535" fmla="*/ 661505 h 1002962"/>
              <a:gd name="connsiteX536" fmla="*/ 2338734 w 12210216"/>
              <a:gd name="connsiteY536" fmla="*/ 661505 h 1002962"/>
              <a:gd name="connsiteX537" fmla="*/ 2353135 w 12210216"/>
              <a:gd name="connsiteY537" fmla="*/ 618269 h 1002962"/>
              <a:gd name="connsiteX538" fmla="*/ 2367536 w 12210216"/>
              <a:gd name="connsiteY538" fmla="*/ 618269 h 1002962"/>
              <a:gd name="connsiteX539" fmla="*/ 2384817 w 12210216"/>
              <a:gd name="connsiteY539" fmla="*/ 661505 h 1002962"/>
              <a:gd name="connsiteX540" fmla="*/ 2396338 w 12210216"/>
              <a:gd name="connsiteY540" fmla="*/ 661505 h 1002962"/>
              <a:gd name="connsiteX541" fmla="*/ 2396338 w 12210216"/>
              <a:gd name="connsiteY541" fmla="*/ 726358 h 1002962"/>
              <a:gd name="connsiteX542" fmla="*/ 2404979 w 12210216"/>
              <a:gd name="connsiteY542" fmla="*/ 726358 h 1002962"/>
              <a:gd name="connsiteX543" fmla="*/ 2404979 w 12210216"/>
              <a:gd name="connsiteY543" fmla="*/ 771756 h 1002962"/>
              <a:gd name="connsiteX544" fmla="*/ 2410739 w 12210216"/>
              <a:gd name="connsiteY544" fmla="*/ 771756 h 1002962"/>
              <a:gd name="connsiteX545" fmla="*/ 2410739 w 12210216"/>
              <a:gd name="connsiteY545" fmla="*/ 756623 h 1002962"/>
              <a:gd name="connsiteX546" fmla="*/ 2419379 w 12210216"/>
              <a:gd name="connsiteY546" fmla="*/ 767432 h 1002962"/>
              <a:gd name="connsiteX547" fmla="*/ 2428020 w 12210216"/>
              <a:gd name="connsiteY547" fmla="*/ 767432 h 1002962"/>
              <a:gd name="connsiteX548" fmla="*/ 2428020 w 12210216"/>
              <a:gd name="connsiteY548" fmla="*/ 680961 h 1002962"/>
              <a:gd name="connsiteX549" fmla="*/ 2468343 w 12210216"/>
              <a:gd name="connsiteY549" fmla="*/ 680961 h 1002962"/>
              <a:gd name="connsiteX550" fmla="*/ 2485625 w 12210216"/>
              <a:gd name="connsiteY550" fmla="*/ 696093 h 1002962"/>
              <a:gd name="connsiteX551" fmla="*/ 2485625 w 12210216"/>
              <a:gd name="connsiteY551" fmla="*/ 680961 h 1002962"/>
              <a:gd name="connsiteX552" fmla="*/ 2488505 w 12210216"/>
              <a:gd name="connsiteY552" fmla="*/ 680961 h 1002962"/>
              <a:gd name="connsiteX553" fmla="*/ 2488505 w 12210216"/>
              <a:gd name="connsiteY553" fmla="*/ 678799 h 1002962"/>
              <a:gd name="connsiteX554" fmla="*/ 2502906 w 12210216"/>
              <a:gd name="connsiteY554" fmla="*/ 678799 h 1002962"/>
              <a:gd name="connsiteX555" fmla="*/ 2502906 w 12210216"/>
              <a:gd name="connsiteY555" fmla="*/ 655020 h 1002962"/>
              <a:gd name="connsiteX556" fmla="*/ 2511546 w 12210216"/>
              <a:gd name="connsiteY556" fmla="*/ 655020 h 1002962"/>
              <a:gd name="connsiteX557" fmla="*/ 2511546 w 12210216"/>
              <a:gd name="connsiteY557" fmla="*/ 642049 h 1002962"/>
              <a:gd name="connsiteX558" fmla="*/ 2514426 w 12210216"/>
              <a:gd name="connsiteY558" fmla="*/ 642049 h 1002962"/>
              <a:gd name="connsiteX559" fmla="*/ 2514426 w 12210216"/>
              <a:gd name="connsiteY559" fmla="*/ 618269 h 1002962"/>
              <a:gd name="connsiteX560" fmla="*/ 2537468 w 12210216"/>
              <a:gd name="connsiteY560" fmla="*/ 618269 h 1002962"/>
              <a:gd name="connsiteX561" fmla="*/ 2537468 w 12210216"/>
              <a:gd name="connsiteY561" fmla="*/ 588004 h 1002962"/>
              <a:gd name="connsiteX562" fmla="*/ 2548989 w 12210216"/>
              <a:gd name="connsiteY562" fmla="*/ 588004 h 1002962"/>
              <a:gd name="connsiteX563" fmla="*/ 2548989 w 12210216"/>
              <a:gd name="connsiteY563" fmla="*/ 581519 h 1002962"/>
              <a:gd name="connsiteX564" fmla="*/ 2557630 w 12210216"/>
              <a:gd name="connsiteY564" fmla="*/ 581519 h 1002962"/>
              <a:gd name="connsiteX565" fmla="*/ 2557630 w 12210216"/>
              <a:gd name="connsiteY565" fmla="*/ 551254 h 1002962"/>
              <a:gd name="connsiteX566" fmla="*/ 2563390 w 12210216"/>
              <a:gd name="connsiteY566" fmla="*/ 551254 h 1002962"/>
              <a:gd name="connsiteX567" fmla="*/ 2563390 w 12210216"/>
              <a:gd name="connsiteY567" fmla="*/ 542607 h 1002962"/>
              <a:gd name="connsiteX568" fmla="*/ 2572031 w 12210216"/>
              <a:gd name="connsiteY568" fmla="*/ 542607 h 1002962"/>
              <a:gd name="connsiteX569" fmla="*/ 2572031 w 12210216"/>
              <a:gd name="connsiteY569" fmla="*/ 512342 h 1002962"/>
              <a:gd name="connsiteX570" fmla="*/ 2609474 w 12210216"/>
              <a:gd name="connsiteY570" fmla="*/ 512342 h 1002962"/>
              <a:gd name="connsiteX571" fmla="*/ 2609474 w 12210216"/>
              <a:gd name="connsiteY571" fmla="*/ 499371 h 1002962"/>
              <a:gd name="connsiteX572" fmla="*/ 2652677 w 12210216"/>
              <a:gd name="connsiteY572" fmla="*/ 499371 h 1002962"/>
              <a:gd name="connsiteX573" fmla="*/ 2652677 w 12210216"/>
              <a:gd name="connsiteY573" fmla="*/ 490724 h 1002962"/>
              <a:gd name="connsiteX574" fmla="*/ 2678599 w 12210216"/>
              <a:gd name="connsiteY574" fmla="*/ 490724 h 1002962"/>
              <a:gd name="connsiteX575" fmla="*/ 2678599 w 12210216"/>
              <a:gd name="connsiteY575" fmla="*/ 499371 h 1002962"/>
              <a:gd name="connsiteX576" fmla="*/ 2684359 w 12210216"/>
              <a:gd name="connsiteY576" fmla="*/ 499371 h 1002962"/>
              <a:gd name="connsiteX577" fmla="*/ 2684359 w 12210216"/>
              <a:gd name="connsiteY577" fmla="*/ 495048 h 1002962"/>
              <a:gd name="connsiteX578" fmla="*/ 2698760 w 12210216"/>
              <a:gd name="connsiteY578" fmla="*/ 495048 h 1002962"/>
              <a:gd name="connsiteX579" fmla="*/ 2698760 w 12210216"/>
              <a:gd name="connsiteY579" fmla="*/ 499371 h 1002962"/>
              <a:gd name="connsiteX580" fmla="*/ 2707401 w 12210216"/>
              <a:gd name="connsiteY580" fmla="*/ 499371 h 1002962"/>
              <a:gd name="connsiteX581" fmla="*/ 2707401 w 12210216"/>
              <a:gd name="connsiteY581" fmla="*/ 490724 h 1002962"/>
              <a:gd name="connsiteX582" fmla="*/ 2727562 w 12210216"/>
              <a:gd name="connsiteY582" fmla="*/ 490724 h 1002962"/>
              <a:gd name="connsiteX583" fmla="*/ 2727562 w 12210216"/>
              <a:gd name="connsiteY583" fmla="*/ 499371 h 1002962"/>
              <a:gd name="connsiteX584" fmla="*/ 2759245 w 12210216"/>
              <a:gd name="connsiteY584" fmla="*/ 499371 h 1002962"/>
              <a:gd name="connsiteX585" fmla="*/ 2759245 w 12210216"/>
              <a:gd name="connsiteY585" fmla="*/ 514504 h 1002962"/>
              <a:gd name="connsiteX586" fmla="*/ 2779406 w 12210216"/>
              <a:gd name="connsiteY586" fmla="*/ 514504 h 1002962"/>
              <a:gd name="connsiteX587" fmla="*/ 2779406 w 12210216"/>
              <a:gd name="connsiteY587" fmla="*/ 596652 h 1002962"/>
              <a:gd name="connsiteX588" fmla="*/ 2788046 w 12210216"/>
              <a:gd name="connsiteY588" fmla="*/ 596652 h 1002962"/>
              <a:gd name="connsiteX589" fmla="*/ 2788046 w 12210216"/>
              <a:gd name="connsiteY589" fmla="*/ 564225 h 1002962"/>
              <a:gd name="connsiteX590" fmla="*/ 2842771 w 12210216"/>
              <a:gd name="connsiteY590" fmla="*/ 564225 h 1002962"/>
              <a:gd name="connsiteX591" fmla="*/ 2842771 w 12210216"/>
              <a:gd name="connsiteY591" fmla="*/ 596652 h 1002962"/>
              <a:gd name="connsiteX592" fmla="*/ 2848531 w 12210216"/>
              <a:gd name="connsiteY592" fmla="*/ 596652 h 1002962"/>
              <a:gd name="connsiteX593" fmla="*/ 2848531 w 12210216"/>
              <a:gd name="connsiteY593" fmla="*/ 683123 h 1002962"/>
              <a:gd name="connsiteX594" fmla="*/ 2857172 w 12210216"/>
              <a:gd name="connsiteY594" fmla="*/ 680961 h 1002962"/>
              <a:gd name="connsiteX595" fmla="*/ 2860052 w 12210216"/>
              <a:gd name="connsiteY595" fmla="*/ 611784 h 1002962"/>
              <a:gd name="connsiteX596" fmla="*/ 2862932 w 12210216"/>
              <a:gd name="connsiteY596" fmla="*/ 680961 h 1002962"/>
              <a:gd name="connsiteX597" fmla="*/ 2871573 w 12210216"/>
              <a:gd name="connsiteY597" fmla="*/ 683123 h 1002962"/>
              <a:gd name="connsiteX598" fmla="*/ 2880213 w 12210216"/>
              <a:gd name="connsiteY598" fmla="*/ 724196 h 1002962"/>
              <a:gd name="connsiteX599" fmla="*/ 2903255 w 12210216"/>
              <a:gd name="connsiteY599" fmla="*/ 735005 h 1002962"/>
              <a:gd name="connsiteX600" fmla="*/ 2903255 w 12210216"/>
              <a:gd name="connsiteY600" fmla="*/ 717711 h 1002962"/>
              <a:gd name="connsiteX601" fmla="*/ 2911896 w 12210216"/>
              <a:gd name="connsiteY601" fmla="*/ 717711 h 1002962"/>
              <a:gd name="connsiteX602" fmla="*/ 2911896 w 12210216"/>
              <a:gd name="connsiteY602" fmla="*/ 706902 h 1002962"/>
              <a:gd name="connsiteX603" fmla="*/ 2981021 w 12210216"/>
              <a:gd name="connsiteY603" fmla="*/ 706902 h 1002962"/>
              <a:gd name="connsiteX604" fmla="*/ 2981021 w 12210216"/>
              <a:gd name="connsiteY604" fmla="*/ 711226 h 1002962"/>
              <a:gd name="connsiteX605" fmla="*/ 2989662 w 12210216"/>
              <a:gd name="connsiteY605" fmla="*/ 711226 h 1002962"/>
              <a:gd name="connsiteX606" fmla="*/ 2989662 w 12210216"/>
              <a:gd name="connsiteY606" fmla="*/ 698255 h 1002962"/>
              <a:gd name="connsiteX607" fmla="*/ 3001182 w 12210216"/>
              <a:gd name="connsiteY607" fmla="*/ 698255 h 1002962"/>
              <a:gd name="connsiteX608" fmla="*/ 3001182 w 12210216"/>
              <a:gd name="connsiteY608" fmla="*/ 713388 h 1002962"/>
              <a:gd name="connsiteX609" fmla="*/ 3006943 w 12210216"/>
              <a:gd name="connsiteY609" fmla="*/ 713388 h 1002962"/>
              <a:gd name="connsiteX610" fmla="*/ 3006943 w 12210216"/>
              <a:gd name="connsiteY610" fmla="*/ 696093 h 1002962"/>
              <a:gd name="connsiteX611" fmla="*/ 3021343 w 12210216"/>
              <a:gd name="connsiteY611" fmla="*/ 696093 h 1002962"/>
              <a:gd name="connsiteX612" fmla="*/ 3021343 w 12210216"/>
              <a:gd name="connsiteY612" fmla="*/ 687446 h 1002962"/>
              <a:gd name="connsiteX613" fmla="*/ 3047266 w 12210216"/>
              <a:gd name="connsiteY613" fmla="*/ 687446 h 1002962"/>
              <a:gd name="connsiteX614" fmla="*/ 3047266 w 12210216"/>
              <a:gd name="connsiteY614" fmla="*/ 665828 h 1002962"/>
              <a:gd name="connsiteX615" fmla="*/ 3055906 w 12210216"/>
              <a:gd name="connsiteY615" fmla="*/ 663667 h 1002962"/>
              <a:gd name="connsiteX616" fmla="*/ 3055906 w 12210216"/>
              <a:gd name="connsiteY616" fmla="*/ 659343 h 1002962"/>
              <a:gd name="connsiteX617" fmla="*/ 3078948 w 12210216"/>
              <a:gd name="connsiteY617" fmla="*/ 659343 h 1002962"/>
              <a:gd name="connsiteX618" fmla="*/ 3078948 w 12210216"/>
              <a:gd name="connsiteY618" fmla="*/ 646372 h 1002962"/>
              <a:gd name="connsiteX619" fmla="*/ 3090469 w 12210216"/>
              <a:gd name="connsiteY619" fmla="*/ 646372 h 1002962"/>
              <a:gd name="connsiteX620" fmla="*/ 3090469 w 12210216"/>
              <a:gd name="connsiteY620" fmla="*/ 607460 h 1002962"/>
              <a:gd name="connsiteX621" fmla="*/ 3110630 w 12210216"/>
              <a:gd name="connsiteY621" fmla="*/ 607460 h 1002962"/>
              <a:gd name="connsiteX622" fmla="*/ 3110630 w 12210216"/>
              <a:gd name="connsiteY622" fmla="*/ 603137 h 1002962"/>
              <a:gd name="connsiteX623" fmla="*/ 3122151 w 12210216"/>
              <a:gd name="connsiteY623" fmla="*/ 603137 h 1002962"/>
              <a:gd name="connsiteX624" fmla="*/ 3122151 w 12210216"/>
              <a:gd name="connsiteY624" fmla="*/ 555578 h 1002962"/>
              <a:gd name="connsiteX625" fmla="*/ 3148073 w 12210216"/>
              <a:gd name="connsiteY625" fmla="*/ 555578 h 1002962"/>
              <a:gd name="connsiteX626" fmla="*/ 3148073 w 12210216"/>
              <a:gd name="connsiteY626" fmla="*/ 536122 h 1002962"/>
              <a:gd name="connsiteX627" fmla="*/ 3197037 w 12210216"/>
              <a:gd name="connsiteY627" fmla="*/ 536122 h 1002962"/>
              <a:gd name="connsiteX628" fmla="*/ 3197037 w 12210216"/>
              <a:gd name="connsiteY628" fmla="*/ 557740 h 1002962"/>
              <a:gd name="connsiteX629" fmla="*/ 3234480 w 12210216"/>
              <a:gd name="connsiteY629" fmla="*/ 557740 h 1002962"/>
              <a:gd name="connsiteX630" fmla="*/ 3234480 w 12210216"/>
              <a:gd name="connsiteY630" fmla="*/ 605299 h 1002962"/>
              <a:gd name="connsiteX631" fmla="*/ 3251761 w 12210216"/>
              <a:gd name="connsiteY631" fmla="*/ 605299 h 1002962"/>
              <a:gd name="connsiteX632" fmla="*/ 3251761 w 12210216"/>
              <a:gd name="connsiteY632" fmla="*/ 711226 h 1002962"/>
              <a:gd name="connsiteX633" fmla="*/ 3260401 w 12210216"/>
              <a:gd name="connsiteY633" fmla="*/ 711226 h 1002962"/>
              <a:gd name="connsiteX634" fmla="*/ 3271922 w 12210216"/>
              <a:gd name="connsiteY634" fmla="*/ 683123 h 1002962"/>
              <a:gd name="connsiteX635" fmla="*/ 3280563 w 12210216"/>
              <a:gd name="connsiteY635" fmla="*/ 696093 h 1002962"/>
              <a:gd name="connsiteX636" fmla="*/ 3277683 w 12210216"/>
              <a:gd name="connsiteY636" fmla="*/ 696093 h 1002962"/>
              <a:gd name="connsiteX637" fmla="*/ 3277683 w 12210216"/>
              <a:gd name="connsiteY637" fmla="*/ 711226 h 1002962"/>
              <a:gd name="connsiteX638" fmla="*/ 3289203 w 12210216"/>
              <a:gd name="connsiteY638" fmla="*/ 711226 h 1002962"/>
              <a:gd name="connsiteX639" fmla="*/ 3289203 w 12210216"/>
              <a:gd name="connsiteY639" fmla="*/ 743652 h 1002962"/>
              <a:gd name="connsiteX640" fmla="*/ 3300724 w 12210216"/>
              <a:gd name="connsiteY640" fmla="*/ 743652 h 1002962"/>
              <a:gd name="connsiteX641" fmla="*/ 3300724 w 12210216"/>
              <a:gd name="connsiteY641" fmla="*/ 767432 h 1002962"/>
              <a:gd name="connsiteX642" fmla="*/ 3320885 w 12210216"/>
              <a:gd name="connsiteY642" fmla="*/ 767432 h 1002962"/>
              <a:gd name="connsiteX643" fmla="*/ 3320885 w 12210216"/>
              <a:gd name="connsiteY643" fmla="*/ 758785 h 1002962"/>
              <a:gd name="connsiteX644" fmla="*/ 3343927 w 12210216"/>
              <a:gd name="connsiteY644" fmla="*/ 758785 h 1002962"/>
              <a:gd name="connsiteX645" fmla="*/ 3343927 w 12210216"/>
              <a:gd name="connsiteY645" fmla="*/ 735005 h 1002962"/>
              <a:gd name="connsiteX646" fmla="*/ 3398652 w 12210216"/>
              <a:gd name="connsiteY646" fmla="*/ 735005 h 1002962"/>
              <a:gd name="connsiteX647" fmla="*/ 3398652 w 12210216"/>
              <a:gd name="connsiteY647" fmla="*/ 741491 h 1002962"/>
              <a:gd name="connsiteX648" fmla="*/ 3404412 w 12210216"/>
              <a:gd name="connsiteY648" fmla="*/ 741491 h 1002962"/>
              <a:gd name="connsiteX649" fmla="*/ 3404412 w 12210216"/>
              <a:gd name="connsiteY649" fmla="*/ 743652 h 1002962"/>
              <a:gd name="connsiteX650" fmla="*/ 3407292 w 12210216"/>
              <a:gd name="connsiteY650" fmla="*/ 743652 h 1002962"/>
              <a:gd name="connsiteX651" fmla="*/ 3407292 w 12210216"/>
              <a:gd name="connsiteY651" fmla="*/ 735005 h 1002962"/>
              <a:gd name="connsiteX652" fmla="*/ 3418813 w 12210216"/>
              <a:gd name="connsiteY652" fmla="*/ 735005 h 1002962"/>
              <a:gd name="connsiteX653" fmla="*/ 3418813 w 12210216"/>
              <a:gd name="connsiteY653" fmla="*/ 752300 h 1002962"/>
              <a:gd name="connsiteX654" fmla="*/ 3427454 w 12210216"/>
              <a:gd name="connsiteY654" fmla="*/ 752300 h 1002962"/>
              <a:gd name="connsiteX655" fmla="*/ 3427454 w 12210216"/>
              <a:gd name="connsiteY655" fmla="*/ 743652 h 1002962"/>
              <a:gd name="connsiteX656" fmla="*/ 3438974 w 12210216"/>
              <a:gd name="connsiteY656" fmla="*/ 743652 h 1002962"/>
              <a:gd name="connsiteX657" fmla="*/ 3438974 w 12210216"/>
              <a:gd name="connsiteY657" fmla="*/ 719873 h 1002962"/>
              <a:gd name="connsiteX658" fmla="*/ 3482178 w 12210216"/>
              <a:gd name="connsiteY658" fmla="*/ 719873 h 1002962"/>
              <a:gd name="connsiteX659" fmla="*/ 3482178 w 12210216"/>
              <a:gd name="connsiteY659" fmla="*/ 726358 h 1002962"/>
              <a:gd name="connsiteX660" fmla="*/ 3490818 w 12210216"/>
              <a:gd name="connsiteY660" fmla="*/ 726358 h 1002962"/>
              <a:gd name="connsiteX661" fmla="*/ 3490818 w 12210216"/>
              <a:gd name="connsiteY661" fmla="*/ 713388 h 1002962"/>
              <a:gd name="connsiteX662" fmla="*/ 3513860 w 12210216"/>
              <a:gd name="connsiteY662" fmla="*/ 713388 h 1002962"/>
              <a:gd name="connsiteX663" fmla="*/ 3513860 w 12210216"/>
              <a:gd name="connsiteY663" fmla="*/ 687446 h 1002962"/>
              <a:gd name="connsiteX664" fmla="*/ 3534022 w 12210216"/>
              <a:gd name="connsiteY664" fmla="*/ 687446 h 1002962"/>
              <a:gd name="connsiteX665" fmla="*/ 3534022 w 12210216"/>
              <a:gd name="connsiteY665" fmla="*/ 696093 h 1002962"/>
              <a:gd name="connsiteX666" fmla="*/ 3545542 w 12210216"/>
              <a:gd name="connsiteY666" fmla="*/ 696093 h 1002962"/>
              <a:gd name="connsiteX667" fmla="*/ 3545542 w 12210216"/>
              <a:gd name="connsiteY667" fmla="*/ 672314 h 1002962"/>
              <a:gd name="connsiteX668" fmla="*/ 3565703 w 12210216"/>
              <a:gd name="connsiteY668" fmla="*/ 672314 h 1002962"/>
              <a:gd name="connsiteX669" fmla="*/ 3565703 w 12210216"/>
              <a:gd name="connsiteY669" fmla="*/ 687446 h 1002962"/>
              <a:gd name="connsiteX670" fmla="*/ 3597386 w 12210216"/>
              <a:gd name="connsiteY670" fmla="*/ 687446 h 1002962"/>
              <a:gd name="connsiteX671" fmla="*/ 3597386 w 12210216"/>
              <a:gd name="connsiteY671" fmla="*/ 678799 h 1002962"/>
              <a:gd name="connsiteX672" fmla="*/ 3620427 w 12210216"/>
              <a:gd name="connsiteY672" fmla="*/ 678799 h 1002962"/>
              <a:gd name="connsiteX673" fmla="*/ 3620427 w 12210216"/>
              <a:gd name="connsiteY673" fmla="*/ 687446 h 1002962"/>
              <a:gd name="connsiteX674" fmla="*/ 3629068 w 12210216"/>
              <a:gd name="connsiteY674" fmla="*/ 687446 h 1002962"/>
              <a:gd name="connsiteX675" fmla="*/ 3629068 w 12210216"/>
              <a:gd name="connsiteY675" fmla="*/ 702579 h 1002962"/>
              <a:gd name="connsiteX676" fmla="*/ 3640589 w 12210216"/>
              <a:gd name="connsiteY676" fmla="*/ 702579 h 1002962"/>
              <a:gd name="connsiteX677" fmla="*/ 3640589 w 12210216"/>
              <a:gd name="connsiteY677" fmla="*/ 713388 h 1002962"/>
              <a:gd name="connsiteX678" fmla="*/ 3703954 w 12210216"/>
              <a:gd name="connsiteY678" fmla="*/ 713388 h 1002962"/>
              <a:gd name="connsiteX679" fmla="*/ 3703954 w 12210216"/>
              <a:gd name="connsiteY679" fmla="*/ 743652 h 1002962"/>
              <a:gd name="connsiteX680" fmla="*/ 3726996 w 12210216"/>
              <a:gd name="connsiteY680" fmla="*/ 743652 h 1002962"/>
              <a:gd name="connsiteX681" fmla="*/ 3726996 w 12210216"/>
              <a:gd name="connsiteY681" fmla="*/ 735005 h 1002962"/>
              <a:gd name="connsiteX682" fmla="*/ 3790360 w 12210216"/>
              <a:gd name="connsiteY682" fmla="*/ 735005 h 1002962"/>
              <a:gd name="connsiteX683" fmla="*/ 3790360 w 12210216"/>
              <a:gd name="connsiteY683" fmla="*/ 724196 h 1002962"/>
              <a:gd name="connsiteX684" fmla="*/ 3801881 w 12210216"/>
              <a:gd name="connsiteY684" fmla="*/ 719873 h 1002962"/>
              <a:gd name="connsiteX685" fmla="*/ 3801881 w 12210216"/>
              <a:gd name="connsiteY685" fmla="*/ 687446 h 1002962"/>
              <a:gd name="connsiteX686" fmla="*/ 3822042 w 12210216"/>
              <a:gd name="connsiteY686" fmla="*/ 687446 h 1002962"/>
              <a:gd name="connsiteX687" fmla="*/ 3830683 w 12210216"/>
              <a:gd name="connsiteY687" fmla="*/ 706902 h 1002962"/>
              <a:gd name="connsiteX688" fmla="*/ 3833564 w 12210216"/>
              <a:gd name="connsiteY688" fmla="*/ 700417 h 1002962"/>
              <a:gd name="connsiteX689" fmla="*/ 3850845 w 12210216"/>
              <a:gd name="connsiteY689" fmla="*/ 698255 h 1002962"/>
              <a:gd name="connsiteX690" fmla="*/ 3847965 w 12210216"/>
              <a:gd name="connsiteY690" fmla="*/ 609622 h 1002962"/>
              <a:gd name="connsiteX691" fmla="*/ 3865245 w 12210216"/>
              <a:gd name="connsiteY691" fmla="*/ 611784 h 1002962"/>
              <a:gd name="connsiteX692" fmla="*/ 3865245 w 12210216"/>
              <a:gd name="connsiteY692" fmla="*/ 471268 h 1002962"/>
              <a:gd name="connsiteX693" fmla="*/ 3891168 w 12210216"/>
              <a:gd name="connsiteY693" fmla="*/ 471268 h 1002962"/>
              <a:gd name="connsiteX694" fmla="*/ 3891168 w 12210216"/>
              <a:gd name="connsiteY694" fmla="*/ 356694 h 1002962"/>
              <a:gd name="connsiteX695" fmla="*/ 3896928 w 12210216"/>
              <a:gd name="connsiteY695" fmla="*/ 350209 h 1002962"/>
              <a:gd name="connsiteX696" fmla="*/ 3896928 w 12210216"/>
              <a:gd name="connsiteY696" fmla="*/ 326429 h 1002962"/>
              <a:gd name="connsiteX697" fmla="*/ 3919969 w 12210216"/>
              <a:gd name="connsiteY697" fmla="*/ 326429 h 1002962"/>
              <a:gd name="connsiteX698" fmla="*/ 3974694 w 12210216"/>
              <a:gd name="connsiteY698" fmla="*/ 246443 h 1002962"/>
              <a:gd name="connsiteX699" fmla="*/ 3977574 w 12210216"/>
              <a:gd name="connsiteY699" fmla="*/ 1 h 1002962"/>
              <a:gd name="connsiteX700" fmla="*/ 3983335 w 12210216"/>
              <a:gd name="connsiteY700" fmla="*/ 246443 h 1002962"/>
              <a:gd name="connsiteX701" fmla="*/ 4035178 w 12210216"/>
              <a:gd name="connsiteY701" fmla="*/ 328591 h 1002962"/>
              <a:gd name="connsiteX702" fmla="*/ 4058220 w 12210216"/>
              <a:gd name="connsiteY702" fmla="*/ 328591 h 1002962"/>
              <a:gd name="connsiteX703" fmla="*/ 4058220 w 12210216"/>
              <a:gd name="connsiteY703" fmla="*/ 354532 h 1002962"/>
              <a:gd name="connsiteX704" fmla="*/ 4063981 w 12210216"/>
              <a:gd name="connsiteY704" fmla="*/ 356694 h 1002962"/>
              <a:gd name="connsiteX705" fmla="*/ 4063981 w 12210216"/>
              <a:gd name="connsiteY705" fmla="*/ 471268 h 1002962"/>
              <a:gd name="connsiteX706" fmla="*/ 4084142 w 12210216"/>
              <a:gd name="connsiteY706" fmla="*/ 471268 h 1002962"/>
              <a:gd name="connsiteX707" fmla="*/ 4084142 w 12210216"/>
              <a:gd name="connsiteY707" fmla="*/ 607460 h 1002962"/>
              <a:gd name="connsiteX708" fmla="*/ 4107184 w 12210216"/>
              <a:gd name="connsiteY708" fmla="*/ 607460 h 1002962"/>
              <a:gd name="connsiteX709" fmla="*/ 4107184 w 12210216"/>
              <a:gd name="connsiteY709" fmla="*/ 730682 h 1002962"/>
              <a:gd name="connsiteX710" fmla="*/ 4144626 w 12210216"/>
              <a:gd name="connsiteY710" fmla="*/ 728520 h 1002962"/>
              <a:gd name="connsiteX711" fmla="*/ 4150387 w 12210216"/>
              <a:gd name="connsiteY711" fmla="*/ 717711 h 1002962"/>
              <a:gd name="connsiteX712" fmla="*/ 4170548 w 12210216"/>
              <a:gd name="connsiteY712" fmla="*/ 715549 h 1002962"/>
              <a:gd name="connsiteX713" fmla="*/ 4176309 w 12210216"/>
              <a:gd name="connsiteY713" fmla="*/ 724196 h 1002962"/>
              <a:gd name="connsiteX714" fmla="*/ 4205111 w 12210216"/>
              <a:gd name="connsiteY714" fmla="*/ 724196 h 1002962"/>
              <a:gd name="connsiteX715" fmla="*/ 4205111 w 12210216"/>
              <a:gd name="connsiteY715" fmla="*/ 726591 h 1002962"/>
              <a:gd name="connsiteX716" fmla="*/ 4207550 w 12210216"/>
              <a:gd name="connsiteY716" fmla="*/ 712285 h 1002962"/>
              <a:gd name="connsiteX717" fmla="*/ 4214422 w 12210216"/>
              <a:gd name="connsiteY717" fmla="*/ 671967 h 1002962"/>
              <a:gd name="connsiteX718" fmla="*/ 4208478 w 12210216"/>
              <a:gd name="connsiteY718" fmla="*/ 667318 h 1002962"/>
              <a:gd name="connsiteX719" fmla="*/ 4208478 w 12210216"/>
              <a:gd name="connsiteY719" fmla="*/ 660344 h 1002962"/>
              <a:gd name="connsiteX720" fmla="*/ 4217394 w 12210216"/>
              <a:gd name="connsiteY720" fmla="*/ 655694 h 1002962"/>
              <a:gd name="connsiteX721" fmla="*/ 4220366 w 12210216"/>
              <a:gd name="connsiteY721" fmla="*/ 641747 h 1002962"/>
              <a:gd name="connsiteX722" fmla="*/ 4226312 w 12210216"/>
              <a:gd name="connsiteY722" fmla="*/ 655694 h 1002962"/>
              <a:gd name="connsiteX723" fmla="*/ 4232255 w 12210216"/>
              <a:gd name="connsiteY723" fmla="*/ 660344 h 1002962"/>
              <a:gd name="connsiteX724" fmla="*/ 4232255 w 12210216"/>
              <a:gd name="connsiteY724" fmla="*/ 669642 h 1002962"/>
              <a:gd name="connsiteX725" fmla="*/ 4226312 w 12210216"/>
              <a:gd name="connsiteY725" fmla="*/ 671967 h 1002962"/>
              <a:gd name="connsiteX726" fmla="*/ 4241171 w 12210216"/>
              <a:gd name="connsiteY726" fmla="*/ 739382 h 1002962"/>
              <a:gd name="connsiteX727" fmla="*/ 4253059 w 12210216"/>
              <a:gd name="connsiteY727" fmla="*/ 739382 h 1002962"/>
              <a:gd name="connsiteX728" fmla="*/ 4261975 w 12210216"/>
              <a:gd name="connsiteY728" fmla="*/ 771927 h 1002962"/>
              <a:gd name="connsiteX729" fmla="*/ 4306555 w 12210216"/>
              <a:gd name="connsiteY729" fmla="*/ 778901 h 1002962"/>
              <a:gd name="connsiteX730" fmla="*/ 4306555 w 12210216"/>
              <a:gd name="connsiteY730" fmla="*/ 739382 h 1002962"/>
              <a:gd name="connsiteX731" fmla="*/ 4380856 w 12210216"/>
              <a:gd name="connsiteY731" fmla="*/ 739382 h 1002962"/>
              <a:gd name="connsiteX732" fmla="*/ 4410576 w 12210216"/>
              <a:gd name="connsiteY732" fmla="*/ 755654 h 1002962"/>
              <a:gd name="connsiteX733" fmla="*/ 4425436 w 12210216"/>
              <a:gd name="connsiteY733" fmla="*/ 755654 h 1002962"/>
              <a:gd name="connsiteX734" fmla="*/ 4440296 w 12210216"/>
              <a:gd name="connsiteY734" fmla="*/ 739382 h 1002962"/>
              <a:gd name="connsiteX735" fmla="*/ 4461100 w 12210216"/>
              <a:gd name="connsiteY735" fmla="*/ 739382 h 1002962"/>
              <a:gd name="connsiteX736" fmla="*/ 4461100 w 12210216"/>
              <a:gd name="connsiteY736" fmla="*/ 804472 h 1002962"/>
              <a:gd name="connsiteX737" fmla="*/ 4472988 w 12210216"/>
              <a:gd name="connsiteY737" fmla="*/ 806797 h 1002962"/>
              <a:gd name="connsiteX738" fmla="*/ 4472988 w 12210216"/>
              <a:gd name="connsiteY738" fmla="*/ 797498 h 1002962"/>
              <a:gd name="connsiteX739" fmla="*/ 4505680 w 12210216"/>
              <a:gd name="connsiteY739" fmla="*/ 797498 h 1002962"/>
              <a:gd name="connsiteX740" fmla="*/ 4505680 w 12210216"/>
              <a:gd name="connsiteY740" fmla="*/ 699863 h 1002962"/>
              <a:gd name="connsiteX741" fmla="*/ 4508652 w 12210216"/>
              <a:gd name="connsiteY741" fmla="*/ 697538 h 1002962"/>
              <a:gd name="connsiteX742" fmla="*/ 4577008 w 12210216"/>
              <a:gd name="connsiteY742" fmla="*/ 697538 h 1002962"/>
              <a:gd name="connsiteX743" fmla="*/ 4577008 w 12210216"/>
              <a:gd name="connsiteY743" fmla="*/ 685915 h 1002962"/>
              <a:gd name="connsiteX744" fmla="*/ 4606729 w 12210216"/>
              <a:gd name="connsiteY744" fmla="*/ 685915 h 1002962"/>
              <a:gd name="connsiteX745" fmla="*/ 4606729 w 12210216"/>
              <a:gd name="connsiteY745" fmla="*/ 676616 h 1002962"/>
              <a:gd name="connsiteX746" fmla="*/ 4666169 w 12210216"/>
              <a:gd name="connsiteY746" fmla="*/ 676616 h 1002962"/>
              <a:gd name="connsiteX747" fmla="*/ 4666169 w 12210216"/>
              <a:gd name="connsiteY747" fmla="*/ 697538 h 1002962"/>
              <a:gd name="connsiteX748" fmla="*/ 4689946 w 12210216"/>
              <a:gd name="connsiteY748" fmla="*/ 706837 h 1002962"/>
              <a:gd name="connsiteX749" fmla="*/ 4689946 w 12210216"/>
              <a:gd name="connsiteY749" fmla="*/ 737057 h 1002962"/>
              <a:gd name="connsiteX750" fmla="*/ 4704806 w 12210216"/>
              <a:gd name="connsiteY750" fmla="*/ 741706 h 1002962"/>
              <a:gd name="connsiteX751" fmla="*/ 4704806 w 12210216"/>
              <a:gd name="connsiteY751" fmla="*/ 732408 h 1002962"/>
              <a:gd name="connsiteX752" fmla="*/ 4716694 w 12210216"/>
              <a:gd name="connsiteY752" fmla="*/ 732408 h 1002962"/>
              <a:gd name="connsiteX753" fmla="*/ 4716694 w 12210216"/>
              <a:gd name="connsiteY753" fmla="*/ 725434 h 1002962"/>
              <a:gd name="connsiteX754" fmla="*/ 4704806 w 12210216"/>
              <a:gd name="connsiteY754" fmla="*/ 725434 h 1002962"/>
              <a:gd name="connsiteX755" fmla="*/ 4704806 w 12210216"/>
              <a:gd name="connsiteY755" fmla="*/ 716135 h 1002962"/>
              <a:gd name="connsiteX756" fmla="*/ 4716694 w 12210216"/>
              <a:gd name="connsiteY756" fmla="*/ 716135 h 1002962"/>
              <a:gd name="connsiteX757" fmla="*/ 4716694 w 12210216"/>
              <a:gd name="connsiteY757" fmla="*/ 706837 h 1002962"/>
              <a:gd name="connsiteX758" fmla="*/ 4704806 w 12210216"/>
              <a:gd name="connsiteY758" fmla="*/ 706837 h 1002962"/>
              <a:gd name="connsiteX759" fmla="*/ 4704806 w 12210216"/>
              <a:gd name="connsiteY759" fmla="*/ 697538 h 1002962"/>
              <a:gd name="connsiteX760" fmla="*/ 4716694 w 12210216"/>
              <a:gd name="connsiteY760" fmla="*/ 697538 h 1002962"/>
              <a:gd name="connsiteX761" fmla="*/ 4716694 w 12210216"/>
              <a:gd name="connsiteY761" fmla="*/ 690564 h 1002962"/>
              <a:gd name="connsiteX762" fmla="*/ 4704806 w 12210216"/>
              <a:gd name="connsiteY762" fmla="*/ 690564 h 1002962"/>
              <a:gd name="connsiteX763" fmla="*/ 4704806 w 12210216"/>
              <a:gd name="connsiteY763" fmla="*/ 681266 h 1002962"/>
              <a:gd name="connsiteX764" fmla="*/ 4716694 w 12210216"/>
              <a:gd name="connsiteY764" fmla="*/ 681266 h 1002962"/>
              <a:gd name="connsiteX765" fmla="*/ 4716694 w 12210216"/>
              <a:gd name="connsiteY765" fmla="*/ 671967 h 1002962"/>
              <a:gd name="connsiteX766" fmla="*/ 4704806 w 12210216"/>
              <a:gd name="connsiteY766" fmla="*/ 671967 h 1002962"/>
              <a:gd name="connsiteX767" fmla="*/ 4704806 w 12210216"/>
              <a:gd name="connsiteY767" fmla="*/ 664993 h 1002962"/>
              <a:gd name="connsiteX768" fmla="*/ 4716694 w 12210216"/>
              <a:gd name="connsiteY768" fmla="*/ 664993 h 1002962"/>
              <a:gd name="connsiteX769" fmla="*/ 4716694 w 12210216"/>
              <a:gd name="connsiteY769" fmla="*/ 655694 h 1002962"/>
              <a:gd name="connsiteX770" fmla="*/ 4704806 w 12210216"/>
              <a:gd name="connsiteY770" fmla="*/ 655694 h 1002962"/>
              <a:gd name="connsiteX771" fmla="*/ 4704806 w 12210216"/>
              <a:gd name="connsiteY771" fmla="*/ 646396 h 1002962"/>
              <a:gd name="connsiteX772" fmla="*/ 4716694 w 12210216"/>
              <a:gd name="connsiteY772" fmla="*/ 646396 h 1002962"/>
              <a:gd name="connsiteX773" fmla="*/ 4716694 w 12210216"/>
              <a:gd name="connsiteY773" fmla="*/ 637097 h 1002962"/>
              <a:gd name="connsiteX774" fmla="*/ 4704806 w 12210216"/>
              <a:gd name="connsiteY774" fmla="*/ 637097 h 1002962"/>
              <a:gd name="connsiteX775" fmla="*/ 4704806 w 12210216"/>
              <a:gd name="connsiteY775" fmla="*/ 630123 h 1002962"/>
              <a:gd name="connsiteX776" fmla="*/ 4716694 w 12210216"/>
              <a:gd name="connsiteY776" fmla="*/ 630123 h 1002962"/>
              <a:gd name="connsiteX777" fmla="*/ 4716694 w 12210216"/>
              <a:gd name="connsiteY777" fmla="*/ 620825 h 1002962"/>
              <a:gd name="connsiteX778" fmla="*/ 4704806 w 12210216"/>
              <a:gd name="connsiteY778" fmla="*/ 620825 h 1002962"/>
              <a:gd name="connsiteX779" fmla="*/ 4704806 w 12210216"/>
              <a:gd name="connsiteY779" fmla="*/ 611526 h 1002962"/>
              <a:gd name="connsiteX780" fmla="*/ 4716694 w 12210216"/>
              <a:gd name="connsiteY780" fmla="*/ 611526 h 1002962"/>
              <a:gd name="connsiteX781" fmla="*/ 4716694 w 12210216"/>
              <a:gd name="connsiteY781" fmla="*/ 604552 h 1002962"/>
              <a:gd name="connsiteX782" fmla="*/ 4704806 w 12210216"/>
              <a:gd name="connsiteY782" fmla="*/ 604552 h 1002962"/>
              <a:gd name="connsiteX783" fmla="*/ 4704806 w 12210216"/>
              <a:gd name="connsiteY783" fmla="*/ 595254 h 1002962"/>
              <a:gd name="connsiteX784" fmla="*/ 4716694 w 12210216"/>
              <a:gd name="connsiteY784" fmla="*/ 595254 h 1002962"/>
              <a:gd name="connsiteX785" fmla="*/ 4716694 w 12210216"/>
              <a:gd name="connsiteY785" fmla="*/ 585955 h 1002962"/>
              <a:gd name="connsiteX786" fmla="*/ 4704806 w 12210216"/>
              <a:gd name="connsiteY786" fmla="*/ 585955 h 1002962"/>
              <a:gd name="connsiteX787" fmla="*/ 4704806 w 12210216"/>
              <a:gd name="connsiteY787" fmla="*/ 576656 h 1002962"/>
              <a:gd name="connsiteX788" fmla="*/ 4716694 w 12210216"/>
              <a:gd name="connsiteY788" fmla="*/ 576656 h 1002962"/>
              <a:gd name="connsiteX789" fmla="*/ 4716694 w 12210216"/>
              <a:gd name="connsiteY789" fmla="*/ 569682 h 1002962"/>
              <a:gd name="connsiteX790" fmla="*/ 4704806 w 12210216"/>
              <a:gd name="connsiteY790" fmla="*/ 569682 h 1002962"/>
              <a:gd name="connsiteX791" fmla="*/ 4704806 w 12210216"/>
              <a:gd name="connsiteY791" fmla="*/ 560384 h 1002962"/>
              <a:gd name="connsiteX792" fmla="*/ 4716694 w 12210216"/>
              <a:gd name="connsiteY792" fmla="*/ 560384 h 1002962"/>
              <a:gd name="connsiteX793" fmla="*/ 4716694 w 12210216"/>
              <a:gd name="connsiteY793" fmla="*/ 551085 h 1002962"/>
              <a:gd name="connsiteX794" fmla="*/ 4704806 w 12210216"/>
              <a:gd name="connsiteY794" fmla="*/ 551085 h 1002962"/>
              <a:gd name="connsiteX795" fmla="*/ 4704806 w 12210216"/>
              <a:gd name="connsiteY795" fmla="*/ 541787 h 1002962"/>
              <a:gd name="connsiteX796" fmla="*/ 4716694 w 12210216"/>
              <a:gd name="connsiteY796" fmla="*/ 541787 h 1002962"/>
              <a:gd name="connsiteX797" fmla="*/ 4716694 w 12210216"/>
              <a:gd name="connsiteY797" fmla="*/ 534813 h 1002962"/>
              <a:gd name="connsiteX798" fmla="*/ 4704806 w 12210216"/>
              <a:gd name="connsiteY798" fmla="*/ 534813 h 1002962"/>
              <a:gd name="connsiteX799" fmla="*/ 4704806 w 12210216"/>
              <a:gd name="connsiteY799" fmla="*/ 525514 h 1002962"/>
              <a:gd name="connsiteX800" fmla="*/ 4716694 w 12210216"/>
              <a:gd name="connsiteY800" fmla="*/ 525514 h 1002962"/>
              <a:gd name="connsiteX801" fmla="*/ 4704806 w 12210216"/>
              <a:gd name="connsiteY801" fmla="*/ 511566 h 1002962"/>
              <a:gd name="connsiteX802" fmla="*/ 4704806 w 12210216"/>
              <a:gd name="connsiteY802" fmla="*/ 474372 h 1002962"/>
              <a:gd name="connsiteX803" fmla="*/ 4903930 w 12210216"/>
              <a:gd name="connsiteY803" fmla="*/ 474372 h 1002962"/>
              <a:gd name="connsiteX804" fmla="*/ 4921763 w 12210216"/>
              <a:gd name="connsiteY804" fmla="*/ 495294 h 1002962"/>
              <a:gd name="connsiteX805" fmla="*/ 4921763 w 12210216"/>
              <a:gd name="connsiteY805" fmla="*/ 541787 h 1002962"/>
              <a:gd name="connsiteX806" fmla="*/ 4909874 w 12210216"/>
              <a:gd name="connsiteY806" fmla="*/ 541787 h 1002962"/>
              <a:gd name="connsiteX807" fmla="*/ 4909874 w 12210216"/>
              <a:gd name="connsiteY807" fmla="*/ 551085 h 1002962"/>
              <a:gd name="connsiteX808" fmla="*/ 4921763 w 12210216"/>
              <a:gd name="connsiteY808" fmla="*/ 551085 h 1002962"/>
              <a:gd name="connsiteX809" fmla="*/ 4921763 w 12210216"/>
              <a:gd name="connsiteY809" fmla="*/ 560384 h 1002962"/>
              <a:gd name="connsiteX810" fmla="*/ 4909874 w 12210216"/>
              <a:gd name="connsiteY810" fmla="*/ 560384 h 1002962"/>
              <a:gd name="connsiteX811" fmla="*/ 4909874 w 12210216"/>
              <a:gd name="connsiteY811" fmla="*/ 569682 h 1002962"/>
              <a:gd name="connsiteX812" fmla="*/ 4921763 w 12210216"/>
              <a:gd name="connsiteY812" fmla="*/ 569682 h 1002962"/>
              <a:gd name="connsiteX813" fmla="*/ 4921763 w 12210216"/>
              <a:gd name="connsiteY813" fmla="*/ 576656 h 1002962"/>
              <a:gd name="connsiteX814" fmla="*/ 4909874 w 12210216"/>
              <a:gd name="connsiteY814" fmla="*/ 576656 h 1002962"/>
              <a:gd name="connsiteX815" fmla="*/ 4909874 w 12210216"/>
              <a:gd name="connsiteY815" fmla="*/ 585955 h 1002962"/>
              <a:gd name="connsiteX816" fmla="*/ 4921763 w 12210216"/>
              <a:gd name="connsiteY816" fmla="*/ 585955 h 1002962"/>
              <a:gd name="connsiteX817" fmla="*/ 4921763 w 12210216"/>
              <a:gd name="connsiteY817" fmla="*/ 595254 h 1002962"/>
              <a:gd name="connsiteX818" fmla="*/ 4909874 w 12210216"/>
              <a:gd name="connsiteY818" fmla="*/ 595254 h 1002962"/>
              <a:gd name="connsiteX819" fmla="*/ 4909874 w 12210216"/>
              <a:gd name="connsiteY819" fmla="*/ 604552 h 1002962"/>
              <a:gd name="connsiteX820" fmla="*/ 4921763 w 12210216"/>
              <a:gd name="connsiteY820" fmla="*/ 604552 h 1002962"/>
              <a:gd name="connsiteX821" fmla="*/ 4921763 w 12210216"/>
              <a:gd name="connsiteY821" fmla="*/ 611526 h 1002962"/>
              <a:gd name="connsiteX822" fmla="*/ 4909874 w 12210216"/>
              <a:gd name="connsiteY822" fmla="*/ 611526 h 1002962"/>
              <a:gd name="connsiteX823" fmla="*/ 4909874 w 12210216"/>
              <a:gd name="connsiteY823" fmla="*/ 620825 h 1002962"/>
              <a:gd name="connsiteX824" fmla="*/ 4921763 w 12210216"/>
              <a:gd name="connsiteY824" fmla="*/ 620825 h 1002962"/>
              <a:gd name="connsiteX825" fmla="*/ 4921763 w 12210216"/>
              <a:gd name="connsiteY825" fmla="*/ 630123 h 1002962"/>
              <a:gd name="connsiteX826" fmla="*/ 4909874 w 12210216"/>
              <a:gd name="connsiteY826" fmla="*/ 630123 h 1002962"/>
              <a:gd name="connsiteX827" fmla="*/ 4909874 w 12210216"/>
              <a:gd name="connsiteY827" fmla="*/ 637097 h 1002962"/>
              <a:gd name="connsiteX828" fmla="*/ 4921763 w 12210216"/>
              <a:gd name="connsiteY828" fmla="*/ 637097 h 1002962"/>
              <a:gd name="connsiteX829" fmla="*/ 4921763 w 12210216"/>
              <a:gd name="connsiteY829" fmla="*/ 646396 h 1002962"/>
              <a:gd name="connsiteX830" fmla="*/ 4909874 w 12210216"/>
              <a:gd name="connsiteY830" fmla="*/ 646396 h 1002962"/>
              <a:gd name="connsiteX831" fmla="*/ 4909874 w 12210216"/>
              <a:gd name="connsiteY831" fmla="*/ 655694 h 1002962"/>
              <a:gd name="connsiteX832" fmla="*/ 4921763 w 12210216"/>
              <a:gd name="connsiteY832" fmla="*/ 655694 h 1002962"/>
              <a:gd name="connsiteX833" fmla="*/ 4921763 w 12210216"/>
              <a:gd name="connsiteY833" fmla="*/ 664993 h 1002962"/>
              <a:gd name="connsiteX834" fmla="*/ 4909874 w 12210216"/>
              <a:gd name="connsiteY834" fmla="*/ 664993 h 1002962"/>
              <a:gd name="connsiteX835" fmla="*/ 4909874 w 12210216"/>
              <a:gd name="connsiteY835" fmla="*/ 671967 h 1002962"/>
              <a:gd name="connsiteX836" fmla="*/ 4921763 w 12210216"/>
              <a:gd name="connsiteY836" fmla="*/ 671967 h 1002962"/>
              <a:gd name="connsiteX837" fmla="*/ 4921763 w 12210216"/>
              <a:gd name="connsiteY837" fmla="*/ 681266 h 1002962"/>
              <a:gd name="connsiteX838" fmla="*/ 4909874 w 12210216"/>
              <a:gd name="connsiteY838" fmla="*/ 681266 h 1002962"/>
              <a:gd name="connsiteX839" fmla="*/ 4909874 w 12210216"/>
              <a:gd name="connsiteY839" fmla="*/ 690564 h 1002962"/>
              <a:gd name="connsiteX840" fmla="*/ 4921763 w 12210216"/>
              <a:gd name="connsiteY840" fmla="*/ 690564 h 1002962"/>
              <a:gd name="connsiteX841" fmla="*/ 4921763 w 12210216"/>
              <a:gd name="connsiteY841" fmla="*/ 697538 h 1002962"/>
              <a:gd name="connsiteX842" fmla="*/ 4909874 w 12210216"/>
              <a:gd name="connsiteY842" fmla="*/ 697538 h 1002962"/>
              <a:gd name="connsiteX843" fmla="*/ 4909874 w 12210216"/>
              <a:gd name="connsiteY843" fmla="*/ 706837 h 1002962"/>
              <a:gd name="connsiteX844" fmla="*/ 4921763 w 12210216"/>
              <a:gd name="connsiteY844" fmla="*/ 706837 h 1002962"/>
              <a:gd name="connsiteX845" fmla="*/ 4921763 w 12210216"/>
              <a:gd name="connsiteY845" fmla="*/ 716135 h 1002962"/>
              <a:gd name="connsiteX846" fmla="*/ 4909874 w 12210216"/>
              <a:gd name="connsiteY846" fmla="*/ 716135 h 1002962"/>
              <a:gd name="connsiteX847" fmla="*/ 4909874 w 12210216"/>
              <a:gd name="connsiteY847" fmla="*/ 725434 h 1002962"/>
              <a:gd name="connsiteX848" fmla="*/ 4921763 w 12210216"/>
              <a:gd name="connsiteY848" fmla="*/ 725434 h 1002962"/>
              <a:gd name="connsiteX849" fmla="*/ 4921763 w 12210216"/>
              <a:gd name="connsiteY849" fmla="*/ 732408 h 1002962"/>
              <a:gd name="connsiteX850" fmla="*/ 4909874 w 12210216"/>
              <a:gd name="connsiteY850" fmla="*/ 732408 h 1002962"/>
              <a:gd name="connsiteX851" fmla="*/ 4909874 w 12210216"/>
              <a:gd name="connsiteY851" fmla="*/ 741706 h 1002962"/>
              <a:gd name="connsiteX852" fmla="*/ 4942567 w 12210216"/>
              <a:gd name="connsiteY852" fmla="*/ 762628 h 1002962"/>
              <a:gd name="connsiteX853" fmla="*/ 4942567 w 12210216"/>
              <a:gd name="connsiteY853" fmla="*/ 767278 h 1002962"/>
              <a:gd name="connsiteX854" fmla="*/ 4930679 w 12210216"/>
              <a:gd name="connsiteY854" fmla="*/ 767278 h 1002962"/>
              <a:gd name="connsiteX855" fmla="*/ 4930679 w 12210216"/>
              <a:gd name="connsiteY855" fmla="*/ 792849 h 1002962"/>
              <a:gd name="connsiteX856" fmla="*/ 4942567 w 12210216"/>
              <a:gd name="connsiteY856" fmla="*/ 792849 h 1002962"/>
              <a:gd name="connsiteX857" fmla="*/ 4942567 w 12210216"/>
              <a:gd name="connsiteY857" fmla="*/ 781225 h 1002962"/>
              <a:gd name="connsiteX858" fmla="*/ 4954455 w 12210216"/>
              <a:gd name="connsiteY858" fmla="*/ 776576 h 1002962"/>
              <a:gd name="connsiteX859" fmla="*/ 4975259 w 12210216"/>
              <a:gd name="connsiteY859" fmla="*/ 776576 h 1002962"/>
              <a:gd name="connsiteX860" fmla="*/ 4975259 w 12210216"/>
              <a:gd name="connsiteY860" fmla="*/ 785875 h 1002962"/>
              <a:gd name="connsiteX861" fmla="*/ 4993091 w 12210216"/>
              <a:gd name="connsiteY861" fmla="*/ 785875 h 1002962"/>
              <a:gd name="connsiteX862" fmla="*/ 4993091 w 12210216"/>
              <a:gd name="connsiteY862" fmla="*/ 790524 h 1002962"/>
              <a:gd name="connsiteX863" fmla="*/ 5004979 w 12210216"/>
              <a:gd name="connsiteY863" fmla="*/ 790524 h 1002962"/>
              <a:gd name="connsiteX864" fmla="*/ 5018771 w 12210216"/>
              <a:gd name="connsiteY864" fmla="*/ 804254 h 1002962"/>
              <a:gd name="connsiteX865" fmla="*/ 5028884 w 12210216"/>
              <a:gd name="connsiteY865" fmla="*/ 814322 h 1002962"/>
              <a:gd name="connsiteX866" fmla="*/ 5070363 w 12210216"/>
              <a:gd name="connsiteY866" fmla="*/ 814322 h 1002962"/>
              <a:gd name="connsiteX867" fmla="*/ 5070363 w 12210216"/>
              <a:gd name="connsiteY867" fmla="*/ 802147 h 1002962"/>
              <a:gd name="connsiteX868" fmla="*/ 5120887 w 12210216"/>
              <a:gd name="connsiteY868" fmla="*/ 802147 h 1002962"/>
              <a:gd name="connsiteX869" fmla="*/ 5120887 w 12210216"/>
              <a:gd name="connsiteY869" fmla="*/ 727759 h 1002962"/>
              <a:gd name="connsiteX870" fmla="*/ 5168440 w 12210216"/>
              <a:gd name="connsiteY870" fmla="*/ 727759 h 1002962"/>
              <a:gd name="connsiteX871" fmla="*/ 5168440 w 12210216"/>
              <a:gd name="connsiteY871" fmla="*/ 720785 h 1002962"/>
              <a:gd name="connsiteX872" fmla="*/ 5198160 w 12210216"/>
              <a:gd name="connsiteY872" fmla="*/ 720785 h 1002962"/>
              <a:gd name="connsiteX873" fmla="*/ 5198160 w 12210216"/>
              <a:gd name="connsiteY873" fmla="*/ 681266 h 1002962"/>
              <a:gd name="connsiteX874" fmla="*/ 5192216 w 12210216"/>
              <a:gd name="connsiteY874" fmla="*/ 681266 h 1002962"/>
              <a:gd name="connsiteX875" fmla="*/ 5192216 w 12210216"/>
              <a:gd name="connsiteY875" fmla="*/ 667318 h 1002962"/>
              <a:gd name="connsiteX876" fmla="*/ 5198160 w 12210216"/>
              <a:gd name="connsiteY876" fmla="*/ 669642 h 1002962"/>
              <a:gd name="connsiteX877" fmla="*/ 5204104 w 12210216"/>
              <a:gd name="connsiteY877" fmla="*/ 646396 h 1002962"/>
              <a:gd name="connsiteX878" fmla="*/ 5210048 w 12210216"/>
              <a:gd name="connsiteY878" fmla="*/ 669642 h 1002962"/>
              <a:gd name="connsiteX879" fmla="*/ 5213020 w 12210216"/>
              <a:gd name="connsiteY879" fmla="*/ 667318 h 1002962"/>
              <a:gd name="connsiteX880" fmla="*/ 5215992 w 12210216"/>
              <a:gd name="connsiteY880" fmla="*/ 660344 h 1002962"/>
              <a:gd name="connsiteX881" fmla="*/ 5221936 w 12210216"/>
              <a:gd name="connsiteY881" fmla="*/ 651045 h 1002962"/>
              <a:gd name="connsiteX882" fmla="*/ 5227880 w 12210216"/>
              <a:gd name="connsiteY882" fmla="*/ 641747 h 1002962"/>
              <a:gd name="connsiteX883" fmla="*/ 5242740 w 12210216"/>
              <a:gd name="connsiteY883" fmla="*/ 634773 h 1002962"/>
              <a:gd name="connsiteX884" fmla="*/ 5260572 w 12210216"/>
              <a:gd name="connsiteY884" fmla="*/ 625474 h 1002962"/>
              <a:gd name="connsiteX885" fmla="*/ 5269488 w 12210216"/>
              <a:gd name="connsiteY885" fmla="*/ 616175 h 1002962"/>
              <a:gd name="connsiteX886" fmla="*/ 5275432 w 12210216"/>
              <a:gd name="connsiteY886" fmla="*/ 599903 h 1002962"/>
              <a:gd name="connsiteX887" fmla="*/ 5281376 w 12210216"/>
              <a:gd name="connsiteY887" fmla="*/ 616175 h 1002962"/>
              <a:gd name="connsiteX888" fmla="*/ 5287320 w 12210216"/>
              <a:gd name="connsiteY888" fmla="*/ 623149 h 1002962"/>
              <a:gd name="connsiteX889" fmla="*/ 5302180 w 12210216"/>
              <a:gd name="connsiteY889" fmla="*/ 632448 h 1002962"/>
              <a:gd name="connsiteX890" fmla="*/ 5314069 w 12210216"/>
              <a:gd name="connsiteY890" fmla="*/ 641747 h 1002962"/>
              <a:gd name="connsiteX891" fmla="*/ 5325957 w 12210216"/>
              <a:gd name="connsiteY891" fmla="*/ 651045 h 1002962"/>
              <a:gd name="connsiteX892" fmla="*/ 5328929 w 12210216"/>
              <a:gd name="connsiteY892" fmla="*/ 660344 h 1002962"/>
              <a:gd name="connsiteX893" fmla="*/ 5331901 w 12210216"/>
              <a:gd name="connsiteY893" fmla="*/ 669642 h 1002962"/>
              <a:gd name="connsiteX894" fmla="*/ 5337845 w 12210216"/>
              <a:gd name="connsiteY894" fmla="*/ 669642 h 1002962"/>
              <a:gd name="connsiteX895" fmla="*/ 5340817 w 12210216"/>
              <a:gd name="connsiteY895" fmla="*/ 646396 h 1002962"/>
              <a:gd name="connsiteX896" fmla="*/ 5346761 w 12210216"/>
              <a:gd name="connsiteY896" fmla="*/ 669642 h 1002962"/>
              <a:gd name="connsiteX897" fmla="*/ 5352705 w 12210216"/>
              <a:gd name="connsiteY897" fmla="*/ 669642 h 1002962"/>
              <a:gd name="connsiteX898" fmla="*/ 5352705 w 12210216"/>
              <a:gd name="connsiteY898" fmla="*/ 683590 h 1002962"/>
              <a:gd name="connsiteX899" fmla="*/ 5346761 w 12210216"/>
              <a:gd name="connsiteY899" fmla="*/ 683590 h 1002962"/>
              <a:gd name="connsiteX900" fmla="*/ 5346761 w 12210216"/>
              <a:gd name="connsiteY900" fmla="*/ 716135 h 1002962"/>
              <a:gd name="connsiteX901" fmla="*/ 5358649 w 12210216"/>
              <a:gd name="connsiteY901" fmla="*/ 716135 h 1002962"/>
              <a:gd name="connsiteX902" fmla="*/ 5358649 w 12210216"/>
              <a:gd name="connsiteY902" fmla="*/ 720785 h 1002962"/>
              <a:gd name="connsiteX903" fmla="*/ 5367565 w 12210216"/>
              <a:gd name="connsiteY903" fmla="*/ 720785 h 1002962"/>
              <a:gd name="connsiteX904" fmla="*/ 5367565 w 12210216"/>
              <a:gd name="connsiteY904" fmla="*/ 711486 h 1002962"/>
              <a:gd name="connsiteX905" fmla="*/ 5391342 w 12210216"/>
              <a:gd name="connsiteY905" fmla="*/ 711486 h 1002962"/>
              <a:gd name="connsiteX906" fmla="*/ 5391342 w 12210216"/>
              <a:gd name="connsiteY906" fmla="*/ 695213 h 1002962"/>
              <a:gd name="connsiteX907" fmla="*/ 5441865 w 12210216"/>
              <a:gd name="connsiteY907" fmla="*/ 695213 h 1002962"/>
              <a:gd name="connsiteX908" fmla="*/ 5441865 w 12210216"/>
              <a:gd name="connsiteY908" fmla="*/ 706837 h 1002962"/>
              <a:gd name="connsiteX909" fmla="*/ 5468614 w 12210216"/>
              <a:gd name="connsiteY909" fmla="*/ 706837 h 1002962"/>
              <a:gd name="connsiteX910" fmla="*/ 5468614 w 12210216"/>
              <a:gd name="connsiteY910" fmla="*/ 725434 h 1002962"/>
              <a:gd name="connsiteX911" fmla="*/ 5462670 w 12210216"/>
              <a:gd name="connsiteY911" fmla="*/ 725434 h 1002962"/>
              <a:gd name="connsiteX912" fmla="*/ 5462670 w 12210216"/>
              <a:gd name="connsiteY912" fmla="*/ 732408 h 1002962"/>
              <a:gd name="connsiteX913" fmla="*/ 5468614 w 12210216"/>
              <a:gd name="connsiteY913" fmla="*/ 732408 h 1002962"/>
              <a:gd name="connsiteX914" fmla="*/ 5468614 w 12210216"/>
              <a:gd name="connsiteY914" fmla="*/ 746356 h 1002962"/>
              <a:gd name="connsiteX915" fmla="*/ 5462670 w 12210216"/>
              <a:gd name="connsiteY915" fmla="*/ 751005 h 1002962"/>
              <a:gd name="connsiteX916" fmla="*/ 5462670 w 12210216"/>
              <a:gd name="connsiteY916" fmla="*/ 806797 h 1002962"/>
              <a:gd name="connsiteX917" fmla="*/ 5483473 w 12210216"/>
              <a:gd name="connsiteY917" fmla="*/ 806797 h 1002962"/>
              <a:gd name="connsiteX918" fmla="*/ 5483473 w 12210216"/>
              <a:gd name="connsiteY918" fmla="*/ 811446 h 1002962"/>
              <a:gd name="connsiteX919" fmla="*/ 5501306 w 12210216"/>
              <a:gd name="connsiteY919" fmla="*/ 811446 h 1002962"/>
              <a:gd name="connsiteX920" fmla="*/ 5501306 w 12210216"/>
              <a:gd name="connsiteY920" fmla="*/ 813480 h 1002962"/>
              <a:gd name="connsiteX921" fmla="*/ 5501306 w 12210216"/>
              <a:gd name="connsiteY921" fmla="*/ 814322 h 1002962"/>
              <a:gd name="connsiteX922" fmla="*/ 5519138 w 12210216"/>
              <a:gd name="connsiteY922" fmla="*/ 814322 h 1002962"/>
              <a:gd name="connsiteX923" fmla="*/ 5519138 w 12210216"/>
              <a:gd name="connsiteY923" fmla="*/ 811446 h 1002962"/>
              <a:gd name="connsiteX924" fmla="*/ 5539942 w 12210216"/>
              <a:gd name="connsiteY924" fmla="*/ 802147 h 1002962"/>
              <a:gd name="connsiteX925" fmla="*/ 5539942 w 12210216"/>
              <a:gd name="connsiteY925" fmla="*/ 781225 h 1002962"/>
              <a:gd name="connsiteX926" fmla="*/ 5533998 w 12210216"/>
              <a:gd name="connsiteY926" fmla="*/ 781225 h 1002962"/>
              <a:gd name="connsiteX927" fmla="*/ 5533998 w 12210216"/>
              <a:gd name="connsiteY927" fmla="*/ 757979 h 1002962"/>
              <a:gd name="connsiteX928" fmla="*/ 5545886 w 12210216"/>
              <a:gd name="connsiteY928" fmla="*/ 757979 h 1002962"/>
              <a:gd name="connsiteX929" fmla="*/ 5545886 w 12210216"/>
              <a:gd name="connsiteY929" fmla="*/ 755654 h 1002962"/>
              <a:gd name="connsiteX930" fmla="*/ 5572634 w 12210216"/>
              <a:gd name="connsiteY930" fmla="*/ 755654 h 1002962"/>
              <a:gd name="connsiteX931" fmla="*/ 5572634 w 12210216"/>
              <a:gd name="connsiteY931" fmla="*/ 746356 h 1002962"/>
              <a:gd name="connsiteX932" fmla="*/ 5590466 w 12210216"/>
              <a:gd name="connsiteY932" fmla="*/ 746356 h 1002962"/>
              <a:gd name="connsiteX933" fmla="*/ 5590466 w 12210216"/>
              <a:gd name="connsiteY933" fmla="*/ 630123 h 1002962"/>
              <a:gd name="connsiteX934" fmla="*/ 5602354 w 12210216"/>
              <a:gd name="connsiteY934" fmla="*/ 630123 h 1002962"/>
              <a:gd name="connsiteX935" fmla="*/ 5602354 w 12210216"/>
              <a:gd name="connsiteY935" fmla="*/ 611526 h 1002962"/>
              <a:gd name="connsiteX936" fmla="*/ 5605326 w 12210216"/>
              <a:gd name="connsiteY936" fmla="*/ 611526 h 1002962"/>
              <a:gd name="connsiteX937" fmla="*/ 5605326 w 12210216"/>
              <a:gd name="connsiteY937" fmla="*/ 565033 h 1002962"/>
              <a:gd name="connsiteX938" fmla="*/ 5617215 w 12210216"/>
              <a:gd name="connsiteY938" fmla="*/ 565033 h 1002962"/>
              <a:gd name="connsiteX939" fmla="*/ 5617215 w 12210216"/>
              <a:gd name="connsiteY939" fmla="*/ 574332 h 1002962"/>
              <a:gd name="connsiteX940" fmla="*/ 5623159 w 12210216"/>
              <a:gd name="connsiteY940" fmla="*/ 574332 h 1002962"/>
              <a:gd name="connsiteX941" fmla="*/ 5623159 w 12210216"/>
              <a:gd name="connsiteY941" fmla="*/ 555735 h 1002962"/>
              <a:gd name="connsiteX942" fmla="*/ 5638018 w 12210216"/>
              <a:gd name="connsiteY942" fmla="*/ 551085 h 1002962"/>
              <a:gd name="connsiteX943" fmla="*/ 5649906 w 12210216"/>
              <a:gd name="connsiteY943" fmla="*/ 555735 h 1002962"/>
              <a:gd name="connsiteX944" fmla="*/ 5667738 w 12210216"/>
              <a:gd name="connsiteY944" fmla="*/ 555735 h 1002962"/>
              <a:gd name="connsiteX945" fmla="*/ 5667738 w 12210216"/>
              <a:gd name="connsiteY945" fmla="*/ 525514 h 1002962"/>
              <a:gd name="connsiteX946" fmla="*/ 5679627 w 12210216"/>
              <a:gd name="connsiteY946" fmla="*/ 525514 h 1002962"/>
              <a:gd name="connsiteX947" fmla="*/ 5679627 w 12210216"/>
              <a:gd name="connsiteY947" fmla="*/ 530163 h 1002962"/>
              <a:gd name="connsiteX948" fmla="*/ 5694487 w 12210216"/>
              <a:gd name="connsiteY948" fmla="*/ 530163 h 1002962"/>
              <a:gd name="connsiteX949" fmla="*/ 5694487 w 12210216"/>
              <a:gd name="connsiteY949" fmla="*/ 525514 h 1002962"/>
              <a:gd name="connsiteX950" fmla="*/ 5706375 w 12210216"/>
              <a:gd name="connsiteY950" fmla="*/ 525514 h 1002962"/>
              <a:gd name="connsiteX951" fmla="*/ 5706375 w 12210216"/>
              <a:gd name="connsiteY951" fmla="*/ 560384 h 1002962"/>
              <a:gd name="connsiteX952" fmla="*/ 5721235 w 12210216"/>
              <a:gd name="connsiteY952" fmla="*/ 569682 h 1002962"/>
              <a:gd name="connsiteX953" fmla="*/ 5721235 w 12210216"/>
              <a:gd name="connsiteY953" fmla="*/ 574332 h 1002962"/>
              <a:gd name="connsiteX954" fmla="*/ 5718263 w 12210216"/>
              <a:gd name="connsiteY954" fmla="*/ 574332 h 1002962"/>
              <a:gd name="connsiteX955" fmla="*/ 5718263 w 12210216"/>
              <a:gd name="connsiteY955" fmla="*/ 576656 h 1002962"/>
              <a:gd name="connsiteX956" fmla="*/ 5750955 w 12210216"/>
              <a:gd name="connsiteY956" fmla="*/ 576656 h 1002962"/>
              <a:gd name="connsiteX957" fmla="*/ 5750955 w 12210216"/>
              <a:gd name="connsiteY957" fmla="*/ 565033 h 1002962"/>
              <a:gd name="connsiteX958" fmla="*/ 5789591 w 12210216"/>
              <a:gd name="connsiteY958" fmla="*/ 555735 h 1002962"/>
              <a:gd name="connsiteX959" fmla="*/ 5789591 w 12210216"/>
              <a:gd name="connsiteY959" fmla="*/ 546436 h 1002962"/>
              <a:gd name="connsiteX960" fmla="*/ 5798507 w 12210216"/>
              <a:gd name="connsiteY960" fmla="*/ 546436 h 1002962"/>
              <a:gd name="connsiteX961" fmla="*/ 5798507 w 12210216"/>
              <a:gd name="connsiteY961" fmla="*/ 539462 h 1002962"/>
              <a:gd name="connsiteX962" fmla="*/ 5822283 w 12210216"/>
              <a:gd name="connsiteY962" fmla="*/ 539462 h 1002962"/>
              <a:gd name="connsiteX963" fmla="*/ 5822283 w 12210216"/>
              <a:gd name="connsiteY963" fmla="*/ 546436 h 1002962"/>
              <a:gd name="connsiteX964" fmla="*/ 5840116 w 12210216"/>
              <a:gd name="connsiteY964" fmla="*/ 546436 h 1002962"/>
              <a:gd name="connsiteX965" fmla="*/ 5840116 w 12210216"/>
              <a:gd name="connsiteY965" fmla="*/ 560384 h 1002962"/>
              <a:gd name="connsiteX966" fmla="*/ 5872808 w 12210216"/>
              <a:gd name="connsiteY966" fmla="*/ 560384 h 1002962"/>
              <a:gd name="connsiteX967" fmla="*/ 5872808 w 12210216"/>
              <a:gd name="connsiteY967" fmla="*/ 551085 h 1002962"/>
              <a:gd name="connsiteX968" fmla="*/ 5887668 w 12210216"/>
              <a:gd name="connsiteY968" fmla="*/ 551085 h 1002962"/>
              <a:gd name="connsiteX969" fmla="*/ 5887668 w 12210216"/>
              <a:gd name="connsiteY969" fmla="*/ 541787 h 1002962"/>
              <a:gd name="connsiteX970" fmla="*/ 5905500 w 12210216"/>
              <a:gd name="connsiteY970" fmla="*/ 541787 h 1002962"/>
              <a:gd name="connsiteX971" fmla="*/ 5905500 w 12210216"/>
              <a:gd name="connsiteY971" fmla="*/ 551085 h 1002962"/>
              <a:gd name="connsiteX972" fmla="*/ 5911444 w 12210216"/>
              <a:gd name="connsiteY972" fmla="*/ 551085 h 1002962"/>
              <a:gd name="connsiteX973" fmla="*/ 5911444 w 12210216"/>
              <a:gd name="connsiteY973" fmla="*/ 495294 h 1002962"/>
              <a:gd name="connsiteX974" fmla="*/ 6045185 w 12210216"/>
              <a:gd name="connsiteY974" fmla="*/ 495294 h 1002962"/>
              <a:gd name="connsiteX975" fmla="*/ 6045185 w 12210216"/>
              <a:gd name="connsiteY975" fmla="*/ 569682 h 1002962"/>
              <a:gd name="connsiteX976" fmla="*/ 6068961 w 12210216"/>
              <a:gd name="connsiteY976" fmla="*/ 569682 h 1002962"/>
              <a:gd name="connsiteX977" fmla="*/ 6068961 w 12210216"/>
              <a:gd name="connsiteY977" fmla="*/ 485995 h 1002962"/>
              <a:gd name="connsiteX978" fmla="*/ 6098681 w 12210216"/>
              <a:gd name="connsiteY978" fmla="*/ 474372 h 1002962"/>
              <a:gd name="connsiteX979" fmla="*/ 6137317 w 12210216"/>
              <a:gd name="connsiteY979" fmla="*/ 474372 h 1002962"/>
              <a:gd name="connsiteX980" fmla="*/ 6158121 w 12210216"/>
              <a:gd name="connsiteY980" fmla="*/ 460424 h 1002962"/>
              <a:gd name="connsiteX981" fmla="*/ 6208645 w 12210216"/>
              <a:gd name="connsiteY981" fmla="*/ 460424 h 1002962"/>
              <a:gd name="connsiteX982" fmla="*/ 6208645 w 12210216"/>
              <a:gd name="connsiteY982" fmla="*/ 474372 h 1002962"/>
              <a:gd name="connsiteX983" fmla="*/ 6259170 w 12210216"/>
              <a:gd name="connsiteY983" fmla="*/ 474372 h 1002962"/>
              <a:gd name="connsiteX984" fmla="*/ 6259170 w 12210216"/>
              <a:gd name="connsiteY984" fmla="*/ 565033 h 1002962"/>
              <a:gd name="connsiteX985" fmla="*/ 6274030 w 12210216"/>
              <a:gd name="connsiteY985" fmla="*/ 565033 h 1002962"/>
              <a:gd name="connsiteX986" fmla="*/ 6274030 w 12210216"/>
              <a:gd name="connsiteY986" fmla="*/ 697538 h 1002962"/>
              <a:gd name="connsiteX987" fmla="*/ 6297806 w 12210216"/>
              <a:gd name="connsiteY987" fmla="*/ 697538 h 1002962"/>
              <a:gd name="connsiteX988" fmla="*/ 6297806 w 12210216"/>
              <a:gd name="connsiteY988" fmla="*/ 611526 h 1002962"/>
              <a:gd name="connsiteX989" fmla="*/ 6306722 w 12210216"/>
              <a:gd name="connsiteY989" fmla="*/ 606877 h 1002962"/>
              <a:gd name="connsiteX990" fmla="*/ 6312666 w 12210216"/>
              <a:gd name="connsiteY990" fmla="*/ 606877 h 1002962"/>
              <a:gd name="connsiteX991" fmla="*/ 6312666 w 12210216"/>
              <a:gd name="connsiteY991" fmla="*/ 616175 h 1002962"/>
              <a:gd name="connsiteX992" fmla="*/ 6336442 w 12210216"/>
              <a:gd name="connsiteY992" fmla="*/ 606877 h 1002962"/>
              <a:gd name="connsiteX993" fmla="*/ 6357246 w 12210216"/>
              <a:gd name="connsiteY993" fmla="*/ 606877 h 1002962"/>
              <a:gd name="connsiteX994" fmla="*/ 6357246 w 12210216"/>
              <a:gd name="connsiteY994" fmla="*/ 764953 h 1002962"/>
              <a:gd name="connsiteX995" fmla="*/ 6398854 w 12210216"/>
              <a:gd name="connsiteY995" fmla="*/ 769602 h 1002962"/>
              <a:gd name="connsiteX996" fmla="*/ 6398854 w 12210216"/>
              <a:gd name="connsiteY996" fmla="*/ 762628 h 1002962"/>
              <a:gd name="connsiteX997" fmla="*/ 6443435 w 12210216"/>
              <a:gd name="connsiteY997" fmla="*/ 762628 h 1002962"/>
              <a:gd name="connsiteX998" fmla="*/ 6443435 w 12210216"/>
              <a:gd name="connsiteY998" fmla="*/ 732408 h 1002962"/>
              <a:gd name="connsiteX999" fmla="*/ 6455323 w 12210216"/>
              <a:gd name="connsiteY999" fmla="*/ 732408 h 1002962"/>
              <a:gd name="connsiteX1000" fmla="*/ 6455323 w 12210216"/>
              <a:gd name="connsiteY1000" fmla="*/ 692889 h 1002962"/>
              <a:gd name="connsiteX1001" fmla="*/ 6464239 w 12210216"/>
              <a:gd name="connsiteY1001" fmla="*/ 692889 h 1002962"/>
              <a:gd name="connsiteX1002" fmla="*/ 6464239 w 12210216"/>
              <a:gd name="connsiteY1002" fmla="*/ 653370 h 1002962"/>
              <a:gd name="connsiteX1003" fmla="*/ 6485043 w 12210216"/>
              <a:gd name="connsiteY1003" fmla="*/ 653370 h 1002962"/>
              <a:gd name="connsiteX1004" fmla="*/ 6485043 w 12210216"/>
              <a:gd name="connsiteY1004" fmla="*/ 655694 h 1002962"/>
              <a:gd name="connsiteX1005" fmla="*/ 6550427 w 12210216"/>
              <a:gd name="connsiteY1005" fmla="*/ 632448 h 1002962"/>
              <a:gd name="connsiteX1006" fmla="*/ 6553399 w 12210216"/>
              <a:gd name="connsiteY1006" fmla="*/ 611526 h 1002962"/>
              <a:gd name="connsiteX1007" fmla="*/ 6559343 w 12210216"/>
              <a:gd name="connsiteY1007" fmla="*/ 632448 h 1002962"/>
              <a:gd name="connsiteX1008" fmla="*/ 6627700 w 12210216"/>
              <a:gd name="connsiteY1008" fmla="*/ 660344 h 1002962"/>
              <a:gd name="connsiteX1009" fmla="*/ 6627700 w 12210216"/>
              <a:gd name="connsiteY1009" fmla="*/ 655694 h 1002962"/>
              <a:gd name="connsiteX1010" fmla="*/ 6645532 w 12210216"/>
              <a:gd name="connsiteY1010" fmla="*/ 655694 h 1002962"/>
              <a:gd name="connsiteX1011" fmla="*/ 6645532 w 12210216"/>
              <a:gd name="connsiteY1011" fmla="*/ 692889 h 1002962"/>
              <a:gd name="connsiteX1012" fmla="*/ 6654448 w 12210216"/>
              <a:gd name="connsiteY1012" fmla="*/ 692889 h 1002962"/>
              <a:gd name="connsiteX1013" fmla="*/ 6654448 w 12210216"/>
              <a:gd name="connsiteY1013" fmla="*/ 737057 h 1002962"/>
              <a:gd name="connsiteX1014" fmla="*/ 6663364 w 12210216"/>
              <a:gd name="connsiteY1014" fmla="*/ 737057 h 1002962"/>
              <a:gd name="connsiteX1015" fmla="*/ 6663364 w 12210216"/>
              <a:gd name="connsiteY1015" fmla="*/ 757979 h 1002962"/>
              <a:gd name="connsiteX1016" fmla="*/ 6681196 w 12210216"/>
              <a:gd name="connsiteY1016" fmla="*/ 757979 h 1002962"/>
              <a:gd name="connsiteX1017" fmla="*/ 6681196 w 12210216"/>
              <a:gd name="connsiteY1017" fmla="*/ 790524 h 1002962"/>
              <a:gd name="connsiteX1018" fmla="*/ 6794133 w 12210216"/>
              <a:gd name="connsiteY1018" fmla="*/ 783550 h 1002962"/>
              <a:gd name="connsiteX1019" fmla="*/ 6794133 w 12210216"/>
              <a:gd name="connsiteY1019" fmla="*/ 751005 h 1002962"/>
              <a:gd name="connsiteX1020" fmla="*/ 6853573 w 12210216"/>
              <a:gd name="connsiteY1020" fmla="*/ 751005 h 1002962"/>
              <a:gd name="connsiteX1021" fmla="*/ 6853573 w 12210216"/>
              <a:gd name="connsiteY1021" fmla="*/ 732408 h 1002962"/>
              <a:gd name="connsiteX1022" fmla="*/ 6978398 w 12210216"/>
              <a:gd name="connsiteY1022" fmla="*/ 732408 h 1002962"/>
              <a:gd name="connsiteX1023" fmla="*/ 6978398 w 12210216"/>
              <a:gd name="connsiteY1023" fmla="*/ 744031 h 1002962"/>
              <a:gd name="connsiteX1024" fmla="*/ 7058642 w 12210216"/>
              <a:gd name="connsiteY1024" fmla="*/ 744031 h 1002962"/>
              <a:gd name="connsiteX1025" fmla="*/ 7058642 w 12210216"/>
              <a:gd name="connsiteY1025" fmla="*/ 751005 h 1002962"/>
              <a:gd name="connsiteX1026" fmla="*/ 7082418 w 12210216"/>
              <a:gd name="connsiteY1026" fmla="*/ 751005 h 1002962"/>
              <a:gd name="connsiteX1027" fmla="*/ 7082418 w 12210216"/>
              <a:gd name="connsiteY1027" fmla="*/ 757979 h 1002962"/>
              <a:gd name="connsiteX1028" fmla="*/ 7103222 w 12210216"/>
              <a:gd name="connsiteY1028" fmla="*/ 757979 h 1002962"/>
              <a:gd name="connsiteX1029" fmla="*/ 7103222 w 12210216"/>
              <a:gd name="connsiteY1029" fmla="*/ 653370 h 1002962"/>
              <a:gd name="connsiteX1030" fmla="*/ 7165635 w 12210216"/>
              <a:gd name="connsiteY1030" fmla="*/ 639422 h 1002962"/>
              <a:gd name="connsiteX1031" fmla="*/ 7281543 w 12210216"/>
              <a:gd name="connsiteY1031" fmla="*/ 639422 h 1002962"/>
              <a:gd name="connsiteX1032" fmla="*/ 7281543 w 12210216"/>
              <a:gd name="connsiteY1032" fmla="*/ 472047 h 1002962"/>
              <a:gd name="connsiteX1033" fmla="*/ 7314235 w 12210216"/>
              <a:gd name="connsiteY1033" fmla="*/ 460424 h 1002962"/>
              <a:gd name="connsiteX1034" fmla="*/ 7456892 w 12210216"/>
              <a:gd name="connsiteY1034" fmla="*/ 441827 h 1002962"/>
              <a:gd name="connsiteX1035" fmla="*/ 7507417 w 12210216"/>
              <a:gd name="connsiteY1035" fmla="*/ 453450 h 1002962"/>
              <a:gd name="connsiteX1036" fmla="*/ 7516333 w 12210216"/>
              <a:gd name="connsiteY1036" fmla="*/ 460424 h 1002962"/>
              <a:gd name="connsiteX1037" fmla="*/ 7516333 w 12210216"/>
              <a:gd name="connsiteY1037" fmla="*/ 771927 h 1002962"/>
              <a:gd name="connsiteX1038" fmla="*/ 7537137 w 12210216"/>
              <a:gd name="connsiteY1038" fmla="*/ 771927 h 1002962"/>
              <a:gd name="connsiteX1039" fmla="*/ 7537137 w 12210216"/>
              <a:gd name="connsiteY1039" fmla="*/ 646396 h 1002962"/>
              <a:gd name="connsiteX1040" fmla="*/ 7554969 w 12210216"/>
              <a:gd name="connsiteY1040" fmla="*/ 646396 h 1002962"/>
              <a:gd name="connsiteX1041" fmla="*/ 7554969 w 12210216"/>
              <a:gd name="connsiteY1041" fmla="*/ 634773 h 1002962"/>
              <a:gd name="connsiteX1042" fmla="*/ 7572801 w 12210216"/>
              <a:gd name="connsiteY1042" fmla="*/ 627799 h 1002962"/>
              <a:gd name="connsiteX1043" fmla="*/ 7587661 w 12210216"/>
              <a:gd name="connsiteY1043" fmla="*/ 627799 h 1002962"/>
              <a:gd name="connsiteX1044" fmla="*/ 7587661 w 12210216"/>
              <a:gd name="connsiteY1044" fmla="*/ 616175 h 1002962"/>
              <a:gd name="connsiteX1045" fmla="*/ 7599549 w 12210216"/>
              <a:gd name="connsiteY1045" fmla="*/ 609201 h 1002962"/>
              <a:gd name="connsiteX1046" fmla="*/ 7629269 w 12210216"/>
              <a:gd name="connsiteY1046" fmla="*/ 609201 h 1002962"/>
              <a:gd name="connsiteX1047" fmla="*/ 7629269 w 12210216"/>
              <a:gd name="connsiteY1047" fmla="*/ 646396 h 1002962"/>
              <a:gd name="connsiteX1048" fmla="*/ 7691682 w 12210216"/>
              <a:gd name="connsiteY1048" fmla="*/ 646396 h 1002962"/>
              <a:gd name="connsiteX1049" fmla="*/ 7691682 w 12210216"/>
              <a:gd name="connsiteY1049" fmla="*/ 776576 h 1002962"/>
              <a:gd name="connsiteX1050" fmla="*/ 7715458 w 12210216"/>
              <a:gd name="connsiteY1050" fmla="*/ 776576 h 1002962"/>
              <a:gd name="connsiteX1051" fmla="*/ 7739234 w 12210216"/>
              <a:gd name="connsiteY1051" fmla="*/ 769602 h 1002962"/>
              <a:gd name="connsiteX1052" fmla="*/ 7739234 w 12210216"/>
              <a:gd name="connsiteY1052" fmla="*/ 760304 h 1002962"/>
              <a:gd name="connsiteX1053" fmla="*/ 7730318 w 12210216"/>
              <a:gd name="connsiteY1053" fmla="*/ 757979 h 1002962"/>
              <a:gd name="connsiteX1054" fmla="*/ 7730318 w 12210216"/>
              <a:gd name="connsiteY1054" fmla="*/ 751005 h 1002962"/>
              <a:gd name="connsiteX1055" fmla="*/ 7739234 w 12210216"/>
              <a:gd name="connsiteY1055" fmla="*/ 746356 h 1002962"/>
              <a:gd name="connsiteX1056" fmla="*/ 7739234 w 12210216"/>
              <a:gd name="connsiteY1056" fmla="*/ 695213 h 1002962"/>
              <a:gd name="connsiteX1057" fmla="*/ 7730318 w 12210216"/>
              <a:gd name="connsiteY1057" fmla="*/ 692889 h 1002962"/>
              <a:gd name="connsiteX1058" fmla="*/ 7730318 w 12210216"/>
              <a:gd name="connsiteY1058" fmla="*/ 685915 h 1002962"/>
              <a:gd name="connsiteX1059" fmla="*/ 7739234 w 12210216"/>
              <a:gd name="connsiteY1059" fmla="*/ 681266 h 1002962"/>
              <a:gd name="connsiteX1060" fmla="*/ 7739234 w 12210216"/>
              <a:gd name="connsiteY1060" fmla="*/ 676616 h 1002962"/>
              <a:gd name="connsiteX1061" fmla="*/ 7745178 w 12210216"/>
              <a:gd name="connsiteY1061" fmla="*/ 676616 h 1002962"/>
              <a:gd name="connsiteX1062" fmla="*/ 7745178 w 12210216"/>
              <a:gd name="connsiteY1062" fmla="*/ 667318 h 1002962"/>
              <a:gd name="connsiteX1063" fmla="*/ 7739234 w 12210216"/>
              <a:gd name="connsiteY1063" fmla="*/ 667318 h 1002962"/>
              <a:gd name="connsiteX1064" fmla="*/ 7739234 w 12210216"/>
              <a:gd name="connsiteY1064" fmla="*/ 660344 h 1002962"/>
              <a:gd name="connsiteX1065" fmla="*/ 7748150 w 12210216"/>
              <a:gd name="connsiteY1065" fmla="*/ 655694 h 1002962"/>
              <a:gd name="connsiteX1066" fmla="*/ 7795702 w 12210216"/>
              <a:gd name="connsiteY1066" fmla="*/ 590604 h 1002962"/>
              <a:gd name="connsiteX1067" fmla="*/ 7789758 w 12210216"/>
              <a:gd name="connsiteY1067" fmla="*/ 588280 h 1002962"/>
              <a:gd name="connsiteX1068" fmla="*/ 7789758 w 12210216"/>
              <a:gd name="connsiteY1068" fmla="*/ 581306 h 1002962"/>
              <a:gd name="connsiteX1069" fmla="*/ 7798674 w 12210216"/>
              <a:gd name="connsiteY1069" fmla="*/ 578981 h 1002962"/>
              <a:gd name="connsiteX1070" fmla="*/ 7798674 w 12210216"/>
              <a:gd name="connsiteY1070" fmla="*/ 569682 h 1002962"/>
              <a:gd name="connsiteX1071" fmla="*/ 7804618 w 12210216"/>
              <a:gd name="connsiteY1071" fmla="*/ 569682 h 1002962"/>
              <a:gd name="connsiteX1072" fmla="*/ 7804618 w 12210216"/>
              <a:gd name="connsiteY1072" fmla="*/ 548761 h 1002962"/>
              <a:gd name="connsiteX1073" fmla="*/ 7798674 w 12210216"/>
              <a:gd name="connsiteY1073" fmla="*/ 548761 h 1002962"/>
              <a:gd name="connsiteX1074" fmla="*/ 7798674 w 12210216"/>
              <a:gd name="connsiteY1074" fmla="*/ 544111 h 1002962"/>
              <a:gd name="connsiteX1075" fmla="*/ 7804618 w 12210216"/>
              <a:gd name="connsiteY1075" fmla="*/ 541787 h 1002962"/>
              <a:gd name="connsiteX1076" fmla="*/ 7819478 w 12210216"/>
              <a:gd name="connsiteY1076" fmla="*/ 525514 h 1002962"/>
              <a:gd name="connsiteX1077" fmla="*/ 7819478 w 12210216"/>
              <a:gd name="connsiteY1077" fmla="*/ 523189 h 1002962"/>
              <a:gd name="connsiteX1078" fmla="*/ 7822450 w 12210216"/>
              <a:gd name="connsiteY1078" fmla="*/ 523189 h 1002962"/>
              <a:gd name="connsiteX1079" fmla="*/ 7822450 w 12210216"/>
              <a:gd name="connsiteY1079" fmla="*/ 516216 h 1002962"/>
              <a:gd name="connsiteX1080" fmla="*/ 7822450 w 12210216"/>
              <a:gd name="connsiteY1080" fmla="*/ 490644 h 1002962"/>
              <a:gd name="connsiteX1081" fmla="*/ 7825422 w 12210216"/>
              <a:gd name="connsiteY1081" fmla="*/ 483670 h 1002962"/>
              <a:gd name="connsiteX1082" fmla="*/ 7828394 w 12210216"/>
              <a:gd name="connsiteY1082" fmla="*/ 490644 h 1002962"/>
              <a:gd name="connsiteX1083" fmla="*/ 7831366 w 12210216"/>
              <a:gd name="connsiteY1083" fmla="*/ 516216 h 1002962"/>
              <a:gd name="connsiteX1084" fmla="*/ 7831366 w 12210216"/>
              <a:gd name="connsiteY1084" fmla="*/ 523189 h 1002962"/>
              <a:gd name="connsiteX1085" fmla="*/ 7834338 w 12210216"/>
              <a:gd name="connsiteY1085" fmla="*/ 523189 h 1002962"/>
              <a:gd name="connsiteX1086" fmla="*/ 7834338 w 12210216"/>
              <a:gd name="connsiteY1086" fmla="*/ 525514 h 1002962"/>
              <a:gd name="connsiteX1087" fmla="*/ 7846226 w 12210216"/>
              <a:gd name="connsiteY1087" fmla="*/ 541787 h 1002962"/>
              <a:gd name="connsiteX1088" fmla="*/ 7852170 w 12210216"/>
              <a:gd name="connsiteY1088" fmla="*/ 544111 h 1002962"/>
              <a:gd name="connsiteX1089" fmla="*/ 7852170 w 12210216"/>
              <a:gd name="connsiteY1089" fmla="*/ 548761 h 1002962"/>
              <a:gd name="connsiteX1090" fmla="*/ 7849198 w 12210216"/>
              <a:gd name="connsiteY1090" fmla="*/ 548761 h 1002962"/>
              <a:gd name="connsiteX1091" fmla="*/ 7849198 w 12210216"/>
              <a:gd name="connsiteY1091" fmla="*/ 569682 h 1002962"/>
              <a:gd name="connsiteX1092" fmla="*/ 7855142 w 12210216"/>
              <a:gd name="connsiteY1092" fmla="*/ 569682 h 1002962"/>
              <a:gd name="connsiteX1093" fmla="*/ 7855142 w 12210216"/>
              <a:gd name="connsiteY1093" fmla="*/ 578981 h 1002962"/>
              <a:gd name="connsiteX1094" fmla="*/ 7861087 w 12210216"/>
              <a:gd name="connsiteY1094" fmla="*/ 581306 h 1002962"/>
              <a:gd name="connsiteX1095" fmla="*/ 7861087 w 12210216"/>
              <a:gd name="connsiteY1095" fmla="*/ 588280 h 1002962"/>
              <a:gd name="connsiteX1096" fmla="*/ 7855142 w 12210216"/>
              <a:gd name="connsiteY1096" fmla="*/ 590604 h 1002962"/>
              <a:gd name="connsiteX1097" fmla="*/ 7902695 w 12210216"/>
              <a:gd name="connsiteY1097" fmla="*/ 655694 h 1002962"/>
              <a:gd name="connsiteX1098" fmla="*/ 7911611 w 12210216"/>
              <a:gd name="connsiteY1098" fmla="*/ 660344 h 1002962"/>
              <a:gd name="connsiteX1099" fmla="*/ 7911611 w 12210216"/>
              <a:gd name="connsiteY1099" fmla="*/ 667318 h 1002962"/>
              <a:gd name="connsiteX1100" fmla="*/ 7905667 w 12210216"/>
              <a:gd name="connsiteY1100" fmla="*/ 667318 h 1002962"/>
              <a:gd name="connsiteX1101" fmla="*/ 7905667 w 12210216"/>
              <a:gd name="connsiteY1101" fmla="*/ 676616 h 1002962"/>
              <a:gd name="connsiteX1102" fmla="*/ 7911611 w 12210216"/>
              <a:gd name="connsiteY1102" fmla="*/ 676616 h 1002962"/>
              <a:gd name="connsiteX1103" fmla="*/ 7911611 w 12210216"/>
              <a:gd name="connsiteY1103" fmla="*/ 681266 h 1002962"/>
              <a:gd name="connsiteX1104" fmla="*/ 7920527 w 12210216"/>
              <a:gd name="connsiteY1104" fmla="*/ 685915 h 1002962"/>
              <a:gd name="connsiteX1105" fmla="*/ 7920527 w 12210216"/>
              <a:gd name="connsiteY1105" fmla="*/ 692889 h 1002962"/>
              <a:gd name="connsiteX1106" fmla="*/ 7911611 w 12210216"/>
              <a:gd name="connsiteY1106" fmla="*/ 695213 h 1002962"/>
              <a:gd name="connsiteX1107" fmla="*/ 7911611 w 12210216"/>
              <a:gd name="connsiteY1107" fmla="*/ 746356 h 1002962"/>
              <a:gd name="connsiteX1108" fmla="*/ 7920527 w 12210216"/>
              <a:gd name="connsiteY1108" fmla="*/ 751005 h 1002962"/>
              <a:gd name="connsiteX1109" fmla="*/ 7920527 w 12210216"/>
              <a:gd name="connsiteY1109" fmla="*/ 757979 h 1002962"/>
              <a:gd name="connsiteX1110" fmla="*/ 7911611 w 12210216"/>
              <a:gd name="connsiteY1110" fmla="*/ 760304 h 1002962"/>
              <a:gd name="connsiteX1111" fmla="*/ 7911611 w 12210216"/>
              <a:gd name="connsiteY1111" fmla="*/ 767278 h 1002962"/>
              <a:gd name="connsiteX1112" fmla="*/ 7923499 w 12210216"/>
              <a:gd name="connsiteY1112" fmla="*/ 767278 h 1002962"/>
              <a:gd name="connsiteX1113" fmla="*/ 7923499 w 12210216"/>
              <a:gd name="connsiteY1113" fmla="*/ 776576 h 1002962"/>
              <a:gd name="connsiteX1114" fmla="*/ 7944303 w 12210216"/>
              <a:gd name="connsiteY1114" fmla="*/ 776576 h 1002962"/>
              <a:gd name="connsiteX1115" fmla="*/ 7944303 w 12210216"/>
              <a:gd name="connsiteY1115" fmla="*/ 620825 h 1002962"/>
              <a:gd name="connsiteX1116" fmla="*/ 8021575 w 12210216"/>
              <a:gd name="connsiteY1116" fmla="*/ 609201 h 1002962"/>
              <a:gd name="connsiteX1117" fmla="*/ 8063184 w 12210216"/>
              <a:gd name="connsiteY1117" fmla="*/ 609201 h 1002962"/>
              <a:gd name="connsiteX1118" fmla="*/ 8063184 w 12210216"/>
              <a:gd name="connsiteY1118" fmla="*/ 516216 h 1002962"/>
              <a:gd name="connsiteX1119" fmla="*/ 8179092 w 12210216"/>
              <a:gd name="connsiteY1119" fmla="*/ 516216 h 1002962"/>
              <a:gd name="connsiteX1120" fmla="*/ 8179092 w 12210216"/>
              <a:gd name="connsiteY1120" fmla="*/ 755654 h 1002962"/>
              <a:gd name="connsiteX1121" fmla="*/ 8220701 w 12210216"/>
              <a:gd name="connsiteY1121" fmla="*/ 755654 h 1002962"/>
              <a:gd name="connsiteX1122" fmla="*/ 8220701 w 12210216"/>
              <a:gd name="connsiteY1122" fmla="*/ 634773 h 1002962"/>
              <a:gd name="connsiteX1123" fmla="*/ 8318777 w 12210216"/>
              <a:gd name="connsiteY1123" fmla="*/ 634773 h 1002962"/>
              <a:gd name="connsiteX1124" fmla="*/ 8336609 w 12210216"/>
              <a:gd name="connsiteY1124" fmla="*/ 655694 h 1002962"/>
              <a:gd name="connsiteX1125" fmla="*/ 8336609 w 12210216"/>
              <a:gd name="connsiteY1125" fmla="*/ 730582 h 1002962"/>
              <a:gd name="connsiteX1126" fmla="*/ 8338212 w 12210216"/>
              <a:gd name="connsiteY1126" fmla="*/ 730681 h 1002962"/>
              <a:gd name="connsiteX1127" fmla="*/ 8338212 w 12210216"/>
              <a:gd name="connsiteY1127" fmla="*/ 607459 h 1002962"/>
              <a:gd name="connsiteX1128" fmla="*/ 8359830 w 12210216"/>
              <a:gd name="connsiteY1128" fmla="*/ 607459 h 1002962"/>
              <a:gd name="connsiteX1129" fmla="*/ 8359830 w 12210216"/>
              <a:gd name="connsiteY1129" fmla="*/ 471267 h 1002962"/>
              <a:gd name="connsiteX1130" fmla="*/ 8378746 w 12210216"/>
              <a:gd name="connsiteY1130" fmla="*/ 471267 h 1002962"/>
              <a:gd name="connsiteX1131" fmla="*/ 8378746 w 12210216"/>
              <a:gd name="connsiteY1131" fmla="*/ 356693 h 1002962"/>
              <a:gd name="connsiteX1132" fmla="*/ 8384150 w 12210216"/>
              <a:gd name="connsiteY1132" fmla="*/ 354531 h 1002962"/>
              <a:gd name="connsiteX1133" fmla="*/ 8384150 w 12210216"/>
              <a:gd name="connsiteY1133" fmla="*/ 328590 h 1002962"/>
              <a:gd name="connsiteX1134" fmla="*/ 8405768 w 12210216"/>
              <a:gd name="connsiteY1134" fmla="*/ 328590 h 1002962"/>
              <a:gd name="connsiteX1135" fmla="*/ 8454409 w 12210216"/>
              <a:gd name="connsiteY1135" fmla="*/ 246442 h 1002962"/>
              <a:gd name="connsiteX1136" fmla="*/ 8459813 w 12210216"/>
              <a:gd name="connsiteY1136" fmla="*/ 0 h 100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Lst>
            <a:rect l="l" t="t" r="r" b="b"/>
            <a:pathLst>
              <a:path w="12210216" h="1002962">
                <a:moveTo>
                  <a:pt x="8459813" y="0"/>
                </a:moveTo>
                <a:cubicBezTo>
                  <a:pt x="8459813" y="0"/>
                  <a:pt x="8459813" y="0"/>
                  <a:pt x="8462516" y="246442"/>
                </a:cubicBezTo>
                <a:cubicBezTo>
                  <a:pt x="8462516" y="246442"/>
                  <a:pt x="8462516" y="246442"/>
                  <a:pt x="8513858" y="326428"/>
                </a:cubicBezTo>
                <a:cubicBezTo>
                  <a:pt x="8513858" y="326428"/>
                  <a:pt x="8513858" y="326428"/>
                  <a:pt x="8535476" y="326428"/>
                </a:cubicBezTo>
                <a:cubicBezTo>
                  <a:pt x="8535476" y="326428"/>
                  <a:pt x="8535476" y="326428"/>
                  <a:pt x="8535476" y="350208"/>
                </a:cubicBezTo>
                <a:cubicBezTo>
                  <a:pt x="8535476" y="350208"/>
                  <a:pt x="8535476" y="350208"/>
                  <a:pt x="8540881" y="356693"/>
                </a:cubicBezTo>
                <a:cubicBezTo>
                  <a:pt x="8540881" y="356693"/>
                  <a:pt x="8540881" y="356693"/>
                  <a:pt x="8540881" y="471267"/>
                </a:cubicBezTo>
                <a:cubicBezTo>
                  <a:pt x="8540881" y="471267"/>
                  <a:pt x="8540881" y="471267"/>
                  <a:pt x="8565201" y="471267"/>
                </a:cubicBezTo>
                <a:cubicBezTo>
                  <a:pt x="8565201" y="471267"/>
                  <a:pt x="8565201" y="471267"/>
                  <a:pt x="8565201" y="611783"/>
                </a:cubicBezTo>
                <a:cubicBezTo>
                  <a:pt x="8565201" y="611783"/>
                  <a:pt x="8565201" y="611783"/>
                  <a:pt x="8581415" y="609621"/>
                </a:cubicBezTo>
                <a:cubicBezTo>
                  <a:pt x="8581415" y="609621"/>
                  <a:pt x="8581415" y="609621"/>
                  <a:pt x="8578712" y="698254"/>
                </a:cubicBezTo>
                <a:cubicBezTo>
                  <a:pt x="8578712" y="698254"/>
                  <a:pt x="8578712" y="698254"/>
                  <a:pt x="8594926" y="700416"/>
                </a:cubicBezTo>
                <a:cubicBezTo>
                  <a:pt x="8594926" y="700416"/>
                  <a:pt x="8594926" y="700416"/>
                  <a:pt x="8597628" y="706901"/>
                </a:cubicBezTo>
                <a:cubicBezTo>
                  <a:pt x="8597628" y="706901"/>
                  <a:pt x="8597628" y="706901"/>
                  <a:pt x="8605735" y="687445"/>
                </a:cubicBezTo>
                <a:cubicBezTo>
                  <a:pt x="8605735" y="687445"/>
                  <a:pt x="8605735" y="687445"/>
                  <a:pt x="8624651" y="687445"/>
                </a:cubicBezTo>
                <a:cubicBezTo>
                  <a:pt x="8624651" y="687445"/>
                  <a:pt x="8624651" y="687445"/>
                  <a:pt x="8624651" y="719872"/>
                </a:cubicBezTo>
                <a:cubicBezTo>
                  <a:pt x="8624651" y="719872"/>
                  <a:pt x="8624651" y="719872"/>
                  <a:pt x="8635460" y="724195"/>
                </a:cubicBezTo>
                <a:cubicBezTo>
                  <a:pt x="8635460" y="724195"/>
                  <a:pt x="8635460" y="724195"/>
                  <a:pt x="8635460" y="735004"/>
                </a:cubicBezTo>
                <a:cubicBezTo>
                  <a:pt x="8635460" y="735004"/>
                  <a:pt x="8635460" y="735004"/>
                  <a:pt x="8694910" y="735004"/>
                </a:cubicBezTo>
                <a:cubicBezTo>
                  <a:pt x="8694910" y="735004"/>
                  <a:pt x="8694910" y="735004"/>
                  <a:pt x="8694910" y="743651"/>
                </a:cubicBezTo>
                <a:cubicBezTo>
                  <a:pt x="8694910" y="743651"/>
                  <a:pt x="8694910" y="743651"/>
                  <a:pt x="8716528" y="743651"/>
                </a:cubicBezTo>
                <a:cubicBezTo>
                  <a:pt x="8716528" y="743651"/>
                  <a:pt x="8716528" y="743651"/>
                  <a:pt x="8716528" y="713387"/>
                </a:cubicBezTo>
                <a:cubicBezTo>
                  <a:pt x="8716528" y="713387"/>
                  <a:pt x="8716528" y="713387"/>
                  <a:pt x="8775977" y="713387"/>
                </a:cubicBezTo>
                <a:cubicBezTo>
                  <a:pt x="8775977" y="713387"/>
                  <a:pt x="8775977" y="713387"/>
                  <a:pt x="8775977" y="702578"/>
                </a:cubicBezTo>
                <a:cubicBezTo>
                  <a:pt x="8775977" y="702578"/>
                  <a:pt x="8775977" y="702578"/>
                  <a:pt x="8786786" y="702578"/>
                </a:cubicBezTo>
                <a:cubicBezTo>
                  <a:pt x="8786786" y="702578"/>
                  <a:pt x="8786786" y="702578"/>
                  <a:pt x="8786786" y="687445"/>
                </a:cubicBezTo>
                <a:cubicBezTo>
                  <a:pt x="8786786" y="687445"/>
                  <a:pt x="8786786" y="687445"/>
                  <a:pt x="8794893" y="687445"/>
                </a:cubicBezTo>
                <a:cubicBezTo>
                  <a:pt x="8794893" y="687445"/>
                  <a:pt x="8794893" y="687445"/>
                  <a:pt x="8794893" y="678798"/>
                </a:cubicBezTo>
                <a:cubicBezTo>
                  <a:pt x="8794893" y="678798"/>
                  <a:pt x="8794893" y="678798"/>
                  <a:pt x="8816511" y="678798"/>
                </a:cubicBezTo>
                <a:cubicBezTo>
                  <a:pt x="8816511" y="678798"/>
                  <a:pt x="8816511" y="678798"/>
                  <a:pt x="8816511" y="687445"/>
                </a:cubicBezTo>
                <a:cubicBezTo>
                  <a:pt x="8816511" y="687445"/>
                  <a:pt x="8816511" y="687445"/>
                  <a:pt x="8846236" y="687445"/>
                </a:cubicBezTo>
                <a:cubicBezTo>
                  <a:pt x="8846236" y="687445"/>
                  <a:pt x="8846236" y="687445"/>
                  <a:pt x="8846236" y="672313"/>
                </a:cubicBezTo>
                <a:cubicBezTo>
                  <a:pt x="8846236" y="672313"/>
                  <a:pt x="8846236" y="672313"/>
                  <a:pt x="8865152" y="672313"/>
                </a:cubicBezTo>
                <a:cubicBezTo>
                  <a:pt x="8865152" y="672313"/>
                  <a:pt x="8865152" y="672313"/>
                  <a:pt x="8865152" y="696092"/>
                </a:cubicBezTo>
                <a:cubicBezTo>
                  <a:pt x="8865152" y="696092"/>
                  <a:pt x="8865152" y="696092"/>
                  <a:pt x="8875960" y="696092"/>
                </a:cubicBezTo>
                <a:cubicBezTo>
                  <a:pt x="8875960" y="696092"/>
                  <a:pt x="8875960" y="696092"/>
                  <a:pt x="8875960" y="687445"/>
                </a:cubicBezTo>
                <a:cubicBezTo>
                  <a:pt x="8875960" y="687445"/>
                  <a:pt x="8875960" y="687445"/>
                  <a:pt x="8894876" y="687445"/>
                </a:cubicBezTo>
                <a:cubicBezTo>
                  <a:pt x="8894876" y="687445"/>
                  <a:pt x="8894876" y="687445"/>
                  <a:pt x="8894876" y="713387"/>
                </a:cubicBezTo>
                <a:cubicBezTo>
                  <a:pt x="8894876" y="713387"/>
                  <a:pt x="8894876" y="713387"/>
                  <a:pt x="8916494" y="713387"/>
                </a:cubicBezTo>
                <a:cubicBezTo>
                  <a:pt x="8916494" y="713387"/>
                  <a:pt x="8916494" y="713387"/>
                  <a:pt x="8916494" y="726357"/>
                </a:cubicBezTo>
                <a:cubicBezTo>
                  <a:pt x="8916494" y="726357"/>
                  <a:pt x="8916494" y="726357"/>
                  <a:pt x="8924601" y="726357"/>
                </a:cubicBezTo>
                <a:cubicBezTo>
                  <a:pt x="8924601" y="726357"/>
                  <a:pt x="8924601" y="726357"/>
                  <a:pt x="8924601" y="719872"/>
                </a:cubicBezTo>
                <a:cubicBezTo>
                  <a:pt x="8924601" y="719872"/>
                  <a:pt x="8924601" y="719872"/>
                  <a:pt x="8965135" y="719872"/>
                </a:cubicBezTo>
                <a:cubicBezTo>
                  <a:pt x="8965135" y="719872"/>
                  <a:pt x="8965135" y="719872"/>
                  <a:pt x="8965135" y="743651"/>
                </a:cubicBezTo>
                <a:cubicBezTo>
                  <a:pt x="8965135" y="743651"/>
                  <a:pt x="8965135" y="743651"/>
                  <a:pt x="8975944" y="743651"/>
                </a:cubicBezTo>
                <a:cubicBezTo>
                  <a:pt x="8975944" y="743651"/>
                  <a:pt x="8975944" y="743651"/>
                  <a:pt x="8975944" y="752299"/>
                </a:cubicBezTo>
                <a:cubicBezTo>
                  <a:pt x="8975944" y="752299"/>
                  <a:pt x="8975944" y="752299"/>
                  <a:pt x="8984051" y="752299"/>
                </a:cubicBezTo>
                <a:cubicBezTo>
                  <a:pt x="8984051" y="752299"/>
                  <a:pt x="8984051" y="752299"/>
                  <a:pt x="8984051" y="735004"/>
                </a:cubicBezTo>
                <a:cubicBezTo>
                  <a:pt x="8984051" y="735004"/>
                  <a:pt x="8984051" y="735004"/>
                  <a:pt x="8994860" y="735004"/>
                </a:cubicBezTo>
                <a:cubicBezTo>
                  <a:pt x="8994860" y="735004"/>
                  <a:pt x="8994860" y="735004"/>
                  <a:pt x="8994860" y="743651"/>
                </a:cubicBezTo>
                <a:cubicBezTo>
                  <a:pt x="8994860" y="743651"/>
                  <a:pt x="8994860" y="743651"/>
                  <a:pt x="8997562" y="743651"/>
                </a:cubicBezTo>
                <a:cubicBezTo>
                  <a:pt x="8997562" y="743651"/>
                  <a:pt x="8997562" y="743651"/>
                  <a:pt x="8997562" y="741490"/>
                </a:cubicBezTo>
                <a:cubicBezTo>
                  <a:pt x="8997562" y="741490"/>
                  <a:pt x="8997562" y="741490"/>
                  <a:pt x="9002966" y="741490"/>
                </a:cubicBezTo>
                <a:cubicBezTo>
                  <a:pt x="9002966" y="741490"/>
                  <a:pt x="9002966" y="741490"/>
                  <a:pt x="9002966" y="735004"/>
                </a:cubicBezTo>
                <a:cubicBezTo>
                  <a:pt x="9002966" y="735004"/>
                  <a:pt x="9002966" y="735004"/>
                  <a:pt x="9054310" y="735004"/>
                </a:cubicBezTo>
                <a:cubicBezTo>
                  <a:pt x="9054310" y="735004"/>
                  <a:pt x="9054310" y="735004"/>
                  <a:pt x="9054310" y="758784"/>
                </a:cubicBezTo>
                <a:cubicBezTo>
                  <a:pt x="9054310" y="758784"/>
                  <a:pt x="9054310" y="758784"/>
                  <a:pt x="9075928" y="758784"/>
                </a:cubicBezTo>
                <a:cubicBezTo>
                  <a:pt x="9075928" y="758784"/>
                  <a:pt x="9075928" y="758784"/>
                  <a:pt x="9075928" y="767431"/>
                </a:cubicBezTo>
                <a:cubicBezTo>
                  <a:pt x="9075928" y="767431"/>
                  <a:pt x="9075928" y="767431"/>
                  <a:pt x="9094843" y="767431"/>
                </a:cubicBezTo>
                <a:cubicBezTo>
                  <a:pt x="9094843" y="767431"/>
                  <a:pt x="9094843" y="767431"/>
                  <a:pt x="9094843" y="743651"/>
                </a:cubicBezTo>
                <a:cubicBezTo>
                  <a:pt x="9094843" y="743651"/>
                  <a:pt x="9094843" y="743651"/>
                  <a:pt x="9105652" y="743651"/>
                </a:cubicBezTo>
                <a:cubicBezTo>
                  <a:pt x="9105652" y="743651"/>
                  <a:pt x="9105652" y="743651"/>
                  <a:pt x="9105652" y="711225"/>
                </a:cubicBezTo>
                <a:cubicBezTo>
                  <a:pt x="9105652" y="711225"/>
                  <a:pt x="9105652" y="711225"/>
                  <a:pt x="9116461" y="711225"/>
                </a:cubicBezTo>
                <a:cubicBezTo>
                  <a:pt x="9116461" y="711225"/>
                  <a:pt x="9116461" y="711225"/>
                  <a:pt x="9116461" y="696092"/>
                </a:cubicBezTo>
                <a:cubicBezTo>
                  <a:pt x="9116461" y="696092"/>
                  <a:pt x="9116461" y="696092"/>
                  <a:pt x="9113759" y="696092"/>
                </a:cubicBezTo>
                <a:cubicBezTo>
                  <a:pt x="9113759" y="696092"/>
                  <a:pt x="9113759" y="696092"/>
                  <a:pt x="9121866" y="683122"/>
                </a:cubicBezTo>
                <a:cubicBezTo>
                  <a:pt x="9121866" y="683122"/>
                  <a:pt x="9121866" y="683122"/>
                  <a:pt x="9132675" y="711225"/>
                </a:cubicBezTo>
                <a:cubicBezTo>
                  <a:pt x="9132675" y="711225"/>
                  <a:pt x="9132675" y="711225"/>
                  <a:pt x="9140782" y="711225"/>
                </a:cubicBezTo>
                <a:cubicBezTo>
                  <a:pt x="9140782" y="711225"/>
                  <a:pt x="9140782" y="711225"/>
                  <a:pt x="9140782" y="605298"/>
                </a:cubicBezTo>
                <a:cubicBezTo>
                  <a:pt x="9140782" y="605298"/>
                  <a:pt x="9140782" y="605298"/>
                  <a:pt x="9156995" y="605298"/>
                </a:cubicBezTo>
                <a:cubicBezTo>
                  <a:pt x="9156995" y="605298"/>
                  <a:pt x="9156995" y="605298"/>
                  <a:pt x="9156995" y="557739"/>
                </a:cubicBezTo>
                <a:cubicBezTo>
                  <a:pt x="9156995" y="557739"/>
                  <a:pt x="9156995" y="557739"/>
                  <a:pt x="9192124" y="557739"/>
                </a:cubicBezTo>
                <a:cubicBezTo>
                  <a:pt x="9192124" y="557739"/>
                  <a:pt x="9192124" y="557739"/>
                  <a:pt x="9192124" y="536121"/>
                </a:cubicBezTo>
                <a:cubicBezTo>
                  <a:pt x="9192124" y="536121"/>
                  <a:pt x="9192124" y="536121"/>
                  <a:pt x="9238063" y="536121"/>
                </a:cubicBezTo>
                <a:cubicBezTo>
                  <a:pt x="9238063" y="536121"/>
                  <a:pt x="9238063" y="536121"/>
                  <a:pt x="9238063" y="555577"/>
                </a:cubicBezTo>
                <a:cubicBezTo>
                  <a:pt x="9238063" y="555577"/>
                  <a:pt x="9238063" y="555577"/>
                  <a:pt x="9262383" y="555577"/>
                </a:cubicBezTo>
                <a:cubicBezTo>
                  <a:pt x="9262383" y="555577"/>
                  <a:pt x="9262383" y="555577"/>
                  <a:pt x="9262383" y="603136"/>
                </a:cubicBezTo>
                <a:cubicBezTo>
                  <a:pt x="9262383" y="603136"/>
                  <a:pt x="9262383" y="603136"/>
                  <a:pt x="9273192" y="603136"/>
                </a:cubicBezTo>
                <a:cubicBezTo>
                  <a:pt x="9273192" y="603136"/>
                  <a:pt x="9273192" y="603136"/>
                  <a:pt x="9273192" y="607459"/>
                </a:cubicBezTo>
                <a:cubicBezTo>
                  <a:pt x="9273192" y="607459"/>
                  <a:pt x="9273192" y="607459"/>
                  <a:pt x="9292108" y="607459"/>
                </a:cubicBezTo>
                <a:cubicBezTo>
                  <a:pt x="9292108" y="607459"/>
                  <a:pt x="9292108" y="607459"/>
                  <a:pt x="9292108" y="646371"/>
                </a:cubicBezTo>
                <a:cubicBezTo>
                  <a:pt x="9292108" y="646371"/>
                  <a:pt x="9292108" y="646371"/>
                  <a:pt x="9302917" y="646371"/>
                </a:cubicBezTo>
                <a:cubicBezTo>
                  <a:pt x="9302917" y="646371"/>
                  <a:pt x="9302917" y="646371"/>
                  <a:pt x="9302917" y="659342"/>
                </a:cubicBezTo>
                <a:cubicBezTo>
                  <a:pt x="9302917" y="659342"/>
                  <a:pt x="9302917" y="659342"/>
                  <a:pt x="9324535" y="659342"/>
                </a:cubicBezTo>
                <a:cubicBezTo>
                  <a:pt x="9324535" y="659342"/>
                  <a:pt x="9324535" y="659342"/>
                  <a:pt x="9324535" y="663666"/>
                </a:cubicBezTo>
                <a:cubicBezTo>
                  <a:pt x="9324535" y="663666"/>
                  <a:pt x="9324535" y="663666"/>
                  <a:pt x="9332642" y="665827"/>
                </a:cubicBezTo>
                <a:cubicBezTo>
                  <a:pt x="9332642" y="665827"/>
                  <a:pt x="9332642" y="665827"/>
                  <a:pt x="9332642" y="687445"/>
                </a:cubicBezTo>
                <a:cubicBezTo>
                  <a:pt x="9332642" y="687445"/>
                  <a:pt x="9332642" y="687445"/>
                  <a:pt x="9356962" y="687445"/>
                </a:cubicBezTo>
                <a:cubicBezTo>
                  <a:pt x="9356962" y="687445"/>
                  <a:pt x="9356962" y="687445"/>
                  <a:pt x="9356962" y="696092"/>
                </a:cubicBezTo>
                <a:cubicBezTo>
                  <a:pt x="9356962" y="696092"/>
                  <a:pt x="9356962" y="696092"/>
                  <a:pt x="9370473" y="696092"/>
                </a:cubicBezTo>
                <a:cubicBezTo>
                  <a:pt x="9370473" y="696092"/>
                  <a:pt x="9370473" y="696092"/>
                  <a:pt x="9370473" y="713387"/>
                </a:cubicBezTo>
                <a:cubicBezTo>
                  <a:pt x="9370473" y="713387"/>
                  <a:pt x="9370473" y="713387"/>
                  <a:pt x="9375878" y="713387"/>
                </a:cubicBezTo>
                <a:cubicBezTo>
                  <a:pt x="9375878" y="713387"/>
                  <a:pt x="9375878" y="713387"/>
                  <a:pt x="9375878" y="698254"/>
                </a:cubicBezTo>
                <a:cubicBezTo>
                  <a:pt x="9375878" y="698254"/>
                  <a:pt x="9375878" y="698254"/>
                  <a:pt x="9386687" y="698254"/>
                </a:cubicBezTo>
                <a:cubicBezTo>
                  <a:pt x="9386687" y="698254"/>
                  <a:pt x="9386687" y="698254"/>
                  <a:pt x="9386687" y="711225"/>
                </a:cubicBezTo>
                <a:cubicBezTo>
                  <a:pt x="9386687" y="711225"/>
                  <a:pt x="9386687" y="711225"/>
                  <a:pt x="9394794" y="711225"/>
                </a:cubicBezTo>
                <a:cubicBezTo>
                  <a:pt x="9394794" y="711225"/>
                  <a:pt x="9394794" y="711225"/>
                  <a:pt x="9394794" y="706901"/>
                </a:cubicBezTo>
                <a:cubicBezTo>
                  <a:pt x="9394794" y="706901"/>
                  <a:pt x="9394794" y="706901"/>
                  <a:pt x="9459648" y="706901"/>
                </a:cubicBezTo>
                <a:cubicBezTo>
                  <a:pt x="9459648" y="706901"/>
                  <a:pt x="9459648" y="706901"/>
                  <a:pt x="9459648" y="717710"/>
                </a:cubicBezTo>
                <a:cubicBezTo>
                  <a:pt x="9459648" y="717710"/>
                  <a:pt x="9459648" y="717710"/>
                  <a:pt x="9467754" y="717710"/>
                </a:cubicBezTo>
                <a:cubicBezTo>
                  <a:pt x="9467754" y="717710"/>
                  <a:pt x="9467754" y="717710"/>
                  <a:pt x="9467754" y="735004"/>
                </a:cubicBezTo>
                <a:cubicBezTo>
                  <a:pt x="9467754" y="735004"/>
                  <a:pt x="9467754" y="735004"/>
                  <a:pt x="9489372" y="724195"/>
                </a:cubicBezTo>
                <a:cubicBezTo>
                  <a:pt x="9489372" y="724195"/>
                  <a:pt x="9489372" y="724195"/>
                  <a:pt x="9497479" y="683122"/>
                </a:cubicBezTo>
                <a:cubicBezTo>
                  <a:pt x="9497479" y="683122"/>
                  <a:pt x="9497479" y="683122"/>
                  <a:pt x="9505586" y="680960"/>
                </a:cubicBezTo>
                <a:cubicBezTo>
                  <a:pt x="9505586" y="680960"/>
                  <a:pt x="9505586" y="680960"/>
                  <a:pt x="9508288" y="611783"/>
                </a:cubicBezTo>
                <a:cubicBezTo>
                  <a:pt x="9508288" y="611783"/>
                  <a:pt x="9508288" y="611783"/>
                  <a:pt x="9510990" y="680960"/>
                </a:cubicBezTo>
                <a:cubicBezTo>
                  <a:pt x="9510990" y="680960"/>
                  <a:pt x="9510990" y="680960"/>
                  <a:pt x="9519097" y="683122"/>
                </a:cubicBezTo>
                <a:cubicBezTo>
                  <a:pt x="9519097" y="683122"/>
                  <a:pt x="9519097" y="683122"/>
                  <a:pt x="9519097" y="596651"/>
                </a:cubicBezTo>
                <a:cubicBezTo>
                  <a:pt x="9519097" y="596651"/>
                  <a:pt x="9519097" y="596651"/>
                  <a:pt x="9524502" y="596651"/>
                </a:cubicBezTo>
                <a:cubicBezTo>
                  <a:pt x="9524502" y="596651"/>
                  <a:pt x="9524502" y="596651"/>
                  <a:pt x="9524502" y="564224"/>
                </a:cubicBezTo>
                <a:cubicBezTo>
                  <a:pt x="9524502" y="564224"/>
                  <a:pt x="9524502" y="564224"/>
                  <a:pt x="9575845" y="564224"/>
                </a:cubicBezTo>
                <a:cubicBezTo>
                  <a:pt x="9575845" y="564224"/>
                  <a:pt x="9575845" y="564224"/>
                  <a:pt x="9575845" y="596651"/>
                </a:cubicBezTo>
                <a:cubicBezTo>
                  <a:pt x="9575845" y="596651"/>
                  <a:pt x="9575845" y="596651"/>
                  <a:pt x="9583952" y="596651"/>
                </a:cubicBezTo>
                <a:cubicBezTo>
                  <a:pt x="9583952" y="596651"/>
                  <a:pt x="9583952" y="596651"/>
                  <a:pt x="9583952" y="514503"/>
                </a:cubicBezTo>
                <a:cubicBezTo>
                  <a:pt x="9583952" y="514503"/>
                  <a:pt x="9583952" y="514503"/>
                  <a:pt x="9602867" y="514503"/>
                </a:cubicBezTo>
                <a:cubicBezTo>
                  <a:pt x="9602867" y="514503"/>
                  <a:pt x="9602867" y="514503"/>
                  <a:pt x="9602867" y="499370"/>
                </a:cubicBezTo>
                <a:cubicBezTo>
                  <a:pt x="9602867" y="499370"/>
                  <a:pt x="9602867" y="499370"/>
                  <a:pt x="9632592" y="499370"/>
                </a:cubicBezTo>
                <a:cubicBezTo>
                  <a:pt x="9632592" y="499370"/>
                  <a:pt x="9632592" y="499370"/>
                  <a:pt x="9632592" y="490723"/>
                </a:cubicBezTo>
                <a:cubicBezTo>
                  <a:pt x="9632592" y="490723"/>
                  <a:pt x="9632592" y="490723"/>
                  <a:pt x="9651508" y="490723"/>
                </a:cubicBezTo>
                <a:cubicBezTo>
                  <a:pt x="9651508" y="490723"/>
                  <a:pt x="9651508" y="490723"/>
                  <a:pt x="9651508" y="499370"/>
                </a:cubicBezTo>
                <a:cubicBezTo>
                  <a:pt x="9651508" y="499370"/>
                  <a:pt x="9651508" y="499370"/>
                  <a:pt x="9659614" y="499370"/>
                </a:cubicBezTo>
                <a:cubicBezTo>
                  <a:pt x="9659614" y="499370"/>
                  <a:pt x="9659614" y="499370"/>
                  <a:pt x="9659614" y="495047"/>
                </a:cubicBezTo>
                <a:cubicBezTo>
                  <a:pt x="9659614" y="495047"/>
                  <a:pt x="9659614" y="495047"/>
                  <a:pt x="9673126" y="495047"/>
                </a:cubicBezTo>
                <a:cubicBezTo>
                  <a:pt x="9673126" y="495047"/>
                  <a:pt x="9673126" y="495047"/>
                  <a:pt x="9673126" y="499370"/>
                </a:cubicBezTo>
                <a:cubicBezTo>
                  <a:pt x="9673126" y="499370"/>
                  <a:pt x="9673126" y="499370"/>
                  <a:pt x="9678530" y="499370"/>
                </a:cubicBezTo>
                <a:cubicBezTo>
                  <a:pt x="9678530" y="499370"/>
                  <a:pt x="9678530" y="499370"/>
                  <a:pt x="9678530" y="490723"/>
                </a:cubicBezTo>
                <a:cubicBezTo>
                  <a:pt x="9678530" y="490723"/>
                  <a:pt x="9678530" y="490723"/>
                  <a:pt x="9702851" y="490723"/>
                </a:cubicBezTo>
                <a:cubicBezTo>
                  <a:pt x="9702851" y="490723"/>
                  <a:pt x="9702851" y="490723"/>
                  <a:pt x="9702851" y="499370"/>
                </a:cubicBezTo>
                <a:cubicBezTo>
                  <a:pt x="9702851" y="499370"/>
                  <a:pt x="9702851" y="499370"/>
                  <a:pt x="9743384" y="499370"/>
                </a:cubicBezTo>
                <a:cubicBezTo>
                  <a:pt x="9743384" y="499370"/>
                  <a:pt x="9743384" y="499370"/>
                  <a:pt x="9743384" y="512341"/>
                </a:cubicBezTo>
                <a:cubicBezTo>
                  <a:pt x="9743384" y="512341"/>
                  <a:pt x="9743384" y="512341"/>
                  <a:pt x="9778514" y="512341"/>
                </a:cubicBezTo>
                <a:cubicBezTo>
                  <a:pt x="9778514" y="512341"/>
                  <a:pt x="9778514" y="512341"/>
                  <a:pt x="9778514" y="542606"/>
                </a:cubicBezTo>
                <a:cubicBezTo>
                  <a:pt x="9778514" y="542606"/>
                  <a:pt x="9778514" y="542606"/>
                  <a:pt x="9786620" y="542606"/>
                </a:cubicBezTo>
                <a:cubicBezTo>
                  <a:pt x="9786620" y="542606"/>
                  <a:pt x="9786620" y="542606"/>
                  <a:pt x="9786620" y="551253"/>
                </a:cubicBezTo>
                <a:cubicBezTo>
                  <a:pt x="9786620" y="551253"/>
                  <a:pt x="9786620" y="551253"/>
                  <a:pt x="9792025" y="551253"/>
                </a:cubicBezTo>
                <a:cubicBezTo>
                  <a:pt x="9792025" y="551253"/>
                  <a:pt x="9792025" y="551253"/>
                  <a:pt x="9792025" y="581518"/>
                </a:cubicBezTo>
                <a:cubicBezTo>
                  <a:pt x="9792025" y="581518"/>
                  <a:pt x="9792025" y="581518"/>
                  <a:pt x="9800132" y="581518"/>
                </a:cubicBezTo>
                <a:cubicBezTo>
                  <a:pt x="9800132" y="581518"/>
                  <a:pt x="9800132" y="581518"/>
                  <a:pt x="9800132" y="588003"/>
                </a:cubicBezTo>
                <a:cubicBezTo>
                  <a:pt x="9800132" y="588003"/>
                  <a:pt x="9800132" y="588003"/>
                  <a:pt x="9810941" y="588003"/>
                </a:cubicBezTo>
                <a:cubicBezTo>
                  <a:pt x="9810941" y="588003"/>
                  <a:pt x="9810941" y="588003"/>
                  <a:pt x="9810941" y="618268"/>
                </a:cubicBezTo>
                <a:cubicBezTo>
                  <a:pt x="9810941" y="618268"/>
                  <a:pt x="9810941" y="618268"/>
                  <a:pt x="9832559" y="618268"/>
                </a:cubicBezTo>
                <a:cubicBezTo>
                  <a:pt x="9832559" y="618268"/>
                  <a:pt x="9832559" y="618268"/>
                  <a:pt x="9832559" y="642048"/>
                </a:cubicBezTo>
                <a:cubicBezTo>
                  <a:pt x="9832559" y="642048"/>
                  <a:pt x="9832559" y="642048"/>
                  <a:pt x="9835261" y="642048"/>
                </a:cubicBezTo>
                <a:cubicBezTo>
                  <a:pt x="9835261" y="642048"/>
                  <a:pt x="9835261" y="642048"/>
                  <a:pt x="9835261" y="655019"/>
                </a:cubicBezTo>
                <a:cubicBezTo>
                  <a:pt x="9835261" y="655019"/>
                  <a:pt x="9835261" y="655019"/>
                  <a:pt x="9843368" y="655019"/>
                </a:cubicBezTo>
                <a:cubicBezTo>
                  <a:pt x="9843368" y="655019"/>
                  <a:pt x="9843368" y="655019"/>
                  <a:pt x="9843368" y="678798"/>
                </a:cubicBezTo>
                <a:cubicBezTo>
                  <a:pt x="9843368" y="678798"/>
                  <a:pt x="9843368" y="678798"/>
                  <a:pt x="9856879" y="678798"/>
                </a:cubicBezTo>
                <a:cubicBezTo>
                  <a:pt x="9856879" y="678798"/>
                  <a:pt x="9856879" y="678798"/>
                  <a:pt x="9856879" y="680960"/>
                </a:cubicBezTo>
                <a:cubicBezTo>
                  <a:pt x="9856879" y="680960"/>
                  <a:pt x="9856879" y="680960"/>
                  <a:pt x="9859582" y="680960"/>
                </a:cubicBezTo>
                <a:cubicBezTo>
                  <a:pt x="9859582" y="680960"/>
                  <a:pt x="9859582" y="680960"/>
                  <a:pt x="9859582" y="696092"/>
                </a:cubicBezTo>
                <a:cubicBezTo>
                  <a:pt x="9859582" y="696092"/>
                  <a:pt x="9859582" y="696092"/>
                  <a:pt x="9875795" y="680960"/>
                </a:cubicBezTo>
                <a:cubicBezTo>
                  <a:pt x="9875795" y="680960"/>
                  <a:pt x="9875795" y="680960"/>
                  <a:pt x="9913627" y="680960"/>
                </a:cubicBezTo>
                <a:cubicBezTo>
                  <a:pt x="9913627" y="680960"/>
                  <a:pt x="9913627" y="680960"/>
                  <a:pt x="9913627" y="767431"/>
                </a:cubicBezTo>
                <a:cubicBezTo>
                  <a:pt x="9913627" y="767431"/>
                  <a:pt x="9913627" y="767431"/>
                  <a:pt x="9921734" y="767431"/>
                </a:cubicBezTo>
                <a:cubicBezTo>
                  <a:pt x="9921734" y="767431"/>
                  <a:pt x="9921734" y="767431"/>
                  <a:pt x="9929840" y="756622"/>
                </a:cubicBezTo>
                <a:cubicBezTo>
                  <a:pt x="9929840" y="756622"/>
                  <a:pt x="9929840" y="756622"/>
                  <a:pt x="9929840" y="771755"/>
                </a:cubicBezTo>
                <a:cubicBezTo>
                  <a:pt x="9929840" y="771755"/>
                  <a:pt x="9929840" y="771755"/>
                  <a:pt x="9935245" y="771755"/>
                </a:cubicBezTo>
                <a:cubicBezTo>
                  <a:pt x="9935245" y="771755"/>
                  <a:pt x="9935245" y="771755"/>
                  <a:pt x="9935245" y="726357"/>
                </a:cubicBezTo>
                <a:cubicBezTo>
                  <a:pt x="9935245" y="726357"/>
                  <a:pt x="9935245" y="726357"/>
                  <a:pt x="9943352" y="726357"/>
                </a:cubicBezTo>
                <a:cubicBezTo>
                  <a:pt x="9943352" y="726357"/>
                  <a:pt x="9943352" y="726357"/>
                  <a:pt x="9943352" y="661504"/>
                </a:cubicBezTo>
                <a:cubicBezTo>
                  <a:pt x="9943352" y="661504"/>
                  <a:pt x="9943352" y="661504"/>
                  <a:pt x="9954160" y="661504"/>
                </a:cubicBezTo>
                <a:cubicBezTo>
                  <a:pt x="9954160" y="661504"/>
                  <a:pt x="9954160" y="661504"/>
                  <a:pt x="9970374" y="618268"/>
                </a:cubicBezTo>
                <a:cubicBezTo>
                  <a:pt x="9970374" y="618268"/>
                  <a:pt x="9970374" y="618268"/>
                  <a:pt x="9983885" y="618268"/>
                </a:cubicBezTo>
                <a:cubicBezTo>
                  <a:pt x="9983885" y="618268"/>
                  <a:pt x="9983885" y="618268"/>
                  <a:pt x="9997396" y="661504"/>
                </a:cubicBezTo>
                <a:cubicBezTo>
                  <a:pt x="9997396" y="661504"/>
                  <a:pt x="9997396" y="661504"/>
                  <a:pt x="10008206" y="661504"/>
                </a:cubicBezTo>
                <a:cubicBezTo>
                  <a:pt x="10008206" y="661504"/>
                  <a:pt x="10008206" y="661504"/>
                  <a:pt x="10008206" y="700416"/>
                </a:cubicBezTo>
                <a:cubicBezTo>
                  <a:pt x="10008206" y="700416"/>
                  <a:pt x="10008206" y="700416"/>
                  <a:pt x="10027121" y="700416"/>
                </a:cubicBezTo>
                <a:cubicBezTo>
                  <a:pt x="10027121" y="700416"/>
                  <a:pt x="10027121" y="700416"/>
                  <a:pt x="10027121" y="717710"/>
                </a:cubicBezTo>
                <a:cubicBezTo>
                  <a:pt x="10027121" y="717710"/>
                  <a:pt x="10027121" y="717710"/>
                  <a:pt x="10032526" y="717710"/>
                </a:cubicBezTo>
                <a:cubicBezTo>
                  <a:pt x="10032526" y="717710"/>
                  <a:pt x="10032526" y="717710"/>
                  <a:pt x="10032526" y="700416"/>
                </a:cubicBezTo>
                <a:cubicBezTo>
                  <a:pt x="10032526" y="700416"/>
                  <a:pt x="10032526" y="700416"/>
                  <a:pt x="10048740" y="700416"/>
                </a:cubicBezTo>
                <a:cubicBezTo>
                  <a:pt x="10048740" y="700416"/>
                  <a:pt x="10048740" y="700416"/>
                  <a:pt x="10048740" y="713387"/>
                </a:cubicBezTo>
                <a:cubicBezTo>
                  <a:pt x="10048740" y="713387"/>
                  <a:pt x="10048740" y="713387"/>
                  <a:pt x="10089273" y="713387"/>
                </a:cubicBezTo>
                <a:cubicBezTo>
                  <a:pt x="10089273" y="713387"/>
                  <a:pt x="10089273" y="713387"/>
                  <a:pt x="10089273" y="676636"/>
                </a:cubicBezTo>
                <a:cubicBezTo>
                  <a:pt x="10089273" y="676636"/>
                  <a:pt x="10089273" y="676636"/>
                  <a:pt x="10102784" y="676636"/>
                </a:cubicBezTo>
                <a:cubicBezTo>
                  <a:pt x="10102784" y="676636"/>
                  <a:pt x="10102784" y="676636"/>
                  <a:pt x="10102784" y="698254"/>
                </a:cubicBezTo>
                <a:cubicBezTo>
                  <a:pt x="10102784" y="698254"/>
                  <a:pt x="10102784" y="698254"/>
                  <a:pt x="10105487" y="698254"/>
                </a:cubicBezTo>
                <a:cubicBezTo>
                  <a:pt x="10105487" y="698254"/>
                  <a:pt x="10105487" y="698254"/>
                  <a:pt x="10105487" y="665827"/>
                </a:cubicBezTo>
                <a:cubicBezTo>
                  <a:pt x="10105487" y="665827"/>
                  <a:pt x="10105487" y="665827"/>
                  <a:pt x="10135212" y="665827"/>
                </a:cubicBezTo>
                <a:cubicBezTo>
                  <a:pt x="10135212" y="665827"/>
                  <a:pt x="10135212" y="665827"/>
                  <a:pt x="10135212" y="652857"/>
                </a:cubicBezTo>
                <a:cubicBezTo>
                  <a:pt x="10135212" y="652857"/>
                  <a:pt x="10135212" y="652857"/>
                  <a:pt x="10143318" y="652857"/>
                </a:cubicBezTo>
                <a:cubicBezTo>
                  <a:pt x="10143318" y="652857"/>
                  <a:pt x="10143318" y="652857"/>
                  <a:pt x="10143318" y="637724"/>
                </a:cubicBezTo>
                <a:cubicBezTo>
                  <a:pt x="10143318" y="637724"/>
                  <a:pt x="10143318" y="637724"/>
                  <a:pt x="10148723" y="637724"/>
                </a:cubicBezTo>
                <a:cubicBezTo>
                  <a:pt x="10148723" y="637724"/>
                  <a:pt x="10148723" y="637724"/>
                  <a:pt x="10148723" y="644210"/>
                </a:cubicBezTo>
                <a:cubicBezTo>
                  <a:pt x="10148723" y="644210"/>
                  <a:pt x="10148723" y="644210"/>
                  <a:pt x="10173043" y="644210"/>
                </a:cubicBezTo>
                <a:cubicBezTo>
                  <a:pt x="10173043" y="644210"/>
                  <a:pt x="10173043" y="644210"/>
                  <a:pt x="10173043" y="637724"/>
                </a:cubicBezTo>
                <a:cubicBezTo>
                  <a:pt x="10173043" y="637724"/>
                  <a:pt x="10173043" y="637724"/>
                  <a:pt x="10181150" y="637724"/>
                </a:cubicBezTo>
                <a:cubicBezTo>
                  <a:pt x="10181150" y="637724"/>
                  <a:pt x="10181150" y="637724"/>
                  <a:pt x="10181150" y="648533"/>
                </a:cubicBezTo>
                <a:cubicBezTo>
                  <a:pt x="10181150" y="648533"/>
                  <a:pt x="10181150" y="648533"/>
                  <a:pt x="10232493" y="648533"/>
                </a:cubicBezTo>
                <a:cubicBezTo>
                  <a:pt x="10232493" y="648533"/>
                  <a:pt x="10232493" y="648533"/>
                  <a:pt x="10232493" y="786887"/>
                </a:cubicBezTo>
                <a:cubicBezTo>
                  <a:pt x="10232493" y="786887"/>
                  <a:pt x="10232493" y="786887"/>
                  <a:pt x="10248706" y="786887"/>
                </a:cubicBezTo>
                <a:cubicBezTo>
                  <a:pt x="10248706" y="782563"/>
                  <a:pt x="10248706" y="778240"/>
                  <a:pt x="10248706" y="773916"/>
                </a:cubicBezTo>
                <a:cubicBezTo>
                  <a:pt x="10251409" y="773916"/>
                  <a:pt x="10251409" y="773916"/>
                  <a:pt x="10254111" y="773916"/>
                </a:cubicBezTo>
                <a:cubicBezTo>
                  <a:pt x="10254111" y="778240"/>
                  <a:pt x="10254111" y="782563"/>
                  <a:pt x="10254111" y="786887"/>
                </a:cubicBezTo>
                <a:cubicBezTo>
                  <a:pt x="10267622" y="786887"/>
                  <a:pt x="10281133" y="786887"/>
                  <a:pt x="10294645" y="786887"/>
                </a:cubicBezTo>
                <a:cubicBezTo>
                  <a:pt x="10294645" y="776078"/>
                  <a:pt x="10294645" y="767431"/>
                  <a:pt x="10294645" y="756622"/>
                </a:cubicBezTo>
                <a:cubicBezTo>
                  <a:pt x="10300049" y="756622"/>
                  <a:pt x="10305454" y="756622"/>
                  <a:pt x="10310858" y="756622"/>
                </a:cubicBezTo>
                <a:cubicBezTo>
                  <a:pt x="10310858" y="756622"/>
                  <a:pt x="10313560" y="754460"/>
                  <a:pt x="10313560" y="754460"/>
                </a:cubicBezTo>
                <a:cubicBezTo>
                  <a:pt x="10318965" y="754460"/>
                  <a:pt x="10324370" y="754460"/>
                  <a:pt x="10327072" y="754460"/>
                </a:cubicBezTo>
                <a:cubicBezTo>
                  <a:pt x="10329774" y="754460"/>
                  <a:pt x="10329774" y="756622"/>
                  <a:pt x="10332476" y="756622"/>
                </a:cubicBezTo>
                <a:cubicBezTo>
                  <a:pt x="10335178" y="756622"/>
                  <a:pt x="10340583" y="756622"/>
                  <a:pt x="10345988" y="756622"/>
                </a:cubicBezTo>
                <a:cubicBezTo>
                  <a:pt x="10345988" y="767431"/>
                  <a:pt x="10345988" y="778240"/>
                  <a:pt x="10345988" y="786887"/>
                </a:cubicBezTo>
                <a:cubicBezTo>
                  <a:pt x="10348690" y="786887"/>
                  <a:pt x="10351392" y="786887"/>
                  <a:pt x="10356796" y="786887"/>
                </a:cubicBezTo>
                <a:cubicBezTo>
                  <a:pt x="10356796" y="793372"/>
                  <a:pt x="10356796" y="799858"/>
                  <a:pt x="10356796" y="804181"/>
                </a:cubicBezTo>
                <a:cubicBezTo>
                  <a:pt x="10364903" y="806343"/>
                  <a:pt x="10375712" y="806343"/>
                  <a:pt x="10386521" y="806343"/>
                </a:cubicBezTo>
                <a:cubicBezTo>
                  <a:pt x="10386521" y="799858"/>
                  <a:pt x="10386521" y="795534"/>
                  <a:pt x="10386521" y="789049"/>
                </a:cubicBezTo>
                <a:cubicBezTo>
                  <a:pt x="10418948" y="789049"/>
                  <a:pt x="10454078" y="789049"/>
                  <a:pt x="10489207" y="789049"/>
                </a:cubicBezTo>
                <a:cubicBezTo>
                  <a:pt x="10489207" y="795534"/>
                  <a:pt x="10489207" y="799858"/>
                  <a:pt x="10489207" y="806343"/>
                </a:cubicBezTo>
                <a:cubicBezTo>
                  <a:pt x="10491909" y="806343"/>
                  <a:pt x="10497314" y="806343"/>
                  <a:pt x="10502718" y="806343"/>
                </a:cubicBezTo>
                <a:cubicBezTo>
                  <a:pt x="10502718" y="808505"/>
                  <a:pt x="10502718" y="808505"/>
                  <a:pt x="10502718" y="810667"/>
                </a:cubicBezTo>
                <a:cubicBezTo>
                  <a:pt x="10500016" y="810667"/>
                  <a:pt x="10497314" y="810667"/>
                  <a:pt x="10494612" y="810667"/>
                </a:cubicBezTo>
                <a:lnTo>
                  <a:pt x="10494612" y="814322"/>
                </a:lnTo>
                <a:lnTo>
                  <a:pt x="10564926" y="814322"/>
                </a:lnTo>
                <a:lnTo>
                  <a:pt x="10567572" y="782563"/>
                </a:lnTo>
                <a:cubicBezTo>
                  <a:pt x="10570275" y="782563"/>
                  <a:pt x="10572977" y="782563"/>
                  <a:pt x="10575679" y="782563"/>
                </a:cubicBezTo>
                <a:lnTo>
                  <a:pt x="10578015" y="814322"/>
                </a:lnTo>
                <a:lnTo>
                  <a:pt x="10589557" y="814322"/>
                </a:lnTo>
                <a:lnTo>
                  <a:pt x="10591893" y="782563"/>
                </a:lnTo>
                <a:cubicBezTo>
                  <a:pt x="10594595" y="782563"/>
                  <a:pt x="10597297" y="782563"/>
                  <a:pt x="10600000" y="782563"/>
                </a:cubicBezTo>
                <a:lnTo>
                  <a:pt x="10602335" y="814322"/>
                </a:lnTo>
                <a:lnTo>
                  <a:pt x="10672960" y="814322"/>
                </a:lnTo>
                <a:lnTo>
                  <a:pt x="10672960" y="808505"/>
                </a:lnTo>
                <a:cubicBezTo>
                  <a:pt x="10678365" y="808505"/>
                  <a:pt x="10683770" y="808505"/>
                  <a:pt x="10689174" y="808505"/>
                </a:cubicBezTo>
                <a:lnTo>
                  <a:pt x="10689174" y="814322"/>
                </a:lnTo>
                <a:lnTo>
                  <a:pt x="10713494" y="814322"/>
                </a:lnTo>
                <a:lnTo>
                  <a:pt x="10713494" y="810667"/>
                </a:lnTo>
                <a:cubicBezTo>
                  <a:pt x="10716196" y="810667"/>
                  <a:pt x="10718899" y="810667"/>
                  <a:pt x="10721601" y="810667"/>
                </a:cubicBezTo>
                <a:lnTo>
                  <a:pt x="10721601" y="814322"/>
                </a:lnTo>
                <a:lnTo>
                  <a:pt x="10729708" y="814322"/>
                </a:lnTo>
                <a:lnTo>
                  <a:pt x="10729708" y="806343"/>
                </a:lnTo>
                <a:cubicBezTo>
                  <a:pt x="10732410" y="806343"/>
                  <a:pt x="10737814" y="806343"/>
                  <a:pt x="10740517" y="806343"/>
                </a:cubicBezTo>
                <a:cubicBezTo>
                  <a:pt x="10740517" y="804181"/>
                  <a:pt x="10740517" y="802019"/>
                  <a:pt x="10740517" y="799858"/>
                </a:cubicBezTo>
                <a:cubicBezTo>
                  <a:pt x="10743219" y="799858"/>
                  <a:pt x="10748624" y="799858"/>
                  <a:pt x="10751326" y="799858"/>
                </a:cubicBezTo>
                <a:cubicBezTo>
                  <a:pt x="10751326" y="802019"/>
                  <a:pt x="10751326" y="804181"/>
                  <a:pt x="10751326" y="806343"/>
                </a:cubicBezTo>
                <a:cubicBezTo>
                  <a:pt x="10799966" y="806343"/>
                  <a:pt x="10848607" y="806343"/>
                  <a:pt x="10897248" y="806343"/>
                </a:cubicBezTo>
                <a:cubicBezTo>
                  <a:pt x="10897248" y="808505"/>
                  <a:pt x="10897248" y="808505"/>
                  <a:pt x="10897248" y="810667"/>
                </a:cubicBezTo>
                <a:cubicBezTo>
                  <a:pt x="10902652" y="810667"/>
                  <a:pt x="10908057" y="810667"/>
                  <a:pt x="10913461" y="810667"/>
                </a:cubicBezTo>
                <a:cubicBezTo>
                  <a:pt x="10913461" y="808505"/>
                  <a:pt x="10913461" y="808505"/>
                  <a:pt x="10913461" y="806343"/>
                </a:cubicBezTo>
                <a:cubicBezTo>
                  <a:pt x="10918866" y="806343"/>
                  <a:pt x="10926972" y="806343"/>
                  <a:pt x="10935079" y="806343"/>
                </a:cubicBezTo>
                <a:cubicBezTo>
                  <a:pt x="10935079" y="808505"/>
                  <a:pt x="10935079" y="810667"/>
                  <a:pt x="10935079" y="812828"/>
                </a:cubicBezTo>
                <a:cubicBezTo>
                  <a:pt x="10940484" y="812828"/>
                  <a:pt x="10948590" y="812828"/>
                  <a:pt x="10953995" y="812828"/>
                </a:cubicBezTo>
                <a:lnTo>
                  <a:pt x="10953995" y="814322"/>
                </a:lnTo>
                <a:lnTo>
                  <a:pt x="10997231" y="814322"/>
                </a:lnTo>
                <a:lnTo>
                  <a:pt x="10997231" y="797696"/>
                </a:lnTo>
                <a:cubicBezTo>
                  <a:pt x="10999933" y="797696"/>
                  <a:pt x="11002636" y="797696"/>
                  <a:pt x="11005338" y="797696"/>
                </a:cubicBezTo>
                <a:lnTo>
                  <a:pt x="11005338" y="814322"/>
                </a:lnTo>
                <a:lnTo>
                  <a:pt x="11013445" y="814322"/>
                </a:lnTo>
                <a:lnTo>
                  <a:pt x="11013445" y="810667"/>
                </a:lnTo>
                <a:cubicBezTo>
                  <a:pt x="11029658" y="810667"/>
                  <a:pt x="11048574" y="810667"/>
                  <a:pt x="11064788" y="810667"/>
                </a:cubicBezTo>
                <a:lnTo>
                  <a:pt x="11064788" y="814322"/>
                </a:lnTo>
                <a:lnTo>
                  <a:pt x="11079413" y="814322"/>
                </a:lnTo>
                <a:lnTo>
                  <a:pt x="11099917" y="404252"/>
                </a:lnTo>
                <a:cubicBezTo>
                  <a:pt x="11086406" y="404252"/>
                  <a:pt x="11053978" y="391282"/>
                  <a:pt x="11083703" y="382634"/>
                </a:cubicBezTo>
                <a:cubicBezTo>
                  <a:pt x="11081001" y="380473"/>
                  <a:pt x="11078299" y="378311"/>
                  <a:pt x="11075596" y="378311"/>
                </a:cubicBezTo>
                <a:cubicBezTo>
                  <a:pt x="11075596" y="365340"/>
                  <a:pt x="11072894" y="363178"/>
                  <a:pt x="11086406" y="354531"/>
                </a:cubicBezTo>
                <a:cubicBezTo>
                  <a:pt x="11086406" y="350208"/>
                  <a:pt x="11086406" y="343722"/>
                  <a:pt x="11086406" y="337237"/>
                </a:cubicBezTo>
                <a:cubicBezTo>
                  <a:pt x="11091810" y="337237"/>
                  <a:pt x="11097214" y="337237"/>
                  <a:pt x="11105321" y="337237"/>
                </a:cubicBezTo>
                <a:cubicBezTo>
                  <a:pt x="11105321" y="328590"/>
                  <a:pt x="11105321" y="322105"/>
                  <a:pt x="11105321" y="315619"/>
                </a:cubicBezTo>
                <a:cubicBezTo>
                  <a:pt x="11105321" y="313458"/>
                  <a:pt x="11108024" y="313458"/>
                  <a:pt x="11108024" y="311296"/>
                </a:cubicBezTo>
                <a:cubicBezTo>
                  <a:pt x="11108024" y="285354"/>
                  <a:pt x="11108024" y="259413"/>
                  <a:pt x="11108024" y="233472"/>
                </a:cubicBezTo>
                <a:cubicBezTo>
                  <a:pt x="11108024" y="231310"/>
                  <a:pt x="11105321" y="229148"/>
                  <a:pt x="11105321" y="226986"/>
                </a:cubicBezTo>
                <a:cubicBezTo>
                  <a:pt x="11108024" y="224825"/>
                  <a:pt x="11110726" y="222663"/>
                  <a:pt x="11113428" y="220501"/>
                </a:cubicBezTo>
                <a:cubicBezTo>
                  <a:pt x="11113428" y="201045"/>
                  <a:pt x="11113428" y="181589"/>
                  <a:pt x="11113428" y="162133"/>
                </a:cubicBezTo>
                <a:cubicBezTo>
                  <a:pt x="11113428" y="159971"/>
                  <a:pt x="11113428" y="159971"/>
                  <a:pt x="11116130" y="157810"/>
                </a:cubicBezTo>
                <a:cubicBezTo>
                  <a:pt x="11116130" y="140515"/>
                  <a:pt x="11116130" y="121059"/>
                  <a:pt x="11116130" y="101603"/>
                </a:cubicBezTo>
                <a:cubicBezTo>
                  <a:pt x="11116130" y="101603"/>
                  <a:pt x="11116130" y="99442"/>
                  <a:pt x="11118833" y="99442"/>
                </a:cubicBezTo>
                <a:cubicBezTo>
                  <a:pt x="11118833" y="92956"/>
                  <a:pt x="11118833" y="88633"/>
                  <a:pt x="11118833" y="82147"/>
                </a:cubicBezTo>
                <a:cubicBezTo>
                  <a:pt x="11118833" y="82147"/>
                  <a:pt x="11118833" y="79986"/>
                  <a:pt x="11121535" y="79986"/>
                </a:cubicBezTo>
                <a:cubicBezTo>
                  <a:pt x="11124237" y="79986"/>
                  <a:pt x="11124237" y="82147"/>
                  <a:pt x="11124237" y="82147"/>
                </a:cubicBezTo>
                <a:cubicBezTo>
                  <a:pt x="11124237" y="88633"/>
                  <a:pt x="11124237" y="92956"/>
                  <a:pt x="11124237" y="99442"/>
                </a:cubicBezTo>
                <a:cubicBezTo>
                  <a:pt x="11124237" y="99442"/>
                  <a:pt x="11126939" y="101603"/>
                  <a:pt x="11126939" y="101603"/>
                </a:cubicBezTo>
                <a:cubicBezTo>
                  <a:pt x="11126939" y="121059"/>
                  <a:pt x="11126939" y="140515"/>
                  <a:pt x="11126939" y="157810"/>
                </a:cubicBezTo>
                <a:cubicBezTo>
                  <a:pt x="11126939" y="159971"/>
                  <a:pt x="11129642" y="162133"/>
                  <a:pt x="11129642" y="162133"/>
                </a:cubicBezTo>
                <a:cubicBezTo>
                  <a:pt x="11129642" y="181589"/>
                  <a:pt x="11129642" y="201045"/>
                  <a:pt x="11129642" y="220501"/>
                </a:cubicBezTo>
                <a:cubicBezTo>
                  <a:pt x="11132344" y="222663"/>
                  <a:pt x="11135046" y="224825"/>
                  <a:pt x="11137748" y="226986"/>
                </a:cubicBezTo>
                <a:cubicBezTo>
                  <a:pt x="11137748" y="229148"/>
                  <a:pt x="11135046" y="231310"/>
                  <a:pt x="11135046" y="233472"/>
                </a:cubicBezTo>
                <a:cubicBezTo>
                  <a:pt x="11135046" y="259413"/>
                  <a:pt x="11135046" y="285354"/>
                  <a:pt x="11135046" y="311296"/>
                </a:cubicBezTo>
                <a:cubicBezTo>
                  <a:pt x="11135046" y="313458"/>
                  <a:pt x="11137748" y="313458"/>
                  <a:pt x="11137748" y="315619"/>
                </a:cubicBezTo>
                <a:cubicBezTo>
                  <a:pt x="11137748" y="322105"/>
                  <a:pt x="11137748" y="328590"/>
                  <a:pt x="11137748" y="337237"/>
                </a:cubicBezTo>
                <a:cubicBezTo>
                  <a:pt x="11143153" y="337237"/>
                  <a:pt x="11151260" y="337237"/>
                  <a:pt x="11156664" y="337237"/>
                </a:cubicBezTo>
                <a:cubicBezTo>
                  <a:pt x="11156664" y="343722"/>
                  <a:pt x="11156664" y="350208"/>
                  <a:pt x="11156664" y="354531"/>
                </a:cubicBezTo>
                <a:cubicBezTo>
                  <a:pt x="11167473" y="363178"/>
                  <a:pt x="11167473" y="363178"/>
                  <a:pt x="11167473" y="378311"/>
                </a:cubicBezTo>
                <a:cubicBezTo>
                  <a:pt x="11164771" y="378311"/>
                  <a:pt x="11162069" y="380473"/>
                  <a:pt x="11159366" y="382634"/>
                </a:cubicBezTo>
                <a:cubicBezTo>
                  <a:pt x="11186389" y="393443"/>
                  <a:pt x="11153962" y="402090"/>
                  <a:pt x="11143153" y="404252"/>
                </a:cubicBezTo>
                <a:cubicBezTo>
                  <a:pt x="11145855" y="488562"/>
                  <a:pt x="11151260" y="572871"/>
                  <a:pt x="11153962" y="657180"/>
                </a:cubicBezTo>
                <a:cubicBezTo>
                  <a:pt x="11183687" y="657180"/>
                  <a:pt x="11213412" y="657180"/>
                  <a:pt x="11240434" y="657180"/>
                </a:cubicBezTo>
                <a:cubicBezTo>
                  <a:pt x="11240434" y="683122"/>
                  <a:pt x="11240434" y="709063"/>
                  <a:pt x="11240434" y="732843"/>
                </a:cubicBezTo>
                <a:cubicBezTo>
                  <a:pt x="11245839" y="732843"/>
                  <a:pt x="11248541" y="732843"/>
                  <a:pt x="11251243" y="732843"/>
                </a:cubicBezTo>
                <a:cubicBezTo>
                  <a:pt x="11251243" y="730681"/>
                  <a:pt x="11253945" y="728519"/>
                  <a:pt x="11253945" y="726357"/>
                </a:cubicBezTo>
                <a:cubicBezTo>
                  <a:pt x="11256648" y="726357"/>
                  <a:pt x="11259350" y="726357"/>
                  <a:pt x="11262052" y="726357"/>
                </a:cubicBezTo>
                <a:cubicBezTo>
                  <a:pt x="11262052" y="728519"/>
                  <a:pt x="11262052" y="730681"/>
                  <a:pt x="11264754" y="735004"/>
                </a:cubicBezTo>
                <a:cubicBezTo>
                  <a:pt x="11270159" y="735004"/>
                  <a:pt x="11275563" y="735004"/>
                  <a:pt x="11280968" y="735004"/>
                </a:cubicBezTo>
                <a:cubicBezTo>
                  <a:pt x="11280968" y="732843"/>
                  <a:pt x="11280968" y="730681"/>
                  <a:pt x="11280968" y="728519"/>
                </a:cubicBezTo>
                <a:cubicBezTo>
                  <a:pt x="11291777" y="728519"/>
                  <a:pt x="11299884" y="728519"/>
                  <a:pt x="11310693" y="728519"/>
                </a:cubicBezTo>
                <a:cubicBezTo>
                  <a:pt x="11310693" y="730681"/>
                  <a:pt x="11310693" y="732843"/>
                  <a:pt x="11310693" y="735004"/>
                </a:cubicBezTo>
                <a:cubicBezTo>
                  <a:pt x="11318800" y="735004"/>
                  <a:pt x="11329608" y="735004"/>
                  <a:pt x="11337715" y="735004"/>
                </a:cubicBezTo>
                <a:cubicBezTo>
                  <a:pt x="11337715" y="750137"/>
                  <a:pt x="11337715" y="765269"/>
                  <a:pt x="11337715" y="780402"/>
                </a:cubicBezTo>
                <a:cubicBezTo>
                  <a:pt x="11343120" y="780402"/>
                  <a:pt x="11351227" y="780402"/>
                  <a:pt x="11356631" y="780402"/>
                </a:cubicBezTo>
                <a:cubicBezTo>
                  <a:pt x="11356631" y="776078"/>
                  <a:pt x="11356631" y="771755"/>
                  <a:pt x="11356631" y="767431"/>
                </a:cubicBezTo>
                <a:cubicBezTo>
                  <a:pt x="11364738" y="767431"/>
                  <a:pt x="11372845" y="767431"/>
                  <a:pt x="11378249" y="767431"/>
                </a:cubicBezTo>
                <a:cubicBezTo>
                  <a:pt x="11378249" y="706901"/>
                  <a:pt x="11378249" y="648533"/>
                  <a:pt x="11378249" y="588003"/>
                </a:cubicBezTo>
                <a:cubicBezTo>
                  <a:pt x="11380951" y="585842"/>
                  <a:pt x="11383654" y="583680"/>
                  <a:pt x="11386356" y="581518"/>
                </a:cubicBezTo>
                <a:cubicBezTo>
                  <a:pt x="11418783" y="581518"/>
                  <a:pt x="11451210" y="581518"/>
                  <a:pt x="11483637" y="581518"/>
                </a:cubicBezTo>
                <a:cubicBezTo>
                  <a:pt x="11483637" y="583680"/>
                  <a:pt x="11483637" y="588003"/>
                  <a:pt x="11483637" y="590165"/>
                </a:cubicBezTo>
                <a:cubicBezTo>
                  <a:pt x="11486339" y="590165"/>
                  <a:pt x="11491744" y="590165"/>
                  <a:pt x="11497148" y="590165"/>
                </a:cubicBezTo>
                <a:cubicBezTo>
                  <a:pt x="11497148" y="629077"/>
                  <a:pt x="11497148" y="667989"/>
                  <a:pt x="11497148" y="704739"/>
                </a:cubicBezTo>
                <a:cubicBezTo>
                  <a:pt x="11507957" y="704739"/>
                  <a:pt x="11516064" y="704739"/>
                  <a:pt x="11526873" y="704739"/>
                </a:cubicBezTo>
                <a:cubicBezTo>
                  <a:pt x="11526873" y="683122"/>
                  <a:pt x="11526873" y="661504"/>
                  <a:pt x="11526873" y="637724"/>
                </a:cubicBezTo>
                <a:cubicBezTo>
                  <a:pt x="11537682" y="637724"/>
                  <a:pt x="11551193" y="637724"/>
                  <a:pt x="11562002" y="637724"/>
                </a:cubicBezTo>
                <a:cubicBezTo>
                  <a:pt x="11564705" y="637724"/>
                  <a:pt x="11564705" y="635563"/>
                  <a:pt x="11567407" y="633401"/>
                </a:cubicBezTo>
                <a:cubicBezTo>
                  <a:pt x="11570109" y="633401"/>
                  <a:pt x="11575514" y="633401"/>
                  <a:pt x="11578216" y="633401"/>
                </a:cubicBezTo>
                <a:cubicBezTo>
                  <a:pt x="11580918" y="635563"/>
                  <a:pt x="11580918" y="637724"/>
                  <a:pt x="11583620" y="637724"/>
                </a:cubicBezTo>
                <a:cubicBezTo>
                  <a:pt x="11591727" y="637724"/>
                  <a:pt x="11602536" y="637724"/>
                  <a:pt x="11613345" y="637724"/>
                </a:cubicBezTo>
                <a:cubicBezTo>
                  <a:pt x="11613345" y="598812"/>
                  <a:pt x="11613345" y="559900"/>
                  <a:pt x="11613345" y="520988"/>
                </a:cubicBezTo>
                <a:cubicBezTo>
                  <a:pt x="11613345" y="520988"/>
                  <a:pt x="11613345" y="520988"/>
                  <a:pt x="11689008" y="510179"/>
                </a:cubicBezTo>
                <a:cubicBezTo>
                  <a:pt x="11689008" y="510179"/>
                  <a:pt x="11689008" y="510179"/>
                  <a:pt x="11689008" y="518826"/>
                </a:cubicBezTo>
                <a:cubicBezTo>
                  <a:pt x="11689008" y="518826"/>
                  <a:pt x="11689008" y="518826"/>
                  <a:pt x="11724138" y="518826"/>
                </a:cubicBezTo>
                <a:cubicBezTo>
                  <a:pt x="11724138" y="518826"/>
                  <a:pt x="11724138" y="518826"/>
                  <a:pt x="11724138" y="773916"/>
                </a:cubicBezTo>
                <a:cubicBezTo>
                  <a:pt x="11732245" y="773916"/>
                  <a:pt x="11743054" y="773916"/>
                  <a:pt x="11753863" y="773916"/>
                </a:cubicBezTo>
                <a:cubicBezTo>
                  <a:pt x="11753863" y="771755"/>
                  <a:pt x="11753863" y="771755"/>
                  <a:pt x="11753863" y="769593"/>
                </a:cubicBezTo>
                <a:cubicBezTo>
                  <a:pt x="11759267" y="769593"/>
                  <a:pt x="11764672" y="769593"/>
                  <a:pt x="11770076" y="769593"/>
                </a:cubicBezTo>
                <a:cubicBezTo>
                  <a:pt x="11770076" y="771755"/>
                  <a:pt x="11770076" y="771755"/>
                  <a:pt x="11770076" y="773916"/>
                </a:cubicBezTo>
                <a:cubicBezTo>
                  <a:pt x="11780885" y="773916"/>
                  <a:pt x="11791694" y="773916"/>
                  <a:pt x="11802503" y="773916"/>
                </a:cubicBezTo>
                <a:cubicBezTo>
                  <a:pt x="11802503" y="769593"/>
                  <a:pt x="11802503" y="765269"/>
                  <a:pt x="11802503" y="760946"/>
                </a:cubicBezTo>
                <a:cubicBezTo>
                  <a:pt x="11816014" y="760946"/>
                  <a:pt x="11829526" y="760946"/>
                  <a:pt x="11840335" y="760946"/>
                </a:cubicBezTo>
                <a:cubicBezTo>
                  <a:pt x="11840335" y="758784"/>
                  <a:pt x="11840335" y="756622"/>
                  <a:pt x="11840335" y="756622"/>
                </a:cubicBezTo>
                <a:cubicBezTo>
                  <a:pt x="11845739" y="756622"/>
                  <a:pt x="11851144" y="756622"/>
                  <a:pt x="11856548" y="756622"/>
                </a:cubicBezTo>
                <a:cubicBezTo>
                  <a:pt x="11856548" y="756622"/>
                  <a:pt x="11856548" y="758784"/>
                  <a:pt x="11856548" y="760946"/>
                </a:cubicBezTo>
                <a:cubicBezTo>
                  <a:pt x="11864655" y="760946"/>
                  <a:pt x="11875464" y="760946"/>
                  <a:pt x="11883571" y="760946"/>
                </a:cubicBezTo>
                <a:cubicBezTo>
                  <a:pt x="11883571" y="754460"/>
                  <a:pt x="11883571" y="750137"/>
                  <a:pt x="11883571" y="743651"/>
                </a:cubicBezTo>
                <a:cubicBezTo>
                  <a:pt x="11886273" y="743651"/>
                  <a:pt x="11891678" y="743651"/>
                  <a:pt x="11894380" y="743651"/>
                </a:cubicBezTo>
                <a:cubicBezTo>
                  <a:pt x="11894380" y="739328"/>
                  <a:pt x="11894380" y="735004"/>
                  <a:pt x="11894380" y="730681"/>
                </a:cubicBezTo>
                <a:cubicBezTo>
                  <a:pt x="11918700" y="730681"/>
                  <a:pt x="11945723" y="730681"/>
                  <a:pt x="11970043" y="730681"/>
                </a:cubicBezTo>
                <a:cubicBezTo>
                  <a:pt x="11970043" y="719872"/>
                  <a:pt x="11970043" y="711225"/>
                  <a:pt x="11970043" y="700416"/>
                </a:cubicBezTo>
                <a:cubicBezTo>
                  <a:pt x="11978150" y="700416"/>
                  <a:pt x="11986257" y="700416"/>
                  <a:pt x="11994363" y="700416"/>
                </a:cubicBezTo>
                <a:cubicBezTo>
                  <a:pt x="11994363" y="698254"/>
                  <a:pt x="11994363" y="696092"/>
                  <a:pt x="11994363" y="693931"/>
                </a:cubicBezTo>
                <a:cubicBezTo>
                  <a:pt x="11999768" y="693931"/>
                  <a:pt x="12005172" y="693931"/>
                  <a:pt x="12010577" y="693931"/>
                </a:cubicBezTo>
                <a:cubicBezTo>
                  <a:pt x="12010577" y="696092"/>
                  <a:pt x="12010577" y="698254"/>
                  <a:pt x="12010577" y="700416"/>
                </a:cubicBezTo>
                <a:cubicBezTo>
                  <a:pt x="12018684" y="700416"/>
                  <a:pt x="12024088" y="700416"/>
                  <a:pt x="12032195" y="700416"/>
                </a:cubicBezTo>
                <a:cubicBezTo>
                  <a:pt x="12032195" y="715548"/>
                  <a:pt x="12032195" y="732843"/>
                  <a:pt x="12032195" y="750137"/>
                </a:cubicBezTo>
                <a:cubicBezTo>
                  <a:pt x="12045706" y="750137"/>
                  <a:pt x="12061920" y="750137"/>
                  <a:pt x="12075431" y="750137"/>
                </a:cubicBezTo>
                <a:cubicBezTo>
                  <a:pt x="12075431" y="741490"/>
                  <a:pt x="12075431" y="732843"/>
                  <a:pt x="12075431" y="724195"/>
                </a:cubicBezTo>
                <a:cubicBezTo>
                  <a:pt x="12091645" y="724195"/>
                  <a:pt x="12110560" y="724195"/>
                  <a:pt x="12126774" y="724195"/>
                </a:cubicBezTo>
                <a:cubicBezTo>
                  <a:pt x="12126774" y="713387"/>
                  <a:pt x="12126774" y="704739"/>
                  <a:pt x="12126774" y="693931"/>
                </a:cubicBezTo>
                <a:cubicBezTo>
                  <a:pt x="12148392" y="693931"/>
                  <a:pt x="12170010" y="693931"/>
                  <a:pt x="12191628" y="693931"/>
                </a:cubicBezTo>
                <a:cubicBezTo>
                  <a:pt x="12191628" y="693931"/>
                  <a:pt x="12191628" y="693931"/>
                  <a:pt x="12191628" y="775099"/>
                </a:cubicBezTo>
                <a:lnTo>
                  <a:pt x="12191628" y="814322"/>
                </a:lnTo>
                <a:lnTo>
                  <a:pt x="12210216" y="814322"/>
                </a:lnTo>
                <a:lnTo>
                  <a:pt x="12210216" y="1002962"/>
                </a:lnTo>
                <a:lnTo>
                  <a:pt x="1" y="1002962"/>
                </a:lnTo>
                <a:lnTo>
                  <a:pt x="0" y="1002962"/>
                </a:lnTo>
                <a:lnTo>
                  <a:pt x="0" y="814322"/>
                </a:lnTo>
                <a:lnTo>
                  <a:pt x="1" y="814322"/>
                </a:lnTo>
                <a:lnTo>
                  <a:pt x="1" y="814322"/>
                </a:lnTo>
                <a:lnTo>
                  <a:pt x="1" y="775100"/>
                </a:lnTo>
                <a:cubicBezTo>
                  <a:pt x="1" y="693932"/>
                  <a:pt x="1" y="693932"/>
                  <a:pt x="1" y="693932"/>
                </a:cubicBezTo>
                <a:cubicBezTo>
                  <a:pt x="23043" y="693932"/>
                  <a:pt x="46085" y="693932"/>
                  <a:pt x="69127" y="693932"/>
                </a:cubicBezTo>
                <a:cubicBezTo>
                  <a:pt x="69127" y="704740"/>
                  <a:pt x="69127" y="713388"/>
                  <a:pt x="69127" y="724196"/>
                </a:cubicBezTo>
                <a:cubicBezTo>
                  <a:pt x="86408" y="724196"/>
                  <a:pt x="106569" y="724196"/>
                  <a:pt x="123851" y="724196"/>
                </a:cubicBezTo>
                <a:cubicBezTo>
                  <a:pt x="123851" y="732844"/>
                  <a:pt x="123851" y="741491"/>
                  <a:pt x="123851" y="750138"/>
                </a:cubicBezTo>
                <a:cubicBezTo>
                  <a:pt x="138252" y="750138"/>
                  <a:pt x="155533" y="750138"/>
                  <a:pt x="169934" y="750138"/>
                </a:cubicBezTo>
                <a:cubicBezTo>
                  <a:pt x="169934" y="732844"/>
                  <a:pt x="169934" y="715549"/>
                  <a:pt x="169934" y="700417"/>
                </a:cubicBezTo>
                <a:cubicBezTo>
                  <a:pt x="178575" y="700417"/>
                  <a:pt x="184335" y="700417"/>
                  <a:pt x="192976" y="700417"/>
                </a:cubicBezTo>
                <a:cubicBezTo>
                  <a:pt x="192976" y="698255"/>
                  <a:pt x="192976" y="696093"/>
                  <a:pt x="192976" y="693932"/>
                </a:cubicBezTo>
                <a:cubicBezTo>
                  <a:pt x="198736" y="693932"/>
                  <a:pt x="204497" y="693932"/>
                  <a:pt x="210257" y="693932"/>
                </a:cubicBezTo>
                <a:cubicBezTo>
                  <a:pt x="210257" y="696093"/>
                  <a:pt x="210257" y="698255"/>
                  <a:pt x="210257" y="700417"/>
                </a:cubicBezTo>
                <a:cubicBezTo>
                  <a:pt x="218898" y="700417"/>
                  <a:pt x="227538" y="700417"/>
                  <a:pt x="236179" y="700417"/>
                </a:cubicBezTo>
                <a:cubicBezTo>
                  <a:pt x="236179" y="711226"/>
                  <a:pt x="236179" y="719873"/>
                  <a:pt x="236179" y="730682"/>
                </a:cubicBezTo>
                <a:cubicBezTo>
                  <a:pt x="262101" y="730682"/>
                  <a:pt x="290903" y="730682"/>
                  <a:pt x="316825" y="730682"/>
                </a:cubicBezTo>
                <a:cubicBezTo>
                  <a:pt x="316825" y="735005"/>
                  <a:pt x="316825" y="739329"/>
                  <a:pt x="316825" y="743652"/>
                </a:cubicBezTo>
                <a:cubicBezTo>
                  <a:pt x="319705" y="743652"/>
                  <a:pt x="325465" y="743652"/>
                  <a:pt x="328346" y="743652"/>
                </a:cubicBezTo>
                <a:cubicBezTo>
                  <a:pt x="328346" y="750138"/>
                  <a:pt x="328346" y="754461"/>
                  <a:pt x="328346" y="760947"/>
                </a:cubicBezTo>
                <a:cubicBezTo>
                  <a:pt x="336986" y="760947"/>
                  <a:pt x="348507" y="760947"/>
                  <a:pt x="357148" y="760947"/>
                </a:cubicBezTo>
                <a:cubicBezTo>
                  <a:pt x="357148" y="758785"/>
                  <a:pt x="357148" y="756623"/>
                  <a:pt x="357148" y="756623"/>
                </a:cubicBezTo>
                <a:cubicBezTo>
                  <a:pt x="362908" y="756623"/>
                  <a:pt x="368669" y="756623"/>
                  <a:pt x="374429" y="756623"/>
                </a:cubicBezTo>
                <a:cubicBezTo>
                  <a:pt x="374429" y="756623"/>
                  <a:pt x="374429" y="758785"/>
                  <a:pt x="374429" y="760947"/>
                </a:cubicBezTo>
                <a:cubicBezTo>
                  <a:pt x="385950" y="760947"/>
                  <a:pt x="400351" y="760947"/>
                  <a:pt x="414752" y="760947"/>
                </a:cubicBezTo>
                <a:cubicBezTo>
                  <a:pt x="414752" y="765270"/>
                  <a:pt x="414752" y="769594"/>
                  <a:pt x="414752" y="773917"/>
                </a:cubicBezTo>
                <a:cubicBezTo>
                  <a:pt x="426273" y="773917"/>
                  <a:pt x="437794" y="773917"/>
                  <a:pt x="449315" y="773917"/>
                </a:cubicBezTo>
                <a:cubicBezTo>
                  <a:pt x="449315" y="771756"/>
                  <a:pt x="449315" y="771756"/>
                  <a:pt x="449315" y="769594"/>
                </a:cubicBezTo>
                <a:cubicBezTo>
                  <a:pt x="455075" y="769594"/>
                  <a:pt x="460836" y="769594"/>
                  <a:pt x="466596" y="769594"/>
                </a:cubicBezTo>
                <a:cubicBezTo>
                  <a:pt x="466596" y="771756"/>
                  <a:pt x="466596" y="771756"/>
                  <a:pt x="466596" y="773917"/>
                </a:cubicBezTo>
                <a:cubicBezTo>
                  <a:pt x="478117" y="773917"/>
                  <a:pt x="489637" y="773917"/>
                  <a:pt x="498278" y="773917"/>
                </a:cubicBezTo>
                <a:cubicBezTo>
                  <a:pt x="498278" y="518827"/>
                  <a:pt x="498278" y="518827"/>
                  <a:pt x="498278" y="518827"/>
                </a:cubicBezTo>
                <a:cubicBezTo>
                  <a:pt x="535721" y="518827"/>
                  <a:pt x="535721" y="518827"/>
                  <a:pt x="535721" y="518827"/>
                </a:cubicBezTo>
                <a:cubicBezTo>
                  <a:pt x="535721" y="510180"/>
                  <a:pt x="535721" y="510180"/>
                  <a:pt x="535721" y="510180"/>
                </a:cubicBezTo>
                <a:cubicBezTo>
                  <a:pt x="616367" y="520989"/>
                  <a:pt x="616367" y="520989"/>
                  <a:pt x="616367" y="520989"/>
                </a:cubicBezTo>
                <a:cubicBezTo>
                  <a:pt x="616367" y="559901"/>
                  <a:pt x="616367" y="598813"/>
                  <a:pt x="616367" y="637725"/>
                </a:cubicBezTo>
                <a:cubicBezTo>
                  <a:pt x="627888" y="637725"/>
                  <a:pt x="639409" y="637725"/>
                  <a:pt x="648049" y="637725"/>
                </a:cubicBezTo>
                <a:cubicBezTo>
                  <a:pt x="650929" y="637725"/>
                  <a:pt x="650929" y="635564"/>
                  <a:pt x="653810" y="633402"/>
                </a:cubicBezTo>
                <a:cubicBezTo>
                  <a:pt x="656690" y="633402"/>
                  <a:pt x="662450" y="633402"/>
                  <a:pt x="665330" y="633402"/>
                </a:cubicBezTo>
                <a:cubicBezTo>
                  <a:pt x="668211" y="635564"/>
                  <a:pt x="668211" y="637725"/>
                  <a:pt x="671091" y="637725"/>
                </a:cubicBezTo>
                <a:cubicBezTo>
                  <a:pt x="682612" y="637725"/>
                  <a:pt x="697013" y="637725"/>
                  <a:pt x="708534" y="637725"/>
                </a:cubicBezTo>
                <a:cubicBezTo>
                  <a:pt x="708534" y="661505"/>
                  <a:pt x="708534" y="683123"/>
                  <a:pt x="708534" y="704740"/>
                </a:cubicBezTo>
                <a:cubicBezTo>
                  <a:pt x="720055" y="704740"/>
                  <a:pt x="728695" y="704740"/>
                  <a:pt x="740216" y="704740"/>
                </a:cubicBezTo>
                <a:cubicBezTo>
                  <a:pt x="740216" y="667990"/>
                  <a:pt x="740216" y="629078"/>
                  <a:pt x="740216" y="590166"/>
                </a:cubicBezTo>
                <a:cubicBezTo>
                  <a:pt x="745976" y="590166"/>
                  <a:pt x="751737" y="590166"/>
                  <a:pt x="754617" y="590166"/>
                </a:cubicBezTo>
                <a:cubicBezTo>
                  <a:pt x="754617" y="588004"/>
                  <a:pt x="754617" y="583681"/>
                  <a:pt x="754617" y="581519"/>
                </a:cubicBezTo>
                <a:cubicBezTo>
                  <a:pt x="789180" y="581519"/>
                  <a:pt x="823742" y="581519"/>
                  <a:pt x="858305" y="581519"/>
                </a:cubicBezTo>
                <a:cubicBezTo>
                  <a:pt x="861185" y="583681"/>
                  <a:pt x="864065" y="585843"/>
                  <a:pt x="866945" y="588004"/>
                </a:cubicBezTo>
                <a:cubicBezTo>
                  <a:pt x="866945" y="648534"/>
                  <a:pt x="866945" y="706902"/>
                  <a:pt x="866945" y="767432"/>
                </a:cubicBezTo>
                <a:cubicBezTo>
                  <a:pt x="872706" y="767432"/>
                  <a:pt x="881346" y="767432"/>
                  <a:pt x="889987" y="767432"/>
                </a:cubicBezTo>
                <a:cubicBezTo>
                  <a:pt x="889987" y="771756"/>
                  <a:pt x="889987" y="776079"/>
                  <a:pt x="889987" y="780403"/>
                </a:cubicBezTo>
                <a:cubicBezTo>
                  <a:pt x="895747" y="780403"/>
                  <a:pt x="904388" y="780403"/>
                  <a:pt x="910148" y="780403"/>
                </a:cubicBezTo>
                <a:cubicBezTo>
                  <a:pt x="910148" y="765270"/>
                  <a:pt x="910148" y="750138"/>
                  <a:pt x="910148" y="735005"/>
                </a:cubicBezTo>
                <a:cubicBezTo>
                  <a:pt x="918789" y="735005"/>
                  <a:pt x="930310" y="735005"/>
                  <a:pt x="938951" y="735005"/>
                </a:cubicBezTo>
                <a:cubicBezTo>
                  <a:pt x="938951" y="732844"/>
                  <a:pt x="938951" y="730682"/>
                  <a:pt x="938951" y="728520"/>
                </a:cubicBezTo>
                <a:cubicBezTo>
                  <a:pt x="950471" y="728520"/>
                  <a:pt x="959112" y="728520"/>
                  <a:pt x="970633" y="728520"/>
                </a:cubicBezTo>
                <a:cubicBezTo>
                  <a:pt x="970633" y="730682"/>
                  <a:pt x="970633" y="732844"/>
                  <a:pt x="970633" y="735005"/>
                </a:cubicBezTo>
                <a:cubicBezTo>
                  <a:pt x="976393" y="735005"/>
                  <a:pt x="982154" y="735005"/>
                  <a:pt x="987914" y="735005"/>
                </a:cubicBezTo>
                <a:cubicBezTo>
                  <a:pt x="990794" y="730682"/>
                  <a:pt x="990794" y="728520"/>
                  <a:pt x="990794" y="726358"/>
                </a:cubicBezTo>
                <a:cubicBezTo>
                  <a:pt x="993674" y="726358"/>
                  <a:pt x="996555" y="726358"/>
                  <a:pt x="999435" y="726358"/>
                </a:cubicBezTo>
                <a:cubicBezTo>
                  <a:pt x="999435" y="728520"/>
                  <a:pt x="1002315" y="730682"/>
                  <a:pt x="1002315" y="732844"/>
                </a:cubicBezTo>
                <a:cubicBezTo>
                  <a:pt x="1005195" y="732844"/>
                  <a:pt x="1008076" y="732844"/>
                  <a:pt x="1013836" y="732844"/>
                </a:cubicBezTo>
                <a:cubicBezTo>
                  <a:pt x="1013836" y="709064"/>
                  <a:pt x="1013836" y="683123"/>
                  <a:pt x="1013836" y="657181"/>
                </a:cubicBezTo>
                <a:cubicBezTo>
                  <a:pt x="1042638" y="657181"/>
                  <a:pt x="1074321" y="657181"/>
                  <a:pt x="1106003" y="657181"/>
                </a:cubicBezTo>
                <a:cubicBezTo>
                  <a:pt x="1108883" y="572872"/>
                  <a:pt x="1114643" y="488563"/>
                  <a:pt x="1117524" y="404253"/>
                </a:cubicBezTo>
                <a:cubicBezTo>
                  <a:pt x="1106003" y="402091"/>
                  <a:pt x="1071440" y="393444"/>
                  <a:pt x="1100243" y="382635"/>
                </a:cubicBezTo>
                <a:cubicBezTo>
                  <a:pt x="1097362" y="380474"/>
                  <a:pt x="1094482" y="378312"/>
                  <a:pt x="1091602" y="378312"/>
                </a:cubicBezTo>
                <a:cubicBezTo>
                  <a:pt x="1091602" y="363179"/>
                  <a:pt x="1091602" y="363179"/>
                  <a:pt x="1103123" y="354532"/>
                </a:cubicBezTo>
                <a:cubicBezTo>
                  <a:pt x="1103123" y="350209"/>
                  <a:pt x="1103123" y="343723"/>
                  <a:pt x="1103123" y="337238"/>
                </a:cubicBezTo>
                <a:cubicBezTo>
                  <a:pt x="1108883" y="337238"/>
                  <a:pt x="1117524" y="337238"/>
                  <a:pt x="1123284" y="337238"/>
                </a:cubicBezTo>
                <a:cubicBezTo>
                  <a:pt x="1123284" y="328591"/>
                  <a:pt x="1123284" y="322106"/>
                  <a:pt x="1123284" y="315620"/>
                </a:cubicBezTo>
                <a:cubicBezTo>
                  <a:pt x="1123284" y="313459"/>
                  <a:pt x="1126164" y="313459"/>
                  <a:pt x="1126164" y="311297"/>
                </a:cubicBezTo>
                <a:cubicBezTo>
                  <a:pt x="1126164" y="285355"/>
                  <a:pt x="1126164" y="259414"/>
                  <a:pt x="1126164" y="233473"/>
                </a:cubicBezTo>
                <a:cubicBezTo>
                  <a:pt x="1126164" y="231311"/>
                  <a:pt x="1123284" y="229149"/>
                  <a:pt x="1123284" y="226987"/>
                </a:cubicBezTo>
                <a:cubicBezTo>
                  <a:pt x="1126164" y="224826"/>
                  <a:pt x="1129045" y="222664"/>
                  <a:pt x="1131925" y="220502"/>
                </a:cubicBezTo>
                <a:cubicBezTo>
                  <a:pt x="1131925" y="201046"/>
                  <a:pt x="1131925" y="181590"/>
                  <a:pt x="1131925" y="162134"/>
                </a:cubicBezTo>
                <a:cubicBezTo>
                  <a:pt x="1131925" y="162134"/>
                  <a:pt x="1134805" y="159972"/>
                  <a:pt x="1134805" y="157811"/>
                </a:cubicBezTo>
                <a:cubicBezTo>
                  <a:pt x="1134805" y="140516"/>
                  <a:pt x="1134805" y="121060"/>
                  <a:pt x="1134805" y="101604"/>
                </a:cubicBezTo>
                <a:cubicBezTo>
                  <a:pt x="1134805" y="101604"/>
                  <a:pt x="1137685" y="99443"/>
                  <a:pt x="1137685" y="99443"/>
                </a:cubicBezTo>
                <a:cubicBezTo>
                  <a:pt x="1137685" y="92957"/>
                  <a:pt x="1137685" y="88634"/>
                  <a:pt x="1137685" y="82148"/>
                </a:cubicBezTo>
                <a:cubicBezTo>
                  <a:pt x="1137685" y="82148"/>
                  <a:pt x="1137685" y="79987"/>
                  <a:pt x="1140565" y="79987"/>
                </a:cubicBezTo>
                <a:cubicBezTo>
                  <a:pt x="1143446" y="79987"/>
                  <a:pt x="1143446" y="82148"/>
                  <a:pt x="1143446" y="82148"/>
                </a:cubicBezTo>
                <a:cubicBezTo>
                  <a:pt x="1143446" y="88634"/>
                  <a:pt x="1143446" y="92957"/>
                  <a:pt x="1143446" y="99443"/>
                </a:cubicBezTo>
                <a:cubicBezTo>
                  <a:pt x="1146326" y="99443"/>
                  <a:pt x="1146326" y="101604"/>
                  <a:pt x="1146326" y="101604"/>
                </a:cubicBezTo>
                <a:cubicBezTo>
                  <a:pt x="1146326" y="121060"/>
                  <a:pt x="1146326" y="140516"/>
                  <a:pt x="1146326" y="157811"/>
                </a:cubicBezTo>
                <a:cubicBezTo>
                  <a:pt x="1149206" y="159972"/>
                  <a:pt x="1149206" y="159972"/>
                  <a:pt x="1149206" y="162134"/>
                </a:cubicBezTo>
                <a:cubicBezTo>
                  <a:pt x="1149206" y="181590"/>
                  <a:pt x="1149206" y="201046"/>
                  <a:pt x="1149206" y="220502"/>
                </a:cubicBezTo>
                <a:cubicBezTo>
                  <a:pt x="1152086" y="222664"/>
                  <a:pt x="1154967" y="224826"/>
                  <a:pt x="1157847" y="226987"/>
                </a:cubicBezTo>
                <a:cubicBezTo>
                  <a:pt x="1157847" y="229149"/>
                  <a:pt x="1154967" y="231311"/>
                  <a:pt x="1154967" y="233473"/>
                </a:cubicBezTo>
                <a:cubicBezTo>
                  <a:pt x="1154967" y="259414"/>
                  <a:pt x="1154967" y="285355"/>
                  <a:pt x="1154967" y="311297"/>
                </a:cubicBezTo>
                <a:cubicBezTo>
                  <a:pt x="1154967" y="313459"/>
                  <a:pt x="1157847" y="313459"/>
                  <a:pt x="1157847" y="315620"/>
                </a:cubicBezTo>
                <a:cubicBezTo>
                  <a:pt x="1157847" y="322106"/>
                  <a:pt x="1157847" y="328591"/>
                  <a:pt x="1157847" y="337238"/>
                </a:cubicBezTo>
                <a:cubicBezTo>
                  <a:pt x="1166487" y="337238"/>
                  <a:pt x="1172248" y="337238"/>
                  <a:pt x="1178008" y="337238"/>
                </a:cubicBezTo>
                <a:cubicBezTo>
                  <a:pt x="1178008" y="343723"/>
                  <a:pt x="1178008" y="350209"/>
                  <a:pt x="1178008" y="354532"/>
                </a:cubicBezTo>
                <a:cubicBezTo>
                  <a:pt x="1192409" y="363179"/>
                  <a:pt x="1189529" y="365341"/>
                  <a:pt x="1189529" y="378312"/>
                </a:cubicBezTo>
                <a:cubicBezTo>
                  <a:pt x="1186649" y="378312"/>
                  <a:pt x="1183769" y="380474"/>
                  <a:pt x="1180888" y="382635"/>
                </a:cubicBezTo>
                <a:cubicBezTo>
                  <a:pt x="1212571" y="391283"/>
                  <a:pt x="1178008" y="404253"/>
                  <a:pt x="1163607" y="404253"/>
                </a:cubicBezTo>
                <a:lnTo>
                  <a:pt x="1185461" y="814322"/>
                </a:lnTo>
                <a:lnTo>
                  <a:pt x="1201050" y="814322"/>
                </a:lnTo>
                <a:lnTo>
                  <a:pt x="1201050" y="810668"/>
                </a:lnTo>
                <a:cubicBezTo>
                  <a:pt x="1218331" y="810668"/>
                  <a:pt x="1238492" y="810668"/>
                  <a:pt x="1255774" y="810668"/>
                </a:cubicBezTo>
                <a:lnTo>
                  <a:pt x="1255774" y="814322"/>
                </a:lnTo>
                <a:lnTo>
                  <a:pt x="1264414" y="814322"/>
                </a:lnTo>
                <a:lnTo>
                  <a:pt x="1264414" y="797697"/>
                </a:lnTo>
                <a:cubicBezTo>
                  <a:pt x="1267295" y="797697"/>
                  <a:pt x="1270175" y="797697"/>
                  <a:pt x="1273055" y="797697"/>
                </a:cubicBezTo>
                <a:lnTo>
                  <a:pt x="1273055" y="814322"/>
                </a:lnTo>
                <a:lnTo>
                  <a:pt x="1319138" y="814322"/>
                </a:lnTo>
                <a:lnTo>
                  <a:pt x="1319138" y="812829"/>
                </a:lnTo>
                <a:cubicBezTo>
                  <a:pt x="1324899" y="812829"/>
                  <a:pt x="1333540" y="812829"/>
                  <a:pt x="1339300" y="812829"/>
                </a:cubicBezTo>
                <a:cubicBezTo>
                  <a:pt x="1339300" y="810668"/>
                  <a:pt x="1339300" y="808506"/>
                  <a:pt x="1339300" y="806344"/>
                </a:cubicBezTo>
                <a:cubicBezTo>
                  <a:pt x="1347941" y="806344"/>
                  <a:pt x="1356581" y="806344"/>
                  <a:pt x="1362342" y="806344"/>
                </a:cubicBezTo>
                <a:cubicBezTo>
                  <a:pt x="1362342" y="808506"/>
                  <a:pt x="1362342" y="808506"/>
                  <a:pt x="1362342" y="810668"/>
                </a:cubicBezTo>
                <a:cubicBezTo>
                  <a:pt x="1368102" y="810668"/>
                  <a:pt x="1373863" y="810668"/>
                  <a:pt x="1379623" y="810668"/>
                </a:cubicBezTo>
                <a:cubicBezTo>
                  <a:pt x="1379623" y="808506"/>
                  <a:pt x="1379623" y="808506"/>
                  <a:pt x="1379623" y="806344"/>
                </a:cubicBezTo>
                <a:cubicBezTo>
                  <a:pt x="1431467" y="806344"/>
                  <a:pt x="1483311" y="806344"/>
                  <a:pt x="1535154" y="806344"/>
                </a:cubicBezTo>
                <a:cubicBezTo>
                  <a:pt x="1535154" y="804182"/>
                  <a:pt x="1535154" y="802020"/>
                  <a:pt x="1535154" y="799859"/>
                </a:cubicBezTo>
                <a:cubicBezTo>
                  <a:pt x="1538034" y="799859"/>
                  <a:pt x="1543795" y="799859"/>
                  <a:pt x="1546675" y="799859"/>
                </a:cubicBezTo>
                <a:cubicBezTo>
                  <a:pt x="1546675" y="802020"/>
                  <a:pt x="1546675" y="804182"/>
                  <a:pt x="1546675" y="806344"/>
                </a:cubicBezTo>
                <a:cubicBezTo>
                  <a:pt x="1549556" y="806344"/>
                  <a:pt x="1555316" y="806344"/>
                  <a:pt x="1558196" y="806344"/>
                </a:cubicBezTo>
                <a:lnTo>
                  <a:pt x="1558196" y="814322"/>
                </a:lnTo>
                <a:lnTo>
                  <a:pt x="1566837" y="814322"/>
                </a:lnTo>
                <a:lnTo>
                  <a:pt x="1566837" y="810668"/>
                </a:lnTo>
                <a:cubicBezTo>
                  <a:pt x="1569717" y="810668"/>
                  <a:pt x="1572597" y="810668"/>
                  <a:pt x="1575477" y="810668"/>
                </a:cubicBezTo>
                <a:lnTo>
                  <a:pt x="1575477" y="814322"/>
                </a:lnTo>
                <a:lnTo>
                  <a:pt x="1601399" y="814322"/>
                </a:lnTo>
                <a:lnTo>
                  <a:pt x="1601399" y="808506"/>
                </a:lnTo>
                <a:cubicBezTo>
                  <a:pt x="1607160" y="808506"/>
                  <a:pt x="1612920" y="808506"/>
                  <a:pt x="1618681" y="808506"/>
                </a:cubicBezTo>
                <a:lnTo>
                  <a:pt x="1618681" y="814322"/>
                </a:lnTo>
                <a:lnTo>
                  <a:pt x="1693957" y="814322"/>
                </a:lnTo>
                <a:lnTo>
                  <a:pt x="1696446" y="782564"/>
                </a:lnTo>
                <a:cubicBezTo>
                  <a:pt x="1699327" y="782564"/>
                  <a:pt x="1702207" y="782564"/>
                  <a:pt x="1705087" y="782564"/>
                </a:cubicBezTo>
                <a:lnTo>
                  <a:pt x="1707576" y="814322"/>
                </a:lnTo>
                <a:lnTo>
                  <a:pt x="1719879" y="814322"/>
                </a:lnTo>
                <a:lnTo>
                  <a:pt x="1722368" y="782564"/>
                </a:lnTo>
                <a:cubicBezTo>
                  <a:pt x="1725248" y="782564"/>
                  <a:pt x="1728129" y="782564"/>
                  <a:pt x="1731009" y="782564"/>
                </a:cubicBezTo>
                <a:lnTo>
                  <a:pt x="1733829" y="814322"/>
                </a:lnTo>
                <a:lnTo>
                  <a:pt x="1808774" y="814322"/>
                </a:lnTo>
                <a:lnTo>
                  <a:pt x="1808774" y="810668"/>
                </a:lnTo>
                <a:cubicBezTo>
                  <a:pt x="1805894" y="810668"/>
                  <a:pt x="1803014" y="810668"/>
                  <a:pt x="1800134" y="810668"/>
                </a:cubicBezTo>
                <a:cubicBezTo>
                  <a:pt x="1800134" y="808506"/>
                  <a:pt x="1800134" y="808506"/>
                  <a:pt x="1800134" y="806344"/>
                </a:cubicBezTo>
                <a:cubicBezTo>
                  <a:pt x="1805894" y="806344"/>
                  <a:pt x="1811655" y="806344"/>
                  <a:pt x="1814535" y="806344"/>
                </a:cubicBezTo>
                <a:cubicBezTo>
                  <a:pt x="1814535" y="799859"/>
                  <a:pt x="1814535" y="795535"/>
                  <a:pt x="1814535" y="789050"/>
                </a:cubicBezTo>
                <a:cubicBezTo>
                  <a:pt x="1851978" y="789050"/>
                  <a:pt x="1889420" y="789050"/>
                  <a:pt x="1923983" y="789050"/>
                </a:cubicBezTo>
                <a:cubicBezTo>
                  <a:pt x="1923983" y="795535"/>
                  <a:pt x="1923983" y="799859"/>
                  <a:pt x="1923983" y="806344"/>
                </a:cubicBezTo>
                <a:cubicBezTo>
                  <a:pt x="1935504" y="806344"/>
                  <a:pt x="1947025" y="806344"/>
                  <a:pt x="1955665" y="804182"/>
                </a:cubicBezTo>
                <a:cubicBezTo>
                  <a:pt x="1955665" y="799859"/>
                  <a:pt x="1955665" y="793373"/>
                  <a:pt x="1955665" y="786888"/>
                </a:cubicBezTo>
                <a:cubicBezTo>
                  <a:pt x="1961426" y="786888"/>
                  <a:pt x="1964306" y="786888"/>
                  <a:pt x="1967186" y="786888"/>
                </a:cubicBezTo>
                <a:cubicBezTo>
                  <a:pt x="1967186" y="778241"/>
                  <a:pt x="1967186" y="767432"/>
                  <a:pt x="1967186" y="756623"/>
                </a:cubicBezTo>
                <a:cubicBezTo>
                  <a:pt x="1972947" y="756623"/>
                  <a:pt x="1978707" y="756623"/>
                  <a:pt x="1981587" y="756623"/>
                </a:cubicBezTo>
                <a:cubicBezTo>
                  <a:pt x="1984467" y="756623"/>
                  <a:pt x="1984467" y="754461"/>
                  <a:pt x="1987347" y="754461"/>
                </a:cubicBezTo>
                <a:cubicBezTo>
                  <a:pt x="1990228" y="754461"/>
                  <a:pt x="1995988" y="754461"/>
                  <a:pt x="2001749" y="754461"/>
                </a:cubicBezTo>
                <a:cubicBezTo>
                  <a:pt x="2001749" y="754461"/>
                  <a:pt x="2004629" y="756623"/>
                  <a:pt x="2004629" y="756623"/>
                </a:cubicBezTo>
                <a:cubicBezTo>
                  <a:pt x="2010389" y="756623"/>
                  <a:pt x="2016150" y="756623"/>
                  <a:pt x="2021910" y="756623"/>
                </a:cubicBezTo>
                <a:cubicBezTo>
                  <a:pt x="2021910" y="767432"/>
                  <a:pt x="2021910" y="776079"/>
                  <a:pt x="2021910" y="786888"/>
                </a:cubicBezTo>
                <a:cubicBezTo>
                  <a:pt x="2036311" y="786888"/>
                  <a:pt x="2050712" y="786888"/>
                  <a:pt x="2065113" y="786888"/>
                </a:cubicBezTo>
                <a:cubicBezTo>
                  <a:pt x="2065113" y="782564"/>
                  <a:pt x="2065113" y="778241"/>
                  <a:pt x="2065113" y="773917"/>
                </a:cubicBezTo>
                <a:cubicBezTo>
                  <a:pt x="2067994" y="773917"/>
                  <a:pt x="2067994" y="773917"/>
                  <a:pt x="2070874" y="773917"/>
                </a:cubicBezTo>
                <a:cubicBezTo>
                  <a:pt x="2070874" y="778241"/>
                  <a:pt x="2070874" y="782564"/>
                  <a:pt x="2070874" y="786888"/>
                </a:cubicBezTo>
                <a:cubicBezTo>
                  <a:pt x="2088155" y="786888"/>
                  <a:pt x="2088155" y="786888"/>
                  <a:pt x="2088155" y="786888"/>
                </a:cubicBezTo>
                <a:cubicBezTo>
                  <a:pt x="2088155" y="648534"/>
                  <a:pt x="2088155" y="648534"/>
                  <a:pt x="2088155" y="648534"/>
                </a:cubicBezTo>
                <a:cubicBezTo>
                  <a:pt x="2142879" y="648534"/>
                  <a:pt x="2142879" y="648534"/>
                  <a:pt x="2142879" y="648534"/>
                </a:cubicBezTo>
                <a:cubicBezTo>
                  <a:pt x="2142879" y="637725"/>
                  <a:pt x="2142879" y="637725"/>
                  <a:pt x="2142879" y="637725"/>
                </a:cubicBezTo>
                <a:cubicBezTo>
                  <a:pt x="2151520" y="637725"/>
                  <a:pt x="2151520" y="637725"/>
                  <a:pt x="2151520" y="637725"/>
                </a:cubicBezTo>
                <a:cubicBezTo>
                  <a:pt x="2151520" y="644211"/>
                  <a:pt x="2151520" y="644211"/>
                  <a:pt x="2151520" y="644211"/>
                </a:cubicBezTo>
                <a:cubicBezTo>
                  <a:pt x="2177442" y="644211"/>
                  <a:pt x="2177442" y="644211"/>
                  <a:pt x="2177442" y="644211"/>
                </a:cubicBezTo>
                <a:cubicBezTo>
                  <a:pt x="2177442" y="637725"/>
                  <a:pt x="2177442" y="637725"/>
                  <a:pt x="2177442" y="637725"/>
                </a:cubicBezTo>
                <a:cubicBezTo>
                  <a:pt x="2183202" y="637725"/>
                  <a:pt x="2183202" y="637725"/>
                  <a:pt x="2183202" y="637725"/>
                </a:cubicBezTo>
                <a:cubicBezTo>
                  <a:pt x="2183202" y="652858"/>
                  <a:pt x="2183202" y="652858"/>
                  <a:pt x="2183202" y="652858"/>
                </a:cubicBezTo>
                <a:cubicBezTo>
                  <a:pt x="2191843" y="652858"/>
                  <a:pt x="2191843" y="652858"/>
                  <a:pt x="2191843" y="652858"/>
                </a:cubicBezTo>
                <a:cubicBezTo>
                  <a:pt x="2191843" y="665828"/>
                  <a:pt x="2191843" y="665828"/>
                  <a:pt x="2191843" y="665828"/>
                </a:cubicBezTo>
                <a:cubicBezTo>
                  <a:pt x="2223525" y="665828"/>
                  <a:pt x="2223525" y="665828"/>
                  <a:pt x="2223525" y="665828"/>
                </a:cubicBezTo>
                <a:cubicBezTo>
                  <a:pt x="2223525" y="698255"/>
                  <a:pt x="2223525" y="698255"/>
                  <a:pt x="2223525" y="698255"/>
                </a:cubicBezTo>
                <a:cubicBezTo>
                  <a:pt x="2226405" y="698255"/>
                  <a:pt x="2226405" y="698255"/>
                  <a:pt x="2226405" y="698255"/>
                </a:cubicBezTo>
                <a:cubicBezTo>
                  <a:pt x="2226405" y="676637"/>
                  <a:pt x="2226405" y="676637"/>
                  <a:pt x="2226405" y="676637"/>
                </a:cubicBezTo>
                <a:cubicBezTo>
                  <a:pt x="2240807" y="676637"/>
                  <a:pt x="2240807" y="676637"/>
                  <a:pt x="2240807" y="676637"/>
                </a:cubicBezTo>
                <a:cubicBezTo>
                  <a:pt x="2240807" y="713388"/>
                  <a:pt x="2240807" y="713388"/>
                  <a:pt x="2240807" y="713388"/>
                </a:cubicBezTo>
                <a:cubicBezTo>
                  <a:pt x="2284010" y="713388"/>
                  <a:pt x="2284010" y="713388"/>
                  <a:pt x="2284010" y="713388"/>
                </a:cubicBezTo>
                <a:cubicBezTo>
                  <a:pt x="2284010" y="700417"/>
                  <a:pt x="2284010" y="700417"/>
                  <a:pt x="2284010" y="700417"/>
                </a:cubicBezTo>
                <a:cubicBezTo>
                  <a:pt x="2301291" y="700417"/>
                  <a:pt x="2301291" y="700417"/>
                  <a:pt x="2301291" y="700417"/>
                </a:cubicBezTo>
                <a:cubicBezTo>
                  <a:pt x="2301291" y="717711"/>
                  <a:pt x="2301291" y="717711"/>
                  <a:pt x="2301291" y="717711"/>
                </a:cubicBezTo>
                <a:cubicBezTo>
                  <a:pt x="2307051" y="717711"/>
                  <a:pt x="2307051" y="717711"/>
                  <a:pt x="2307051" y="717711"/>
                </a:cubicBezTo>
                <a:cubicBezTo>
                  <a:pt x="2307051" y="700417"/>
                  <a:pt x="2307051" y="700417"/>
                  <a:pt x="2307051" y="700417"/>
                </a:cubicBezTo>
                <a:cubicBezTo>
                  <a:pt x="2327213" y="700417"/>
                  <a:pt x="2327213" y="700417"/>
                  <a:pt x="2327213" y="700417"/>
                </a:cubicBezTo>
                <a:cubicBezTo>
                  <a:pt x="2327213" y="661505"/>
                  <a:pt x="2327213" y="661505"/>
                  <a:pt x="2327213" y="661505"/>
                </a:cubicBezTo>
                <a:cubicBezTo>
                  <a:pt x="2338734" y="661505"/>
                  <a:pt x="2338734" y="661505"/>
                  <a:pt x="2338734" y="661505"/>
                </a:cubicBezTo>
                <a:cubicBezTo>
                  <a:pt x="2353135" y="618269"/>
                  <a:pt x="2353135" y="618269"/>
                  <a:pt x="2353135" y="618269"/>
                </a:cubicBezTo>
                <a:cubicBezTo>
                  <a:pt x="2367536" y="618269"/>
                  <a:pt x="2367536" y="618269"/>
                  <a:pt x="2367536" y="618269"/>
                </a:cubicBezTo>
                <a:cubicBezTo>
                  <a:pt x="2384817" y="661505"/>
                  <a:pt x="2384817" y="661505"/>
                  <a:pt x="2384817" y="661505"/>
                </a:cubicBezTo>
                <a:cubicBezTo>
                  <a:pt x="2396338" y="661505"/>
                  <a:pt x="2396338" y="661505"/>
                  <a:pt x="2396338" y="661505"/>
                </a:cubicBezTo>
                <a:cubicBezTo>
                  <a:pt x="2396338" y="726358"/>
                  <a:pt x="2396338" y="726358"/>
                  <a:pt x="2396338" y="726358"/>
                </a:cubicBezTo>
                <a:cubicBezTo>
                  <a:pt x="2404979" y="726358"/>
                  <a:pt x="2404979" y="726358"/>
                  <a:pt x="2404979" y="726358"/>
                </a:cubicBezTo>
                <a:cubicBezTo>
                  <a:pt x="2404979" y="771756"/>
                  <a:pt x="2404979" y="771756"/>
                  <a:pt x="2404979" y="771756"/>
                </a:cubicBezTo>
                <a:cubicBezTo>
                  <a:pt x="2410739" y="771756"/>
                  <a:pt x="2410739" y="771756"/>
                  <a:pt x="2410739" y="771756"/>
                </a:cubicBezTo>
                <a:cubicBezTo>
                  <a:pt x="2410739" y="756623"/>
                  <a:pt x="2410739" y="756623"/>
                  <a:pt x="2410739" y="756623"/>
                </a:cubicBezTo>
                <a:cubicBezTo>
                  <a:pt x="2419379" y="767432"/>
                  <a:pt x="2419379" y="767432"/>
                  <a:pt x="2419379" y="767432"/>
                </a:cubicBezTo>
                <a:cubicBezTo>
                  <a:pt x="2428020" y="767432"/>
                  <a:pt x="2428020" y="767432"/>
                  <a:pt x="2428020" y="767432"/>
                </a:cubicBezTo>
                <a:cubicBezTo>
                  <a:pt x="2428020" y="680961"/>
                  <a:pt x="2428020" y="680961"/>
                  <a:pt x="2428020" y="680961"/>
                </a:cubicBezTo>
                <a:cubicBezTo>
                  <a:pt x="2468343" y="680961"/>
                  <a:pt x="2468343" y="680961"/>
                  <a:pt x="2468343" y="680961"/>
                </a:cubicBezTo>
                <a:cubicBezTo>
                  <a:pt x="2485625" y="696093"/>
                  <a:pt x="2485625" y="696093"/>
                  <a:pt x="2485625" y="696093"/>
                </a:cubicBezTo>
                <a:cubicBezTo>
                  <a:pt x="2485625" y="680961"/>
                  <a:pt x="2485625" y="680961"/>
                  <a:pt x="2485625" y="680961"/>
                </a:cubicBezTo>
                <a:cubicBezTo>
                  <a:pt x="2488505" y="680961"/>
                  <a:pt x="2488505" y="680961"/>
                  <a:pt x="2488505" y="680961"/>
                </a:cubicBezTo>
                <a:cubicBezTo>
                  <a:pt x="2488505" y="678799"/>
                  <a:pt x="2488505" y="678799"/>
                  <a:pt x="2488505" y="678799"/>
                </a:cubicBezTo>
                <a:cubicBezTo>
                  <a:pt x="2502906" y="678799"/>
                  <a:pt x="2502906" y="678799"/>
                  <a:pt x="2502906" y="678799"/>
                </a:cubicBezTo>
                <a:cubicBezTo>
                  <a:pt x="2502906" y="655020"/>
                  <a:pt x="2502906" y="655020"/>
                  <a:pt x="2502906" y="655020"/>
                </a:cubicBezTo>
                <a:cubicBezTo>
                  <a:pt x="2511546" y="655020"/>
                  <a:pt x="2511546" y="655020"/>
                  <a:pt x="2511546" y="655020"/>
                </a:cubicBezTo>
                <a:cubicBezTo>
                  <a:pt x="2511546" y="642049"/>
                  <a:pt x="2511546" y="642049"/>
                  <a:pt x="2511546" y="642049"/>
                </a:cubicBezTo>
                <a:cubicBezTo>
                  <a:pt x="2514426" y="642049"/>
                  <a:pt x="2514426" y="642049"/>
                  <a:pt x="2514426" y="642049"/>
                </a:cubicBezTo>
                <a:cubicBezTo>
                  <a:pt x="2514426" y="618269"/>
                  <a:pt x="2514426" y="618269"/>
                  <a:pt x="2514426" y="618269"/>
                </a:cubicBezTo>
                <a:cubicBezTo>
                  <a:pt x="2537468" y="618269"/>
                  <a:pt x="2537468" y="618269"/>
                  <a:pt x="2537468" y="618269"/>
                </a:cubicBezTo>
                <a:cubicBezTo>
                  <a:pt x="2537468" y="588004"/>
                  <a:pt x="2537468" y="588004"/>
                  <a:pt x="2537468" y="588004"/>
                </a:cubicBezTo>
                <a:cubicBezTo>
                  <a:pt x="2548989" y="588004"/>
                  <a:pt x="2548989" y="588004"/>
                  <a:pt x="2548989" y="588004"/>
                </a:cubicBezTo>
                <a:cubicBezTo>
                  <a:pt x="2548989" y="581519"/>
                  <a:pt x="2548989" y="581519"/>
                  <a:pt x="2548989" y="581519"/>
                </a:cubicBezTo>
                <a:cubicBezTo>
                  <a:pt x="2557630" y="581519"/>
                  <a:pt x="2557630" y="581519"/>
                  <a:pt x="2557630" y="581519"/>
                </a:cubicBezTo>
                <a:cubicBezTo>
                  <a:pt x="2557630" y="551254"/>
                  <a:pt x="2557630" y="551254"/>
                  <a:pt x="2557630" y="551254"/>
                </a:cubicBezTo>
                <a:cubicBezTo>
                  <a:pt x="2563390" y="551254"/>
                  <a:pt x="2563390" y="551254"/>
                  <a:pt x="2563390" y="551254"/>
                </a:cubicBezTo>
                <a:cubicBezTo>
                  <a:pt x="2563390" y="542607"/>
                  <a:pt x="2563390" y="542607"/>
                  <a:pt x="2563390" y="542607"/>
                </a:cubicBezTo>
                <a:cubicBezTo>
                  <a:pt x="2572031" y="542607"/>
                  <a:pt x="2572031" y="542607"/>
                  <a:pt x="2572031" y="542607"/>
                </a:cubicBezTo>
                <a:cubicBezTo>
                  <a:pt x="2572031" y="512342"/>
                  <a:pt x="2572031" y="512342"/>
                  <a:pt x="2572031" y="512342"/>
                </a:cubicBezTo>
                <a:cubicBezTo>
                  <a:pt x="2609474" y="512342"/>
                  <a:pt x="2609474" y="512342"/>
                  <a:pt x="2609474" y="512342"/>
                </a:cubicBezTo>
                <a:cubicBezTo>
                  <a:pt x="2609474" y="499371"/>
                  <a:pt x="2609474" y="499371"/>
                  <a:pt x="2609474" y="499371"/>
                </a:cubicBezTo>
                <a:cubicBezTo>
                  <a:pt x="2652677" y="499371"/>
                  <a:pt x="2652677" y="499371"/>
                  <a:pt x="2652677" y="499371"/>
                </a:cubicBezTo>
                <a:cubicBezTo>
                  <a:pt x="2652677" y="490724"/>
                  <a:pt x="2652677" y="490724"/>
                  <a:pt x="2652677" y="490724"/>
                </a:cubicBezTo>
                <a:cubicBezTo>
                  <a:pt x="2678599" y="490724"/>
                  <a:pt x="2678599" y="490724"/>
                  <a:pt x="2678599" y="490724"/>
                </a:cubicBezTo>
                <a:cubicBezTo>
                  <a:pt x="2678599" y="499371"/>
                  <a:pt x="2678599" y="499371"/>
                  <a:pt x="2678599" y="499371"/>
                </a:cubicBezTo>
                <a:cubicBezTo>
                  <a:pt x="2684359" y="499371"/>
                  <a:pt x="2684359" y="499371"/>
                  <a:pt x="2684359" y="499371"/>
                </a:cubicBezTo>
                <a:cubicBezTo>
                  <a:pt x="2684359" y="495048"/>
                  <a:pt x="2684359" y="495048"/>
                  <a:pt x="2684359" y="495048"/>
                </a:cubicBezTo>
                <a:cubicBezTo>
                  <a:pt x="2698760" y="495048"/>
                  <a:pt x="2698760" y="495048"/>
                  <a:pt x="2698760" y="495048"/>
                </a:cubicBezTo>
                <a:cubicBezTo>
                  <a:pt x="2698760" y="499371"/>
                  <a:pt x="2698760" y="499371"/>
                  <a:pt x="2698760" y="499371"/>
                </a:cubicBezTo>
                <a:cubicBezTo>
                  <a:pt x="2707401" y="499371"/>
                  <a:pt x="2707401" y="499371"/>
                  <a:pt x="2707401" y="499371"/>
                </a:cubicBezTo>
                <a:cubicBezTo>
                  <a:pt x="2707401" y="490724"/>
                  <a:pt x="2707401" y="490724"/>
                  <a:pt x="2707401" y="490724"/>
                </a:cubicBezTo>
                <a:cubicBezTo>
                  <a:pt x="2727562" y="490724"/>
                  <a:pt x="2727562" y="490724"/>
                  <a:pt x="2727562" y="490724"/>
                </a:cubicBezTo>
                <a:cubicBezTo>
                  <a:pt x="2727562" y="499371"/>
                  <a:pt x="2727562" y="499371"/>
                  <a:pt x="2727562" y="499371"/>
                </a:cubicBezTo>
                <a:cubicBezTo>
                  <a:pt x="2759245" y="499371"/>
                  <a:pt x="2759245" y="499371"/>
                  <a:pt x="2759245" y="499371"/>
                </a:cubicBezTo>
                <a:cubicBezTo>
                  <a:pt x="2759245" y="514504"/>
                  <a:pt x="2759245" y="514504"/>
                  <a:pt x="2759245" y="514504"/>
                </a:cubicBezTo>
                <a:cubicBezTo>
                  <a:pt x="2779406" y="514504"/>
                  <a:pt x="2779406" y="514504"/>
                  <a:pt x="2779406" y="514504"/>
                </a:cubicBezTo>
                <a:cubicBezTo>
                  <a:pt x="2779406" y="596652"/>
                  <a:pt x="2779406" y="596652"/>
                  <a:pt x="2779406" y="596652"/>
                </a:cubicBezTo>
                <a:cubicBezTo>
                  <a:pt x="2788046" y="596652"/>
                  <a:pt x="2788046" y="596652"/>
                  <a:pt x="2788046" y="596652"/>
                </a:cubicBezTo>
                <a:cubicBezTo>
                  <a:pt x="2788046" y="564225"/>
                  <a:pt x="2788046" y="564225"/>
                  <a:pt x="2788046" y="564225"/>
                </a:cubicBezTo>
                <a:cubicBezTo>
                  <a:pt x="2842771" y="564225"/>
                  <a:pt x="2842771" y="564225"/>
                  <a:pt x="2842771" y="564225"/>
                </a:cubicBezTo>
                <a:cubicBezTo>
                  <a:pt x="2842771" y="596652"/>
                  <a:pt x="2842771" y="596652"/>
                  <a:pt x="2842771" y="596652"/>
                </a:cubicBezTo>
                <a:cubicBezTo>
                  <a:pt x="2848531" y="596652"/>
                  <a:pt x="2848531" y="596652"/>
                  <a:pt x="2848531" y="596652"/>
                </a:cubicBezTo>
                <a:cubicBezTo>
                  <a:pt x="2848531" y="683123"/>
                  <a:pt x="2848531" y="683123"/>
                  <a:pt x="2848531" y="683123"/>
                </a:cubicBezTo>
                <a:cubicBezTo>
                  <a:pt x="2857172" y="680961"/>
                  <a:pt x="2857172" y="680961"/>
                  <a:pt x="2857172" y="680961"/>
                </a:cubicBezTo>
                <a:cubicBezTo>
                  <a:pt x="2860052" y="611784"/>
                  <a:pt x="2860052" y="611784"/>
                  <a:pt x="2860052" y="611784"/>
                </a:cubicBezTo>
                <a:cubicBezTo>
                  <a:pt x="2862932" y="680961"/>
                  <a:pt x="2862932" y="680961"/>
                  <a:pt x="2862932" y="680961"/>
                </a:cubicBezTo>
                <a:cubicBezTo>
                  <a:pt x="2871573" y="683123"/>
                  <a:pt x="2871573" y="683123"/>
                  <a:pt x="2871573" y="683123"/>
                </a:cubicBezTo>
                <a:cubicBezTo>
                  <a:pt x="2880213" y="724196"/>
                  <a:pt x="2880213" y="724196"/>
                  <a:pt x="2880213" y="724196"/>
                </a:cubicBezTo>
                <a:cubicBezTo>
                  <a:pt x="2903255" y="735005"/>
                  <a:pt x="2903255" y="735005"/>
                  <a:pt x="2903255" y="735005"/>
                </a:cubicBezTo>
                <a:cubicBezTo>
                  <a:pt x="2903255" y="717711"/>
                  <a:pt x="2903255" y="717711"/>
                  <a:pt x="2903255" y="717711"/>
                </a:cubicBezTo>
                <a:cubicBezTo>
                  <a:pt x="2911896" y="717711"/>
                  <a:pt x="2911896" y="717711"/>
                  <a:pt x="2911896" y="717711"/>
                </a:cubicBezTo>
                <a:cubicBezTo>
                  <a:pt x="2911896" y="706902"/>
                  <a:pt x="2911896" y="706902"/>
                  <a:pt x="2911896" y="706902"/>
                </a:cubicBezTo>
                <a:cubicBezTo>
                  <a:pt x="2981021" y="706902"/>
                  <a:pt x="2981021" y="706902"/>
                  <a:pt x="2981021" y="706902"/>
                </a:cubicBezTo>
                <a:cubicBezTo>
                  <a:pt x="2981021" y="711226"/>
                  <a:pt x="2981021" y="711226"/>
                  <a:pt x="2981021" y="711226"/>
                </a:cubicBezTo>
                <a:cubicBezTo>
                  <a:pt x="2989662" y="711226"/>
                  <a:pt x="2989662" y="711226"/>
                  <a:pt x="2989662" y="711226"/>
                </a:cubicBezTo>
                <a:cubicBezTo>
                  <a:pt x="2989662" y="698255"/>
                  <a:pt x="2989662" y="698255"/>
                  <a:pt x="2989662" y="698255"/>
                </a:cubicBezTo>
                <a:cubicBezTo>
                  <a:pt x="3001182" y="698255"/>
                  <a:pt x="3001182" y="698255"/>
                  <a:pt x="3001182" y="698255"/>
                </a:cubicBezTo>
                <a:cubicBezTo>
                  <a:pt x="3001182" y="713388"/>
                  <a:pt x="3001182" y="713388"/>
                  <a:pt x="3001182" y="713388"/>
                </a:cubicBezTo>
                <a:cubicBezTo>
                  <a:pt x="3006943" y="713388"/>
                  <a:pt x="3006943" y="713388"/>
                  <a:pt x="3006943" y="713388"/>
                </a:cubicBezTo>
                <a:cubicBezTo>
                  <a:pt x="3006943" y="696093"/>
                  <a:pt x="3006943" y="696093"/>
                  <a:pt x="3006943" y="696093"/>
                </a:cubicBezTo>
                <a:cubicBezTo>
                  <a:pt x="3021343" y="696093"/>
                  <a:pt x="3021343" y="696093"/>
                  <a:pt x="3021343" y="696093"/>
                </a:cubicBezTo>
                <a:cubicBezTo>
                  <a:pt x="3021343" y="687446"/>
                  <a:pt x="3021343" y="687446"/>
                  <a:pt x="3021343" y="687446"/>
                </a:cubicBezTo>
                <a:cubicBezTo>
                  <a:pt x="3047266" y="687446"/>
                  <a:pt x="3047266" y="687446"/>
                  <a:pt x="3047266" y="687446"/>
                </a:cubicBezTo>
                <a:cubicBezTo>
                  <a:pt x="3047266" y="665828"/>
                  <a:pt x="3047266" y="665828"/>
                  <a:pt x="3047266" y="665828"/>
                </a:cubicBezTo>
                <a:cubicBezTo>
                  <a:pt x="3055906" y="663667"/>
                  <a:pt x="3055906" y="663667"/>
                  <a:pt x="3055906" y="663667"/>
                </a:cubicBezTo>
                <a:cubicBezTo>
                  <a:pt x="3055906" y="659343"/>
                  <a:pt x="3055906" y="659343"/>
                  <a:pt x="3055906" y="659343"/>
                </a:cubicBezTo>
                <a:cubicBezTo>
                  <a:pt x="3078948" y="659343"/>
                  <a:pt x="3078948" y="659343"/>
                  <a:pt x="3078948" y="659343"/>
                </a:cubicBezTo>
                <a:cubicBezTo>
                  <a:pt x="3078948" y="646372"/>
                  <a:pt x="3078948" y="646372"/>
                  <a:pt x="3078948" y="646372"/>
                </a:cubicBezTo>
                <a:cubicBezTo>
                  <a:pt x="3090469" y="646372"/>
                  <a:pt x="3090469" y="646372"/>
                  <a:pt x="3090469" y="646372"/>
                </a:cubicBezTo>
                <a:cubicBezTo>
                  <a:pt x="3090469" y="607460"/>
                  <a:pt x="3090469" y="607460"/>
                  <a:pt x="3090469" y="607460"/>
                </a:cubicBezTo>
                <a:cubicBezTo>
                  <a:pt x="3110630" y="607460"/>
                  <a:pt x="3110630" y="607460"/>
                  <a:pt x="3110630" y="607460"/>
                </a:cubicBezTo>
                <a:cubicBezTo>
                  <a:pt x="3110630" y="603137"/>
                  <a:pt x="3110630" y="603137"/>
                  <a:pt x="3110630" y="603137"/>
                </a:cubicBezTo>
                <a:cubicBezTo>
                  <a:pt x="3122151" y="603137"/>
                  <a:pt x="3122151" y="603137"/>
                  <a:pt x="3122151" y="603137"/>
                </a:cubicBezTo>
                <a:cubicBezTo>
                  <a:pt x="3122151" y="555578"/>
                  <a:pt x="3122151" y="555578"/>
                  <a:pt x="3122151" y="555578"/>
                </a:cubicBezTo>
                <a:cubicBezTo>
                  <a:pt x="3148073" y="555578"/>
                  <a:pt x="3148073" y="555578"/>
                  <a:pt x="3148073" y="555578"/>
                </a:cubicBezTo>
                <a:cubicBezTo>
                  <a:pt x="3148073" y="536122"/>
                  <a:pt x="3148073" y="536122"/>
                  <a:pt x="3148073" y="536122"/>
                </a:cubicBezTo>
                <a:cubicBezTo>
                  <a:pt x="3197037" y="536122"/>
                  <a:pt x="3197037" y="536122"/>
                  <a:pt x="3197037" y="536122"/>
                </a:cubicBezTo>
                <a:cubicBezTo>
                  <a:pt x="3197037" y="557740"/>
                  <a:pt x="3197037" y="557740"/>
                  <a:pt x="3197037" y="557740"/>
                </a:cubicBezTo>
                <a:cubicBezTo>
                  <a:pt x="3234480" y="557740"/>
                  <a:pt x="3234480" y="557740"/>
                  <a:pt x="3234480" y="557740"/>
                </a:cubicBezTo>
                <a:cubicBezTo>
                  <a:pt x="3234480" y="605299"/>
                  <a:pt x="3234480" y="605299"/>
                  <a:pt x="3234480" y="605299"/>
                </a:cubicBezTo>
                <a:cubicBezTo>
                  <a:pt x="3251761" y="605299"/>
                  <a:pt x="3251761" y="605299"/>
                  <a:pt x="3251761" y="605299"/>
                </a:cubicBezTo>
                <a:cubicBezTo>
                  <a:pt x="3251761" y="711226"/>
                  <a:pt x="3251761" y="711226"/>
                  <a:pt x="3251761" y="711226"/>
                </a:cubicBezTo>
                <a:cubicBezTo>
                  <a:pt x="3260401" y="711226"/>
                  <a:pt x="3260401" y="711226"/>
                  <a:pt x="3260401" y="711226"/>
                </a:cubicBezTo>
                <a:cubicBezTo>
                  <a:pt x="3271922" y="683123"/>
                  <a:pt x="3271922" y="683123"/>
                  <a:pt x="3271922" y="683123"/>
                </a:cubicBezTo>
                <a:cubicBezTo>
                  <a:pt x="3280563" y="696093"/>
                  <a:pt x="3280563" y="696093"/>
                  <a:pt x="3280563" y="696093"/>
                </a:cubicBezTo>
                <a:cubicBezTo>
                  <a:pt x="3277683" y="696093"/>
                  <a:pt x="3277683" y="696093"/>
                  <a:pt x="3277683" y="696093"/>
                </a:cubicBezTo>
                <a:cubicBezTo>
                  <a:pt x="3277683" y="711226"/>
                  <a:pt x="3277683" y="711226"/>
                  <a:pt x="3277683" y="711226"/>
                </a:cubicBezTo>
                <a:cubicBezTo>
                  <a:pt x="3289203" y="711226"/>
                  <a:pt x="3289203" y="711226"/>
                  <a:pt x="3289203" y="711226"/>
                </a:cubicBezTo>
                <a:cubicBezTo>
                  <a:pt x="3289203" y="743652"/>
                  <a:pt x="3289203" y="743652"/>
                  <a:pt x="3289203" y="743652"/>
                </a:cubicBezTo>
                <a:cubicBezTo>
                  <a:pt x="3300724" y="743652"/>
                  <a:pt x="3300724" y="743652"/>
                  <a:pt x="3300724" y="743652"/>
                </a:cubicBezTo>
                <a:cubicBezTo>
                  <a:pt x="3300724" y="767432"/>
                  <a:pt x="3300724" y="767432"/>
                  <a:pt x="3300724" y="767432"/>
                </a:cubicBezTo>
                <a:cubicBezTo>
                  <a:pt x="3320885" y="767432"/>
                  <a:pt x="3320885" y="767432"/>
                  <a:pt x="3320885" y="767432"/>
                </a:cubicBezTo>
                <a:cubicBezTo>
                  <a:pt x="3320885" y="758785"/>
                  <a:pt x="3320885" y="758785"/>
                  <a:pt x="3320885" y="758785"/>
                </a:cubicBezTo>
                <a:cubicBezTo>
                  <a:pt x="3343927" y="758785"/>
                  <a:pt x="3343927" y="758785"/>
                  <a:pt x="3343927" y="758785"/>
                </a:cubicBezTo>
                <a:cubicBezTo>
                  <a:pt x="3343927" y="735005"/>
                  <a:pt x="3343927" y="735005"/>
                  <a:pt x="3343927" y="735005"/>
                </a:cubicBezTo>
                <a:cubicBezTo>
                  <a:pt x="3398652" y="735005"/>
                  <a:pt x="3398652" y="735005"/>
                  <a:pt x="3398652" y="735005"/>
                </a:cubicBezTo>
                <a:cubicBezTo>
                  <a:pt x="3398652" y="741491"/>
                  <a:pt x="3398652" y="741491"/>
                  <a:pt x="3398652" y="741491"/>
                </a:cubicBezTo>
                <a:cubicBezTo>
                  <a:pt x="3404412" y="741491"/>
                  <a:pt x="3404412" y="741491"/>
                  <a:pt x="3404412" y="741491"/>
                </a:cubicBezTo>
                <a:cubicBezTo>
                  <a:pt x="3404412" y="743652"/>
                  <a:pt x="3404412" y="743652"/>
                  <a:pt x="3404412" y="743652"/>
                </a:cubicBezTo>
                <a:cubicBezTo>
                  <a:pt x="3407292" y="743652"/>
                  <a:pt x="3407292" y="743652"/>
                  <a:pt x="3407292" y="743652"/>
                </a:cubicBezTo>
                <a:cubicBezTo>
                  <a:pt x="3407292" y="735005"/>
                  <a:pt x="3407292" y="735005"/>
                  <a:pt x="3407292" y="735005"/>
                </a:cubicBezTo>
                <a:cubicBezTo>
                  <a:pt x="3418813" y="735005"/>
                  <a:pt x="3418813" y="735005"/>
                  <a:pt x="3418813" y="735005"/>
                </a:cubicBezTo>
                <a:cubicBezTo>
                  <a:pt x="3418813" y="752300"/>
                  <a:pt x="3418813" y="752300"/>
                  <a:pt x="3418813" y="752300"/>
                </a:cubicBezTo>
                <a:cubicBezTo>
                  <a:pt x="3427454" y="752300"/>
                  <a:pt x="3427454" y="752300"/>
                  <a:pt x="3427454" y="752300"/>
                </a:cubicBezTo>
                <a:cubicBezTo>
                  <a:pt x="3427454" y="743652"/>
                  <a:pt x="3427454" y="743652"/>
                  <a:pt x="3427454" y="743652"/>
                </a:cubicBezTo>
                <a:cubicBezTo>
                  <a:pt x="3438974" y="743652"/>
                  <a:pt x="3438974" y="743652"/>
                  <a:pt x="3438974" y="743652"/>
                </a:cubicBezTo>
                <a:cubicBezTo>
                  <a:pt x="3438974" y="719873"/>
                  <a:pt x="3438974" y="719873"/>
                  <a:pt x="3438974" y="719873"/>
                </a:cubicBezTo>
                <a:cubicBezTo>
                  <a:pt x="3482178" y="719873"/>
                  <a:pt x="3482178" y="719873"/>
                  <a:pt x="3482178" y="719873"/>
                </a:cubicBezTo>
                <a:cubicBezTo>
                  <a:pt x="3482178" y="726358"/>
                  <a:pt x="3482178" y="726358"/>
                  <a:pt x="3482178" y="726358"/>
                </a:cubicBezTo>
                <a:cubicBezTo>
                  <a:pt x="3490818" y="726358"/>
                  <a:pt x="3490818" y="726358"/>
                  <a:pt x="3490818" y="726358"/>
                </a:cubicBezTo>
                <a:cubicBezTo>
                  <a:pt x="3490818" y="713388"/>
                  <a:pt x="3490818" y="713388"/>
                  <a:pt x="3490818" y="713388"/>
                </a:cubicBezTo>
                <a:cubicBezTo>
                  <a:pt x="3513860" y="713388"/>
                  <a:pt x="3513860" y="713388"/>
                  <a:pt x="3513860" y="713388"/>
                </a:cubicBezTo>
                <a:cubicBezTo>
                  <a:pt x="3513860" y="687446"/>
                  <a:pt x="3513860" y="687446"/>
                  <a:pt x="3513860" y="687446"/>
                </a:cubicBezTo>
                <a:cubicBezTo>
                  <a:pt x="3534022" y="687446"/>
                  <a:pt x="3534022" y="687446"/>
                  <a:pt x="3534022" y="687446"/>
                </a:cubicBezTo>
                <a:cubicBezTo>
                  <a:pt x="3534022" y="696093"/>
                  <a:pt x="3534022" y="696093"/>
                  <a:pt x="3534022" y="696093"/>
                </a:cubicBezTo>
                <a:cubicBezTo>
                  <a:pt x="3545542" y="696093"/>
                  <a:pt x="3545542" y="696093"/>
                  <a:pt x="3545542" y="696093"/>
                </a:cubicBezTo>
                <a:cubicBezTo>
                  <a:pt x="3545542" y="672314"/>
                  <a:pt x="3545542" y="672314"/>
                  <a:pt x="3545542" y="672314"/>
                </a:cubicBezTo>
                <a:cubicBezTo>
                  <a:pt x="3565703" y="672314"/>
                  <a:pt x="3565703" y="672314"/>
                  <a:pt x="3565703" y="672314"/>
                </a:cubicBezTo>
                <a:cubicBezTo>
                  <a:pt x="3565703" y="687446"/>
                  <a:pt x="3565703" y="687446"/>
                  <a:pt x="3565703" y="687446"/>
                </a:cubicBezTo>
                <a:cubicBezTo>
                  <a:pt x="3597386" y="687446"/>
                  <a:pt x="3597386" y="687446"/>
                  <a:pt x="3597386" y="687446"/>
                </a:cubicBezTo>
                <a:cubicBezTo>
                  <a:pt x="3597386" y="678799"/>
                  <a:pt x="3597386" y="678799"/>
                  <a:pt x="3597386" y="678799"/>
                </a:cubicBezTo>
                <a:cubicBezTo>
                  <a:pt x="3620427" y="678799"/>
                  <a:pt x="3620427" y="678799"/>
                  <a:pt x="3620427" y="678799"/>
                </a:cubicBezTo>
                <a:cubicBezTo>
                  <a:pt x="3620427" y="687446"/>
                  <a:pt x="3620427" y="687446"/>
                  <a:pt x="3620427" y="687446"/>
                </a:cubicBezTo>
                <a:cubicBezTo>
                  <a:pt x="3629068" y="687446"/>
                  <a:pt x="3629068" y="687446"/>
                  <a:pt x="3629068" y="687446"/>
                </a:cubicBezTo>
                <a:cubicBezTo>
                  <a:pt x="3629068" y="702579"/>
                  <a:pt x="3629068" y="702579"/>
                  <a:pt x="3629068" y="702579"/>
                </a:cubicBezTo>
                <a:cubicBezTo>
                  <a:pt x="3640589" y="702579"/>
                  <a:pt x="3640589" y="702579"/>
                  <a:pt x="3640589" y="702579"/>
                </a:cubicBezTo>
                <a:cubicBezTo>
                  <a:pt x="3640589" y="713388"/>
                  <a:pt x="3640589" y="713388"/>
                  <a:pt x="3640589" y="713388"/>
                </a:cubicBezTo>
                <a:cubicBezTo>
                  <a:pt x="3703954" y="713388"/>
                  <a:pt x="3703954" y="713388"/>
                  <a:pt x="3703954" y="713388"/>
                </a:cubicBezTo>
                <a:cubicBezTo>
                  <a:pt x="3703954" y="743652"/>
                  <a:pt x="3703954" y="743652"/>
                  <a:pt x="3703954" y="743652"/>
                </a:cubicBezTo>
                <a:cubicBezTo>
                  <a:pt x="3726996" y="743652"/>
                  <a:pt x="3726996" y="743652"/>
                  <a:pt x="3726996" y="743652"/>
                </a:cubicBezTo>
                <a:cubicBezTo>
                  <a:pt x="3726996" y="735005"/>
                  <a:pt x="3726996" y="735005"/>
                  <a:pt x="3726996" y="735005"/>
                </a:cubicBezTo>
                <a:cubicBezTo>
                  <a:pt x="3790360" y="735005"/>
                  <a:pt x="3790360" y="735005"/>
                  <a:pt x="3790360" y="735005"/>
                </a:cubicBezTo>
                <a:cubicBezTo>
                  <a:pt x="3790360" y="724196"/>
                  <a:pt x="3790360" y="724196"/>
                  <a:pt x="3790360" y="724196"/>
                </a:cubicBezTo>
                <a:cubicBezTo>
                  <a:pt x="3801881" y="719873"/>
                  <a:pt x="3801881" y="719873"/>
                  <a:pt x="3801881" y="719873"/>
                </a:cubicBezTo>
                <a:cubicBezTo>
                  <a:pt x="3801881" y="687446"/>
                  <a:pt x="3801881" y="687446"/>
                  <a:pt x="3801881" y="687446"/>
                </a:cubicBezTo>
                <a:cubicBezTo>
                  <a:pt x="3822042" y="687446"/>
                  <a:pt x="3822042" y="687446"/>
                  <a:pt x="3822042" y="687446"/>
                </a:cubicBezTo>
                <a:cubicBezTo>
                  <a:pt x="3830683" y="706902"/>
                  <a:pt x="3830683" y="706902"/>
                  <a:pt x="3830683" y="706902"/>
                </a:cubicBezTo>
                <a:cubicBezTo>
                  <a:pt x="3833564" y="700417"/>
                  <a:pt x="3833564" y="700417"/>
                  <a:pt x="3833564" y="700417"/>
                </a:cubicBezTo>
                <a:cubicBezTo>
                  <a:pt x="3850845" y="698255"/>
                  <a:pt x="3850845" y="698255"/>
                  <a:pt x="3850845" y="698255"/>
                </a:cubicBezTo>
                <a:cubicBezTo>
                  <a:pt x="3847965" y="609622"/>
                  <a:pt x="3847965" y="609622"/>
                  <a:pt x="3847965" y="609622"/>
                </a:cubicBezTo>
                <a:cubicBezTo>
                  <a:pt x="3865245" y="611784"/>
                  <a:pt x="3865245" y="611784"/>
                  <a:pt x="3865245" y="611784"/>
                </a:cubicBezTo>
                <a:cubicBezTo>
                  <a:pt x="3865245" y="471268"/>
                  <a:pt x="3865245" y="471268"/>
                  <a:pt x="3865245" y="471268"/>
                </a:cubicBezTo>
                <a:cubicBezTo>
                  <a:pt x="3891168" y="471268"/>
                  <a:pt x="3891168" y="471268"/>
                  <a:pt x="3891168" y="471268"/>
                </a:cubicBezTo>
                <a:cubicBezTo>
                  <a:pt x="3891168" y="356694"/>
                  <a:pt x="3891168" y="356694"/>
                  <a:pt x="3891168" y="356694"/>
                </a:cubicBezTo>
                <a:cubicBezTo>
                  <a:pt x="3896928" y="350209"/>
                  <a:pt x="3896928" y="350209"/>
                  <a:pt x="3896928" y="350209"/>
                </a:cubicBezTo>
                <a:cubicBezTo>
                  <a:pt x="3896928" y="326429"/>
                  <a:pt x="3896928" y="326429"/>
                  <a:pt x="3896928" y="326429"/>
                </a:cubicBezTo>
                <a:cubicBezTo>
                  <a:pt x="3919969" y="326429"/>
                  <a:pt x="3919969" y="326429"/>
                  <a:pt x="3919969" y="326429"/>
                </a:cubicBezTo>
                <a:cubicBezTo>
                  <a:pt x="3974694" y="246443"/>
                  <a:pt x="3974694" y="246443"/>
                  <a:pt x="3974694" y="246443"/>
                </a:cubicBezTo>
                <a:cubicBezTo>
                  <a:pt x="3977574" y="1"/>
                  <a:pt x="3977574" y="1"/>
                  <a:pt x="3977574" y="1"/>
                </a:cubicBezTo>
                <a:cubicBezTo>
                  <a:pt x="3983335" y="246443"/>
                  <a:pt x="3983335" y="246443"/>
                  <a:pt x="3983335" y="246443"/>
                </a:cubicBezTo>
                <a:cubicBezTo>
                  <a:pt x="4035178" y="328591"/>
                  <a:pt x="4035178" y="328591"/>
                  <a:pt x="4035178" y="328591"/>
                </a:cubicBezTo>
                <a:cubicBezTo>
                  <a:pt x="4058220" y="328591"/>
                  <a:pt x="4058220" y="328591"/>
                  <a:pt x="4058220" y="328591"/>
                </a:cubicBezTo>
                <a:cubicBezTo>
                  <a:pt x="4058220" y="354532"/>
                  <a:pt x="4058220" y="354532"/>
                  <a:pt x="4058220" y="354532"/>
                </a:cubicBezTo>
                <a:cubicBezTo>
                  <a:pt x="4063981" y="356694"/>
                  <a:pt x="4063981" y="356694"/>
                  <a:pt x="4063981" y="356694"/>
                </a:cubicBezTo>
                <a:cubicBezTo>
                  <a:pt x="4063981" y="471268"/>
                  <a:pt x="4063981" y="471268"/>
                  <a:pt x="4063981" y="471268"/>
                </a:cubicBezTo>
                <a:cubicBezTo>
                  <a:pt x="4084142" y="471268"/>
                  <a:pt x="4084142" y="471268"/>
                  <a:pt x="4084142" y="471268"/>
                </a:cubicBezTo>
                <a:cubicBezTo>
                  <a:pt x="4084142" y="607460"/>
                  <a:pt x="4084142" y="607460"/>
                  <a:pt x="4084142" y="607460"/>
                </a:cubicBezTo>
                <a:cubicBezTo>
                  <a:pt x="4107184" y="607460"/>
                  <a:pt x="4107184" y="607460"/>
                  <a:pt x="4107184" y="607460"/>
                </a:cubicBezTo>
                <a:cubicBezTo>
                  <a:pt x="4107184" y="730682"/>
                  <a:pt x="4107184" y="730682"/>
                  <a:pt x="4107184" y="730682"/>
                </a:cubicBezTo>
                <a:cubicBezTo>
                  <a:pt x="4144626" y="728520"/>
                  <a:pt x="4144626" y="728520"/>
                  <a:pt x="4144626" y="728520"/>
                </a:cubicBezTo>
                <a:cubicBezTo>
                  <a:pt x="4150387" y="717711"/>
                  <a:pt x="4150387" y="717711"/>
                  <a:pt x="4150387" y="717711"/>
                </a:cubicBezTo>
                <a:cubicBezTo>
                  <a:pt x="4170548" y="715549"/>
                  <a:pt x="4170548" y="715549"/>
                  <a:pt x="4170548" y="715549"/>
                </a:cubicBezTo>
                <a:cubicBezTo>
                  <a:pt x="4176309" y="724196"/>
                  <a:pt x="4176309" y="724196"/>
                  <a:pt x="4176309" y="724196"/>
                </a:cubicBezTo>
                <a:cubicBezTo>
                  <a:pt x="4205111" y="724196"/>
                  <a:pt x="4205111" y="724196"/>
                  <a:pt x="4205111" y="724196"/>
                </a:cubicBezTo>
                <a:lnTo>
                  <a:pt x="4205111" y="726591"/>
                </a:lnTo>
                <a:lnTo>
                  <a:pt x="4207550" y="712285"/>
                </a:lnTo>
                <a:cubicBezTo>
                  <a:pt x="4209221" y="702478"/>
                  <a:pt x="4211450" y="689402"/>
                  <a:pt x="4214422" y="671967"/>
                </a:cubicBezTo>
                <a:cubicBezTo>
                  <a:pt x="4214422" y="671967"/>
                  <a:pt x="4214422" y="671967"/>
                  <a:pt x="4208478" y="667318"/>
                </a:cubicBezTo>
                <a:cubicBezTo>
                  <a:pt x="4208478" y="667318"/>
                  <a:pt x="4208478" y="667318"/>
                  <a:pt x="4208478" y="660344"/>
                </a:cubicBezTo>
                <a:cubicBezTo>
                  <a:pt x="4208478" y="660344"/>
                  <a:pt x="4208478" y="660344"/>
                  <a:pt x="4217394" y="655694"/>
                </a:cubicBezTo>
                <a:cubicBezTo>
                  <a:pt x="4217394" y="655694"/>
                  <a:pt x="4217394" y="655694"/>
                  <a:pt x="4220366" y="641747"/>
                </a:cubicBezTo>
                <a:cubicBezTo>
                  <a:pt x="4220366" y="641747"/>
                  <a:pt x="4220366" y="641747"/>
                  <a:pt x="4226312" y="655694"/>
                </a:cubicBezTo>
                <a:cubicBezTo>
                  <a:pt x="4226312" y="655694"/>
                  <a:pt x="4226312" y="655694"/>
                  <a:pt x="4232255" y="660344"/>
                </a:cubicBezTo>
                <a:cubicBezTo>
                  <a:pt x="4232255" y="660344"/>
                  <a:pt x="4232255" y="660344"/>
                  <a:pt x="4232255" y="669642"/>
                </a:cubicBezTo>
                <a:cubicBezTo>
                  <a:pt x="4232255" y="669642"/>
                  <a:pt x="4232255" y="669642"/>
                  <a:pt x="4226312" y="671967"/>
                </a:cubicBezTo>
                <a:cubicBezTo>
                  <a:pt x="4226312" y="671967"/>
                  <a:pt x="4226312" y="671967"/>
                  <a:pt x="4241171" y="739382"/>
                </a:cubicBezTo>
                <a:cubicBezTo>
                  <a:pt x="4241171" y="739382"/>
                  <a:pt x="4241171" y="739382"/>
                  <a:pt x="4253059" y="739382"/>
                </a:cubicBezTo>
                <a:cubicBezTo>
                  <a:pt x="4253059" y="739382"/>
                  <a:pt x="4253059" y="739382"/>
                  <a:pt x="4261975" y="771927"/>
                </a:cubicBezTo>
                <a:cubicBezTo>
                  <a:pt x="4261975" y="771927"/>
                  <a:pt x="4261975" y="771927"/>
                  <a:pt x="4306555" y="778901"/>
                </a:cubicBezTo>
                <a:cubicBezTo>
                  <a:pt x="4306555" y="778901"/>
                  <a:pt x="4306555" y="778901"/>
                  <a:pt x="4306555" y="739382"/>
                </a:cubicBezTo>
                <a:cubicBezTo>
                  <a:pt x="4306555" y="739382"/>
                  <a:pt x="4306555" y="739382"/>
                  <a:pt x="4380856" y="739382"/>
                </a:cubicBezTo>
                <a:cubicBezTo>
                  <a:pt x="4380856" y="739382"/>
                  <a:pt x="4380856" y="739382"/>
                  <a:pt x="4410576" y="755654"/>
                </a:cubicBezTo>
                <a:cubicBezTo>
                  <a:pt x="4410576" y="755654"/>
                  <a:pt x="4410576" y="755654"/>
                  <a:pt x="4425436" y="755654"/>
                </a:cubicBezTo>
                <a:cubicBezTo>
                  <a:pt x="4425436" y="755654"/>
                  <a:pt x="4425436" y="755654"/>
                  <a:pt x="4440296" y="739382"/>
                </a:cubicBezTo>
                <a:cubicBezTo>
                  <a:pt x="4440296" y="739382"/>
                  <a:pt x="4440296" y="739382"/>
                  <a:pt x="4461100" y="739382"/>
                </a:cubicBezTo>
                <a:cubicBezTo>
                  <a:pt x="4461100" y="739382"/>
                  <a:pt x="4461100" y="739382"/>
                  <a:pt x="4461100" y="804472"/>
                </a:cubicBezTo>
                <a:cubicBezTo>
                  <a:pt x="4461100" y="804472"/>
                  <a:pt x="4461100" y="804472"/>
                  <a:pt x="4472988" y="806797"/>
                </a:cubicBezTo>
                <a:cubicBezTo>
                  <a:pt x="4472988" y="806797"/>
                  <a:pt x="4472988" y="806797"/>
                  <a:pt x="4472988" y="797498"/>
                </a:cubicBezTo>
                <a:cubicBezTo>
                  <a:pt x="4472988" y="797498"/>
                  <a:pt x="4472988" y="797498"/>
                  <a:pt x="4505680" y="797498"/>
                </a:cubicBezTo>
                <a:cubicBezTo>
                  <a:pt x="4505680" y="797498"/>
                  <a:pt x="4505680" y="797498"/>
                  <a:pt x="4505680" y="699863"/>
                </a:cubicBezTo>
                <a:cubicBezTo>
                  <a:pt x="4505680" y="699863"/>
                  <a:pt x="4505680" y="699863"/>
                  <a:pt x="4508652" y="697538"/>
                </a:cubicBezTo>
                <a:cubicBezTo>
                  <a:pt x="4508652" y="697538"/>
                  <a:pt x="4508652" y="697538"/>
                  <a:pt x="4577008" y="697538"/>
                </a:cubicBezTo>
                <a:cubicBezTo>
                  <a:pt x="4577008" y="697538"/>
                  <a:pt x="4577008" y="697538"/>
                  <a:pt x="4577008" y="685915"/>
                </a:cubicBezTo>
                <a:cubicBezTo>
                  <a:pt x="4577008" y="685915"/>
                  <a:pt x="4577008" y="685915"/>
                  <a:pt x="4606729" y="685915"/>
                </a:cubicBezTo>
                <a:cubicBezTo>
                  <a:pt x="4606729" y="685915"/>
                  <a:pt x="4606729" y="685915"/>
                  <a:pt x="4606729" y="676616"/>
                </a:cubicBezTo>
                <a:cubicBezTo>
                  <a:pt x="4606729" y="676616"/>
                  <a:pt x="4606729" y="676616"/>
                  <a:pt x="4666169" y="676616"/>
                </a:cubicBezTo>
                <a:cubicBezTo>
                  <a:pt x="4666169" y="676616"/>
                  <a:pt x="4666169" y="676616"/>
                  <a:pt x="4666169" y="697538"/>
                </a:cubicBezTo>
                <a:cubicBezTo>
                  <a:pt x="4666169" y="697538"/>
                  <a:pt x="4666169" y="697538"/>
                  <a:pt x="4689946" y="706837"/>
                </a:cubicBezTo>
                <a:cubicBezTo>
                  <a:pt x="4689946" y="706837"/>
                  <a:pt x="4689946" y="706837"/>
                  <a:pt x="4689946" y="737057"/>
                </a:cubicBezTo>
                <a:cubicBezTo>
                  <a:pt x="4689946" y="737057"/>
                  <a:pt x="4689946" y="737057"/>
                  <a:pt x="4704806" y="741706"/>
                </a:cubicBezTo>
                <a:cubicBezTo>
                  <a:pt x="4704806" y="741706"/>
                  <a:pt x="4704806" y="741706"/>
                  <a:pt x="4704806" y="732408"/>
                </a:cubicBezTo>
                <a:cubicBezTo>
                  <a:pt x="4704806" y="732408"/>
                  <a:pt x="4704806" y="732408"/>
                  <a:pt x="4716694" y="732408"/>
                </a:cubicBezTo>
                <a:cubicBezTo>
                  <a:pt x="4716694" y="732408"/>
                  <a:pt x="4716694" y="732408"/>
                  <a:pt x="4716694" y="725434"/>
                </a:cubicBezTo>
                <a:cubicBezTo>
                  <a:pt x="4716694" y="725434"/>
                  <a:pt x="4716694" y="725434"/>
                  <a:pt x="4704806" y="725434"/>
                </a:cubicBezTo>
                <a:cubicBezTo>
                  <a:pt x="4704806" y="725434"/>
                  <a:pt x="4704806" y="725434"/>
                  <a:pt x="4704806" y="716135"/>
                </a:cubicBezTo>
                <a:cubicBezTo>
                  <a:pt x="4704806" y="716135"/>
                  <a:pt x="4704806" y="716135"/>
                  <a:pt x="4716694" y="716135"/>
                </a:cubicBezTo>
                <a:cubicBezTo>
                  <a:pt x="4716694" y="716135"/>
                  <a:pt x="4716694" y="716135"/>
                  <a:pt x="4716694" y="706837"/>
                </a:cubicBezTo>
                <a:cubicBezTo>
                  <a:pt x="4716694" y="706837"/>
                  <a:pt x="4716694" y="706837"/>
                  <a:pt x="4704806" y="706837"/>
                </a:cubicBezTo>
                <a:cubicBezTo>
                  <a:pt x="4704806" y="706837"/>
                  <a:pt x="4704806" y="706837"/>
                  <a:pt x="4704806" y="697538"/>
                </a:cubicBezTo>
                <a:cubicBezTo>
                  <a:pt x="4704806" y="697538"/>
                  <a:pt x="4704806" y="697538"/>
                  <a:pt x="4716694" y="697538"/>
                </a:cubicBezTo>
                <a:cubicBezTo>
                  <a:pt x="4716694" y="697538"/>
                  <a:pt x="4716694" y="697538"/>
                  <a:pt x="4716694" y="690564"/>
                </a:cubicBezTo>
                <a:cubicBezTo>
                  <a:pt x="4716694" y="690564"/>
                  <a:pt x="4716694" y="690564"/>
                  <a:pt x="4704806" y="690564"/>
                </a:cubicBezTo>
                <a:cubicBezTo>
                  <a:pt x="4704806" y="690564"/>
                  <a:pt x="4704806" y="690564"/>
                  <a:pt x="4704806" y="681266"/>
                </a:cubicBezTo>
                <a:cubicBezTo>
                  <a:pt x="4704806" y="681266"/>
                  <a:pt x="4704806" y="681266"/>
                  <a:pt x="4716694" y="681266"/>
                </a:cubicBezTo>
                <a:cubicBezTo>
                  <a:pt x="4716694" y="681266"/>
                  <a:pt x="4716694" y="681266"/>
                  <a:pt x="4716694" y="671967"/>
                </a:cubicBezTo>
                <a:cubicBezTo>
                  <a:pt x="4716694" y="671967"/>
                  <a:pt x="4716694" y="671967"/>
                  <a:pt x="4704806" y="671967"/>
                </a:cubicBezTo>
                <a:cubicBezTo>
                  <a:pt x="4704806" y="671967"/>
                  <a:pt x="4704806" y="671967"/>
                  <a:pt x="4704806" y="664993"/>
                </a:cubicBezTo>
                <a:cubicBezTo>
                  <a:pt x="4704806" y="664993"/>
                  <a:pt x="4704806" y="664993"/>
                  <a:pt x="4716694" y="664993"/>
                </a:cubicBezTo>
                <a:cubicBezTo>
                  <a:pt x="4716694" y="664993"/>
                  <a:pt x="4716694" y="664993"/>
                  <a:pt x="4716694" y="655694"/>
                </a:cubicBezTo>
                <a:cubicBezTo>
                  <a:pt x="4716694" y="655694"/>
                  <a:pt x="4716694" y="655694"/>
                  <a:pt x="4704806" y="655694"/>
                </a:cubicBezTo>
                <a:cubicBezTo>
                  <a:pt x="4704806" y="655694"/>
                  <a:pt x="4704806" y="655694"/>
                  <a:pt x="4704806" y="646396"/>
                </a:cubicBezTo>
                <a:cubicBezTo>
                  <a:pt x="4704806" y="646396"/>
                  <a:pt x="4704806" y="646396"/>
                  <a:pt x="4716694" y="646396"/>
                </a:cubicBezTo>
                <a:cubicBezTo>
                  <a:pt x="4716694" y="646396"/>
                  <a:pt x="4716694" y="646396"/>
                  <a:pt x="4716694" y="637097"/>
                </a:cubicBezTo>
                <a:cubicBezTo>
                  <a:pt x="4716694" y="637097"/>
                  <a:pt x="4716694" y="637097"/>
                  <a:pt x="4704806" y="637097"/>
                </a:cubicBezTo>
                <a:cubicBezTo>
                  <a:pt x="4704806" y="637097"/>
                  <a:pt x="4704806" y="637097"/>
                  <a:pt x="4704806" y="630123"/>
                </a:cubicBezTo>
                <a:cubicBezTo>
                  <a:pt x="4704806" y="630123"/>
                  <a:pt x="4704806" y="630123"/>
                  <a:pt x="4716694" y="630123"/>
                </a:cubicBezTo>
                <a:cubicBezTo>
                  <a:pt x="4716694" y="630123"/>
                  <a:pt x="4716694" y="630123"/>
                  <a:pt x="4716694" y="620825"/>
                </a:cubicBezTo>
                <a:cubicBezTo>
                  <a:pt x="4716694" y="620825"/>
                  <a:pt x="4716694" y="620825"/>
                  <a:pt x="4704806" y="620825"/>
                </a:cubicBezTo>
                <a:cubicBezTo>
                  <a:pt x="4704806" y="620825"/>
                  <a:pt x="4704806" y="620825"/>
                  <a:pt x="4704806" y="611526"/>
                </a:cubicBezTo>
                <a:cubicBezTo>
                  <a:pt x="4704806" y="611526"/>
                  <a:pt x="4704806" y="611526"/>
                  <a:pt x="4716694" y="611526"/>
                </a:cubicBezTo>
                <a:cubicBezTo>
                  <a:pt x="4716694" y="611526"/>
                  <a:pt x="4716694" y="611526"/>
                  <a:pt x="4716694" y="604552"/>
                </a:cubicBezTo>
                <a:cubicBezTo>
                  <a:pt x="4716694" y="604552"/>
                  <a:pt x="4716694" y="604552"/>
                  <a:pt x="4704806" y="604552"/>
                </a:cubicBezTo>
                <a:cubicBezTo>
                  <a:pt x="4704806" y="604552"/>
                  <a:pt x="4704806" y="604552"/>
                  <a:pt x="4704806" y="595254"/>
                </a:cubicBezTo>
                <a:cubicBezTo>
                  <a:pt x="4704806" y="595254"/>
                  <a:pt x="4704806" y="595254"/>
                  <a:pt x="4716694" y="595254"/>
                </a:cubicBezTo>
                <a:cubicBezTo>
                  <a:pt x="4716694" y="595254"/>
                  <a:pt x="4716694" y="595254"/>
                  <a:pt x="4716694" y="585955"/>
                </a:cubicBezTo>
                <a:cubicBezTo>
                  <a:pt x="4716694" y="585955"/>
                  <a:pt x="4716694" y="585955"/>
                  <a:pt x="4704806" y="585955"/>
                </a:cubicBezTo>
                <a:cubicBezTo>
                  <a:pt x="4704806" y="585955"/>
                  <a:pt x="4704806" y="585955"/>
                  <a:pt x="4704806" y="576656"/>
                </a:cubicBezTo>
                <a:cubicBezTo>
                  <a:pt x="4704806" y="576656"/>
                  <a:pt x="4704806" y="576656"/>
                  <a:pt x="4716694" y="576656"/>
                </a:cubicBezTo>
                <a:cubicBezTo>
                  <a:pt x="4716694" y="576656"/>
                  <a:pt x="4716694" y="576656"/>
                  <a:pt x="4716694" y="569682"/>
                </a:cubicBezTo>
                <a:cubicBezTo>
                  <a:pt x="4716694" y="569682"/>
                  <a:pt x="4716694" y="569682"/>
                  <a:pt x="4704806" y="569682"/>
                </a:cubicBezTo>
                <a:cubicBezTo>
                  <a:pt x="4704806" y="569682"/>
                  <a:pt x="4704806" y="569682"/>
                  <a:pt x="4704806" y="560384"/>
                </a:cubicBezTo>
                <a:cubicBezTo>
                  <a:pt x="4704806" y="560384"/>
                  <a:pt x="4704806" y="560384"/>
                  <a:pt x="4716694" y="560384"/>
                </a:cubicBezTo>
                <a:cubicBezTo>
                  <a:pt x="4716694" y="560384"/>
                  <a:pt x="4716694" y="560384"/>
                  <a:pt x="4716694" y="551085"/>
                </a:cubicBezTo>
                <a:cubicBezTo>
                  <a:pt x="4716694" y="551085"/>
                  <a:pt x="4716694" y="551085"/>
                  <a:pt x="4704806" y="551085"/>
                </a:cubicBezTo>
                <a:cubicBezTo>
                  <a:pt x="4704806" y="551085"/>
                  <a:pt x="4704806" y="551085"/>
                  <a:pt x="4704806" y="541787"/>
                </a:cubicBezTo>
                <a:cubicBezTo>
                  <a:pt x="4704806" y="541787"/>
                  <a:pt x="4704806" y="541787"/>
                  <a:pt x="4716694" y="541787"/>
                </a:cubicBezTo>
                <a:cubicBezTo>
                  <a:pt x="4716694" y="541787"/>
                  <a:pt x="4716694" y="541787"/>
                  <a:pt x="4716694" y="534813"/>
                </a:cubicBezTo>
                <a:cubicBezTo>
                  <a:pt x="4716694" y="534813"/>
                  <a:pt x="4716694" y="534813"/>
                  <a:pt x="4704806" y="534813"/>
                </a:cubicBezTo>
                <a:cubicBezTo>
                  <a:pt x="4704806" y="534813"/>
                  <a:pt x="4704806" y="534813"/>
                  <a:pt x="4704806" y="525514"/>
                </a:cubicBezTo>
                <a:cubicBezTo>
                  <a:pt x="4704806" y="525514"/>
                  <a:pt x="4704806" y="525514"/>
                  <a:pt x="4716694" y="525514"/>
                </a:cubicBezTo>
                <a:cubicBezTo>
                  <a:pt x="4716694" y="525514"/>
                  <a:pt x="4716694" y="525514"/>
                  <a:pt x="4704806" y="511566"/>
                </a:cubicBezTo>
                <a:cubicBezTo>
                  <a:pt x="4704806" y="511566"/>
                  <a:pt x="4704806" y="511566"/>
                  <a:pt x="4704806" y="474372"/>
                </a:cubicBezTo>
                <a:cubicBezTo>
                  <a:pt x="4704806" y="474372"/>
                  <a:pt x="4704806" y="474372"/>
                  <a:pt x="4903930" y="474372"/>
                </a:cubicBezTo>
                <a:cubicBezTo>
                  <a:pt x="4903930" y="474372"/>
                  <a:pt x="4903930" y="474372"/>
                  <a:pt x="4921763" y="495294"/>
                </a:cubicBezTo>
                <a:cubicBezTo>
                  <a:pt x="4921763" y="495294"/>
                  <a:pt x="4921763" y="495294"/>
                  <a:pt x="4921763" y="541787"/>
                </a:cubicBezTo>
                <a:cubicBezTo>
                  <a:pt x="4921763" y="541787"/>
                  <a:pt x="4921763" y="541787"/>
                  <a:pt x="4909874" y="541787"/>
                </a:cubicBezTo>
                <a:cubicBezTo>
                  <a:pt x="4909874" y="541787"/>
                  <a:pt x="4909874" y="541787"/>
                  <a:pt x="4909874" y="551085"/>
                </a:cubicBezTo>
                <a:cubicBezTo>
                  <a:pt x="4909874" y="551085"/>
                  <a:pt x="4909874" y="551085"/>
                  <a:pt x="4921763" y="551085"/>
                </a:cubicBezTo>
                <a:cubicBezTo>
                  <a:pt x="4921763" y="551085"/>
                  <a:pt x="4921763" y="551085"/>
                  <a:pt x="4921763" y="560384"/>
                </a:cubicBezTo>
                <a:cubicBezTo>
                  <a:pt x="4921763" y="560384"/>
                  <a:pt x="4921763" y="560384"/>
                  <a:pt x="4909874" y="560384"/>
                </a:cubicBezTo>
                <a:cubicBezTo>
                  <a:pt x="4909874" y="560384"/>
                  <a:pt x="4909874" y="560384"/>
                  <a:pt x="4909874" y="569682"/>
                </a:cubicBezTo>
                <a:cubicBezTo>
                  <a:pt x="4909874" y="569682"/>
                  <a:pt x="4909874" y="569682"/>
                  <a:pt x="4921763" y="569682"/>
                </a:cubicBezTo>
                <a:cubicBezTo>
                  <a:pt x="4921763" y="569682"/>
                  <a:pt x="4921763" y="569682"/>
                  <a:pt x="4921763" y="576656"/>
                </a:cubicBezTo>
                <a:cubicBezTo>
                  <a:pt x="4921763" y="576656"/>
                  <a:pt x="4921763" y="576656"/>
                  <a:pt x="4909874" y="576656"/>
                </a:cubicBezTo>
                <a:cubicBezTo>
                  <a:pt x="4909874" y="576656"/>
                  <a:pt x="4909874" y="576656"/>
                  <a:pt x="4909874" y="585955"/>
                </a:cubicBezTo>
                <a:cubicBezTo>
                  <a:pt x="4909874" y="585955"/>
                  <a:pt x="4909874" y="585955"/>
                  <a:pt x="4921763" y="585955"/>
                </a:cubicBezTo>
                <a:cubicBezTo>
                  <a:pt x="4921763" y="585955"/>
                  <a:pt x="4921763" y="585955"/>
                  <a:pt x="4921763" y="595254"/>
                </a:cubicBezTo>
                <a:cubicBezTo>
                  <a:pt x="4921763" y="595254"/>
                  <a:pt x="4921763" y="595254"/>
                  <a:pt x="4909874" y="595254"/>
                </a:cubicBezTo>
                <a:cubicBezTo>
                  <a:pt x="4909874" y="595254"/>
                  <a:pt x="4909874" y="595254"/>
                  <a:pt x="4909874" y="604552"/>
                </a:cubicBezTo>
                <a:cubicBezTo>
                  <a:pt x="4909874" y="604552"/>
                  <a:pt x="4909874" y="604552"/>
                  <a:pt x="4921763" y="604552"/>
                </a:cubicBezTo>
                <a:cubicBezTo>
                  <a:pt x="4921763" y="604552"/>
                  <a:pt x="4921763" y="604552"/>
                  <a:pt x="4921763" y="611526"/>
                </a:cubicBezTo>
                <a:cubicBezTo>
                  <a:pt x="4921763" y="611526"/>
                  <a:pt x="4921763" y="611526"/>
                  <a:pt x="4909874" y="611526"/>
                </a:cubicBezTo>
                <a:cubicBezTo>
                  <a:pt x="4909874" y="611526"/>
                  <a:pt x="4909874" y="611526"/>
                  <a:pt x="4909874" y="620825"/>
                </a:cubicBezTo>
                <a:cubicBezTo>
                  <a:pt x="4909874" y="620825"/>
                  <a:pt x="4909874" y="620825"/>
                  <a:pt x="4921763" y="620825"/>
                </a:cubicBezTo>
                <a:cubicBezTo>
                  <a:pt x="4921763" y="620825"/>
                  <a:pt x="4921763" y="620825"/>
                  <a:pt x="4921763" y="630123"/>
                </a:cubicBezTo>
                <a:cubicBezTo>
                  <a:pt x="4921763" y="630123"/>
                  <a:pt x="4921763" y="630123"/>
                  <a:pt x="4909874" y="630123"/>
                </a:cubicBezTo>
                <a:cubicBezTo>
                  <a:pt x="4909874" y="630123"/>
                  <a:pt x="4909874" y="630123"/>
                  <a:pt x="4909874" y="637097"/>
                </a:cubicBezTo>
                <a:cubicBezTo>
                  <a:pt x="4909874" y="637097"/>
                  <a:pt x="4909874" y="637097"/>
                  <a:pt x="4921763" y="637097"/>
                </a:cubicBezTo>
                <a:cubicBezTo>
                  <a:pt x="4921763" y="637097"/>
                  <a:pt x="4921763" y="637097"/>
                  <a:pt x="4921763" y="646396"/>
                </a:cubicBezTo>
                <a:cubicBezTo>
                  <a:pt x="4921763" y="646396"/>
                  <a:pt x="4921763" y="646396"/>
                  <a:pt x="4909874" y="646396"/>
                </a:cubicBezTo>
                <a:cubicBezTo>
                  <a:pt x="4909874" y="646396"/>
                  <a:pt x="4909874" y="646396"/>
                  <a:pt x="4909874" y="655694"/>
                </a:cubicBezTo>
                <a:cubicBezTo>
                  <a:pt x="4909874" y="655694"/>
                  <a:pt x="4909874" y="655694"/>
                  <a:pt x="4921763" y="655694"/>
                </a:cubicBezTo>
                <a:cubicBezTo>
                  <a:pt x="4921763" y="655694"/>
                  <a:pt x="4921763" y="655694"/>
                  <a:pt x="4921763" y="664993"/>
                </a:cubicBezTo>
                <a:cubicBezTo>
                  <a:pt x="4921763" y="664993"/>
                  <a:pt x="4921763" y="664993"/>
                  <a:pt x="4909874" y="664993"/>
                </a:cubicBezTo>
                <a:cubicBezTo>
                  <a:pt x="4909874" y="664993"/>
                  <a:pt x="4909874" y="664993"/>
                  <a:pt x="4909874" y="671967"/>
                </a:cubicBezTo>
                <a:cubicBezTo>
                  <a:pt x="4909874" y="671967"/>
                  <a:pt x="4909874" y="671967"/>
                  <a:pt x="4921763" y="671967"/>
                </a:cubicBezTo>
                <a:cubicBezTo>
                  <a:pt x="4921763" y="671967"/>
                  <a:pt x="4921763" y="671967"/>
                  <a:pt x="4921763" y="681266"/>
                </a:cubicBezTo>
                <a:cubicBezTo>
                  <a:pt x="4921763" y="681266"/>
                  <a:pt x="4921763" y="681266"/>
                  <a:pt x="4909874" y="681266"/>
                </a:cubicBezTo>
                <a:cubicBezTo>
                  <a:pt x="4909874" y="681266"/>
                  <a:pt x="4909874" y="681266"/>
                  <a:pt x="4909874" y="690564"/>
                </a:cubicBezTo>
                <a:cubicBezTo>
                  <a:pt x="4909874" y="690564"/>
                  <a:pt x="4909874" y="690564"/>
                  <a:pt x="4921763" y="690564"/>
                </a:cubicBezTo>
                <a:cubicBezTo>
                  <a:pt x="4921763" y="690564"/>
                  <a:pt x="4921763" y="690564"/>
                  <a:pt x="4921763" y="697538"/>
                </a:cubicBezTo>
                <a:cubicBezTo>
                  <a:pt x="4921763" y="697538"/>
                  <a:pt x="4921763" y="697538"/>
                  <a:pt x="4909874" y="697538"/>
                </a:cubicBezTo>
                <a:cubicBezTo>
                  <a:pt x="4909874" y="697538"/>
                  <a:pt x="4909874" y="697538"/>
                  <a:pt x="4909874" y="706837"/>
                </a:cubicBezTo>
                <a:cubicBezTo>
                  <a:pt x="4909874" y="706837"/>
                  <a:pt x="4909874" y="706837"/>
                  <a:pt x="4921763" y="706837"/>
                </a:cubicBezTo>
                <a:cubicBezTo>
                  <a:pt x="4921763" y="706837"/>
                  <a:pt x="4921763" y="706837"/>
                  <a:pt x="4921763" y="716135"/>
                </a:cubicBezTo>
                <a:cubicBezTo>
                  <a:pt x="4921763" y="716135"/>
                  <a:pt x="4921763" y="716135"/>
                  <a:pt x="4909874" y="716135"/>
                </a:cubicBezTo>
                <a:cubicBezTo>
                  <a:pt x="4909874" y="716135"/>
                  <a:pt x="4909874" y="716135"/>
                  <a:pt x="4909874" y="725434"/>
                </a:cubicBezTo>
                <a:cubicBezTo>
                  <a:pt x="4909874" y="725434"/>
                  <a:pt x="4909874" y="725434"/>
                  <a:pt x="4921763" y="725434"/>
                </a:cubicBezTo>
                <a:cubicBezTo>
                  <a:pt x="4921763" y="725434"/>
                  <a:pt x="4921763" y="725434"/>
                  <a:pt x="4921763" y="732408"/>
                </a:cubicBezTo>
                <a:cubicBezTo>
                  <a:pt x="4921763" y="732408"/>
                  <a:pt x="4921763" y="732408"/>
                  <a:pt x="4909874" y="732408"/>
                </a:cubicBezTo>
                <a:cubicBezTo>
                  <a:pt x="4909874" y="732408"/>
                  <a:pt x="4909874" y="732408"/>
                  <a:pt x="4909874" y="741706"/>
                </a:cubicBezTo>
                <a:cubicBezTo>
                  <a:pt x="4909874" y="741706"/>
                  <a:pt x="4909874" y="741706"/>
                  <a:pt x="4942567" y="762628"/>
                </a:cubicBezTo>
                <a:cubicBezTo>
                  <a:pt x="4942567" y="762628"/>
                  <a:pt x="4942567" y="762628"/>
                  <a:pt x="4942567" y="767278"/>
                </a:cubicBezTo>
                <a:cubicBezTo>
                  <a:pt x="4942567" y="767278"/>
                  <a:pt x="4942567" y="767278"/>
                  <a:pt x="4930679" y="767278"/>
                </a:cubicBezTo>
                <a:cubicBezTo>
                  <a:pt x="4930679" y="767278"/>
                  <a:pt x="4930679" y="767278"/>
                  <a:pt x="4930679" y="792849"/>
                </a:cubicBezTo>
                <a:cubicBezTo>
                  <a:pt x="4930679" y="792849"/>
                  <a:pt x="4930679" y="792849"/>
                  <a:pt x="4942567" y="792849"/>
                </a:cubicBezTo>
                <a:cubicBezTo>
                  <a:pt x="4942567" y="792849"/>
                  <a:pt x="4942567" y="792849"/>
                  <a:pt x="4942567" y="781225"/>
                </a:cubicBezTo>
                <a:cubicBezTo>
                  <a:pt x="4942567" y="781225"/>
                  <a:pt x="4942567" y="781225"/>
                  <a:pt x="4954455" y="776576"/>
                </a:cubicBezTo>
                <a:cubicBezTo>
                  <a:pt x="4954455" y="776576"/>
                  <a:pt x="4954455" y="776576"/>
                  <a:pt x="4975259" y="776576"/>
                </a:cubicBezTo>
                <a:cubicBezTo>
                  <a:pt x="4975259" y="776576"/>
                  <a:pt x="4975259" y="776576"/>
                  <a:pt x="4975259" y="785875"/>
                </a:cubicBezTo>
                <a:cubicBezTo>
                  <a:pt x="4975259" y="785875"/>
                  <a:pt x="4975259" y="785875"/>
                  <a:pt x="4993091" y="785875"/>
                </a:cubicBezTo>
                <a:cubicBezTo>
                  <a:pt x="4993091" y="785875"/>
                  <a:pt x="4993091" y="785875"/>
                  <a:pt x="4993091" y="790524"/>
                </a:cubicBezTo>
                <a:cubicBezTo>
                  <a:pt x="4993091" y="790524"/>
                  <a:pt x="4993091" y="790524"/>
                  <a:pt x="5004979" y="790524"/>
                </a:cubicBezTo>
                <a:cubicBezTo>
                  <a:pt x="5004979" y="790524"/>
                  <a:pt x="5004979" y="790524"/>
                  <a:pt x="5018771" y="804254"/>
                </a:cubicBezTo>
                <a:lnTo>
                  <a:pt x="5028884" y="814322"/>
                </a:lnTo>
                <a:lnTo>
                  <a:pt x="5070363" y="814322"/>
                </a:lnTo>
                <a:lnTo>
                  <a:pt x="5070363" y="802147"/>
                </a:lnTo>
                <a:cubicBezTo>
                  <a:pt x="5070363" y="802147"/>
                  <a:pt x="5070363" y="802147"/>
                  <a:pt x="5120887" y="802147"/>
                </a:cubicBezTo>
                <a:cubicBezTo>
                  <a:pt x="5120887" y="802147"/>
                  <a:pt x="5120887" y="802147"/>
                  <a:pt x="5120887" y="727759"/>
                </a:cubicBezTo>
                <a:cubicBezTo>
                  <a:pt x="5120887" y="727759"/>
                  <a:pt x="5120887" y="727759"/>
                  <a:pt x="5168440" y="727759"/>
                </a:cubicBezTo>
                <a:cubicBezTo>
                  <a:pt x="5168440" y="727759"/>
                  <a:pt x="5168440" y="727759"/>
                  <a:pt x="5168440" y="720785"/>
                </a:cubicBezTo>
                <a:cubicBezTo>
                  <a:pt x="5168440" y="720785"/>
                  <a:pt x="5168440" y="720785"/>
                  <a:pt x="5198160" y="720785"/>
                </a:cubicBezTo>
                <a:cubicBezTo>
                  <a:pt x="5198160" y="720785"/>
                  <a:pt x="5198160" y="720785"/>
                  <a:pt x="5198160" y="681266"/>
                </a:cubicBezTo>
                <a:cubicBezTo>
                  <a:pt x="5198160" y="681266"/>
                  <a:pt x="5198160" y="681266"/>
                  <a:pt x="5192216" y="681266"/>
                </a:cubicBezTo>
                <a:cubicBezTo>
                  <a:pt x="5192216" y="681266"/>
                  <a:pt x="5192216" y="681266"/>
                  <a:pt x="5192216" y="667318"/>
                </a:cubicBezTo>
                <a:cubicBezTo>
                  <a:pt x="5192216" y="667318"/>
                  <a:pt x="5192216" y="667318"/>
                  <a:pt x="5198160" y="669642"/>
                </a:cubicBezTo>
                <a:cubicBezTo>
                  <a:pt x="5198160" y="669642"/>
                  <a:pt x="5198160" y="669642"/>
                  <a:pt x="5204104" y="646396"/>
                </a:cubicBezTo>
                <a:cubicBezTo>
                  <a:pt x="5204104" y="646396"/>
                  <a:pt x="5204104" y="646396"/>
                  <a:pt x="5210048" y="669642"/>
                </a:cubicBezTo>
                <a:cubicBezTo>
                  <a:pt x="5210048" y="669642"/>
                  <a:pt x="5210048" y="669642"/>
                  <a:pt x="5213020" y="667318"/>
                </a:cubicBezTo>
                <a:cubicBezTo>
                  <a:pt x="5213020" y="667318"/>
                  <a:pt x="5213020" y="667318"/>
                  <a:pt x="5215992" y="660344"/>
                </a:cubicBezTo>
                <a:cubicBezTo>
                  <a:pt x="5215992" y="660344"/>
                  <a:pt x="5215992" y="660344"/>
                  <a:pt x="5221936" y="651045"/>
                </a:cubicBezTo>
                <a:cubicBezTo>
                  <a:pt x="5221936" y="651045"/>
                  <a:pt x="5221936" y="651045"/>
                  <a:pt x="5227880" y="641747"/>
                </a:cubicBezTo>
                <a:cubicBezTo>
                  <a:pt x="5227880" y="641747"/>
                  <a:pt x="5227880" y="641747"/>
                  <a:pt x="5242740" y="634773"/>
                </a:cubicBezTo>
                <a:cubicBezTo>
                  <a:pt x="5242740" y="634773"/>
                  <a:pt x="5242740" y="634773"/>
                  <a:pt x="5260572" y="625474"/>
                </a:cubicBezTo>
                <a:cubicBezTo>
                  <a:pt x="5260572" y="625474"/>
                  <a:pt x="5260572" y="625474"/>
                  <a:pt x="5269488" y="616175"/>
                </a:cubicBezTo>
                <a:cubicBezTo>
                  <a:pt x="5269488" y="616175"/>
                  <a:pt x="5269488" y="616175"/>
                  <a:pt x="5275432" y="599903"/>
                </a:cubicBezTo>
                <a:cubicBezTo>
                  <a:pt x="5275432" y="599903"/>
                  <a:pt x="5275432" y="599903"/>
                  <a:pt x="5281376" y="616175"/>
                </a:cubicBezTo>
                <a:cubicBezTo>
                  <a:pt x="5281376" y="616175"/>
                  <a:pt x="5281376" y="616175"/>
                  <a:pt x="5287320" y="623149"/>
                </a:cubicBezTo>
                <a:cubicBezTo>
                  <a:pt x="5287320" y="623149"/>
                  <a:pt x="5287320" y="623149"/>
                  <a:pt x="5302180" y="632448"/>
                </a:cubicBezTo>
                <a:cubicBezTo>
                  <a:pt x="5302180" y="632448"/>
                  <a:pt x="5302180" y="632448"/>
                  <a:pt x="5314069" y="641747"/>
                </a:cubicBezTo>
                <a:cubicBezTo>
                  <a:pt x="5314069" y="641747"/>
                  <a:pt x="5314069" y="641747"/>
                  <a:pt x="5325957" y="651045"/>
                </a:cubicBezTo>
                <a:cubicBezTo>
                  <a:pt x="5325957" y="651045"/>
                  <a:pt x="5325957" y="651045"/>
                  <a:pt x="5328929" y="660344"/>
                </a:cubicBezTo>
                <a:cubicBezTo>
                  <a:pt x="5328929" y="660344"/>
                  <a:pt x="5328929" y="660344"/>
                  <a:pt x="5331901" y="669642"/>
                </a:cubicBezTo>
                <a:cubicBezTo>
                  <a:pt x="5331901" y="669642"/>
                  <a:pt x="5331901" y="669642"/>
                  <a:pt x="5337845" y="669642"/>
                </a:cubicBezTo>
                <a:cubicBezTo>
                  <a:pt x="5337845" y="669642"/>
                  <a:pt x="5337845" y="669642"/>
                  <a:pt x="5340817" y="646396"/>
                </a:cubicBezTo>
                <a:cubicBezTo>
                  <a:pt x="5340817" y="646396"/>
                  <a:pt x="5340817" y="646396"/>
                  <a:pt x="5346761" y="669642"/>
                </a:cubicBezTo>
                <a:cubicBezTo>
                  <a:pt x="5346761" y="669642"/>
                  <a:pt x="5346761" y="669642"/>
                  <a:pt x="5352705" y="669642"/>
                </a:cubicBezTo>
                <a:cubicBezTo>
                  <a:pt x="5352705" y="669642"/>
                  <a:pt x="5352705" y="669642"/>
                  <a:pt x="5352705" y="683590"/>
                </a:cubicBezTo>
                <a:cubicBezTo>
                  <a:pt x="5352705" y="683590"/>
                  <a:pt x="5352705" y="683590"/>
                  <a:pt x="5346761" y="683590"/>
                </a:cubicBezTo>
                <a:cubicBezTo>
                  <a:pt x="5346761" y="683590"/>
                  <a:pt x="5346761" y="683590"/>
                  <a:pt x="5346761" y="716135"/>
                </a:cubicBezTo>
                <a:cubicBezTo>
                  <a:pt x="5346761" y="716135"/>
                  <a:pt x="5346761" y="716135"/>
                  <a:pt x="5358649" y="716135"/>
                </a:cubicBezTo>
                <a:cubicBezTo>
                  <a:pt x="5358649" y="716135"/>
                  <a:pt x="5358649" y="716135"/>
                  <a:pt x="5358649" y="720785"/>
                </a:cubicBezTo>
                <a:cubicBezTo>
                  <a:pt x="5358649" y="720785"/>
                  <a:pt x="5358649" y="720785"/>
                  <a:pt x="5367565" y="720785"/>
                </a:cubicBezTo>
                <a:cubicBezTo>
                  <a:pt x="5367565" y="720785"/>
                  <a:pt x="5367565" y="720785"/>
                  <a:pt x="5367565" y="711486"/>
                </a:cubicBezTo>
                <a:cubicBezTo>
                  <a:pt x="5367565" y="711486"/>
                  <a:pt x="5367565" y="711486"/>
                  <a:pt x="5391342" y="711486"/>
                </a:cubicBezTo>
                <a:cubicBezTo>
                  <a:pt x="5391342" y="711486"/>
                  <a:pt x="5391342" y="711486"/>
                  <a:pt x="5391342" y="695213"/>
                </a:cubicBezTo>
                <a:cubicBezTo>
                  <a:pt x="5391342" y="695213"/>
                  <a:pt x="5391342" y="695213"/>
                  <a:pt x="5441865" y="695213"/>
                </a:cubicBezTo>
                <a:cubicBezTo>
                  <a:pt x="5441865" y="695213"/>
                  <a:pt x="5441865" y="695213"/>
                  <a:pt x="5441865" y="706837"/>
                </a:cubicBezTo>
                <a:cubicBezTo>
                  <a:pt x="5441865" y="706837"/>
                  <a:pt x="5441865" y="706837"/>
                  <a:pt x="5468614" y="706837"/>
                </a:cubicBezTo>
                <a:cubicBezTo>
                  <a:pt x="5468614" y="706837"/>
                  <a:pt x="5468614" y="706837"/>
                  <a:pt x="5468614" y="725434"/>
                </a:cubicBezTo>
                <a:cubicBezTo>
                  <a:pt x="5468614" y="725434"/>
                  <a:pt x="5468614" y="725434"/>
                  <a:pt x="5462670" y="725434"/>
                </a:cubicBezTo>
                <a:cubicBezTo>
                  <a:pt x="5462670" y="725434"/>
                  <a:pt x="5462670" y="725434"/>
                  <a:pt x="5462670" y="732408"/>
                </a:cubicBezTo>
                <a:cubicBezTo>
                  <a:pt x="5462670" y="732408"/>
                  <a:pt x="5462670" y="732408"/>
                  <a:pt x="5468614" y="732408"/>
                </a:cubicBezTo>
                <a:cubicBezTo>
                  <a:pt x="5468614" y="732408"/>
                  <a:pt x="5468614" y="732408"/>
                  <a:pt x="5468614" y="746356"/>
                </a:cubicBezTo>
                <a:cubicBezTo>
                  <a:pt x="5468614" y="746356"/>
                  <a:pt x="5468614" y="746356"/>
                  <a:pt x="5462670" y="751005"/>
                </a:cubicBezTo>
                <a:cubicBezTo>
                  <a:pt x="5462670" y="751005"/>
                  <a:pt x="5462670" y="751005"/>
                  <a:pt x="5462670" y="806797"/>
                </a:cubicBezTo>
                <a:cubicBezTo>
                  <a:pt x="5462670" y="806797"/>
                  <a:pt x="5462670" y="806797"/>
                  <a:pt x="5483473" y="806797"/>
                </a:cubicBezTo>
                <a:cubicBezTo>
                  <a:pt x="5483473" y="806797"/>
                  <a:pt x="5483473" y="806797"/>
                  <a:pt x="5483473" y="811446"/>
                </a:cubicBezTo>
                <a:cubicBezTo>
                  <a:pt x="5483473" y="811446"/>
                  <a:pt x="5483473" y="811446"/>
                  <a:pt x="5501306" y="811446"/>
                </a:cubicBezTo>
                <a:cubicBezTo>
                  <a:pt x="5501306" y="811446"/>
                  <a:pt x="5501306" y="811446"/>
                  <a:pt x="5501306" y="813480"/>
                </a:cubicBezTo>
                <a:lnTo>
                  <a:pt x="5501306" y="814322"/>
                </a:lnTo>
                <a:lnTo>
                  <a:pt x="5519138" y="814322"/>
                </a:lnTo>
                <a:lnTo>
                  <a:pt x="5519138" y="811446"/>
                </a:lnTo>
                <a:cubicBezTo>
                  <a:pt x="5519138" y="811446"/>
                  <a:pt x="5519138" y="811446"/>
                  <a:pt x="5539942" y="802147"/>
                </a:cubicBezTo>
                <a:cubicBezTo>
                  <a:pt x="5539942" y="802147"/>
                  <a:pt x="5539942" y="802147"/>
                  <a:pt x="5539942" y="781225"/>
                </a:cubicBezTo>
                <a:cubicBezTo>
                  <a:pt x="5539942" y="781225"/>
                  <a:pt x="5539942" y="781225"/>
                  <a:pt x="5533998" y="781225"/>
                </a:cubicBezTo>
                <a:cubicBezTo>
                  <a:pt x="5533998" y="781225"/>
                  <a:pt x="5533998" y="781225"/>
                  <a:pt x="5533998" y="757979"/>
                </a:cubicBezTo>
                <a:cubicBezTo>
                  <a:pt x="5533998" y="757979"/>
                  <a:pt x="5533998" y="757979"/>
                  <a:pt x="5545886" y="757979"/>
                </a:cubicBezTo>
                <a:cubicBezTo>
                  <a:pt x="5545886" y="757979"/>
                  <a:pt x="5545886" y="757979"/>
                  <a:pt x="5545886" y="755654"/>
                </a:cubicBezTo>
                <a:cubicBezTo>
                  <a:pt x="5545886" y="755654"/>
                  <a:pt x="5545886" y="755654"/>
                  <a:pt x="5572634" y="755654"/>
                </a:cubicBezTo>
                <a:cubicBezTo>
                  <a:pt x="5572634" y="755654"/>
                  <a:pt x="5572634" y="755654"/>
                  <a:pt x="5572634" y="746356"/>
                </a:cubicBezTo>
                <a:cubicBezTo>
                  <a:pt x="5572634" y="746356"/>
                  <a:pt x="5572634" y="746356"/>
                  <a:pt x="5590466" y="746356"/>
                </a:cubicBezTo>
                <a:cubicBezTo>
                  <a:pt x="5590466" y="746356"/>
                  <a:pt x="5590466" y="746356"/>
                  <a:pt x="5590466" y="630123"/>
                </a:cubicBezTo>
                <a:cubicBezTo>
                  <a:pt x="5590466" y="630123"/>
                  <a:pt x="5590466" y="630123"/>
                  <a:pt x="5602354" y="630123"/>
                </a:cubicBezTo>
                <a:cubicBezTo>
                  <a:pt x="5602354" y="630123"/>
                  <a:pt x="5602354" y="630123"/>
                  <a:pt x="5602354" y="611526"/>
                </a:cubicBezTo>
                <a:cubicBezTo>
                  <a:pt x="5602354" y="611526"/>
                  <a:pt x="5602354" y="611526"/>
                  <a:pt x="5605326" y="611526"/>
                </a:cubicBezTo>
                <a:cubicBezTo>
                  <a:pt x="5605326" y="611526"/>
                  <a:pt x="5605326" y="611526"/>
                  <a:pt x="5605326" y="565033"/>
                </a:cubicBezTo>
                <a:cubicBezTo>
                  <a:pt x="5605326" y="565033"/>
                  <a:pt x="5605326" y="565033"/>
                  <a:pt x="5617215" y="565033"/>
                </a:cubicBezTo>
                <a:cubicBezTo>
                  <a:pt x="5617215" y="565033"/>
                  <a:pt x="5617215" y="565033"/>
                  <a:pt x="5617215" y="574332"/>
                </a:cubicBezTo>
                <a:cubicBezTo>
                  <a:pt x="5617215" y="574332"/>
                  <a:pt x="5617215" y="574332"/>
                  <a:pt x="5623159" y="574332"/>
                </a:cubicBezTo>
                <a:cubicBezTo>
                  <a:pt x="5623159" y="574332"/>
                  <a:pt x="5623159" y="574332"/>
                  <a:pt x="5623159" y="555735"/>
                </a:cubicBezTo>
                <a:cubicBezTo>
                  <a:pt x="5623159" y="555735"/>
                  <a:pt x="5623159" y="555735"/>
                  <a:pt x="5638018" y="551085"/>
                </a:cubicBezTo>
                <a:cubicBezTo>
                  <a:pt x="5638018" y="551085"/>
                  <a:pt x="5638018" y="551085"/>
                  <a:pt x="5649906" y="555735"/>
                </a:cubicBezTo>
                <a:cubicBezTo>
                  <a:pt x="5649906" y="555735"/>
                  <a:pt x="5649906" y="555735"/>
                  <a:pt x="5667738" y="555735"/>
                </a:cubicBezTo>
                <a:cubicBezTo>
                  <a:pt x="5667738" y="555735"/>
                  <a:pt x="5667738" y="555735"/>
                  <a:pt x="5667738" y="525514"/>
                </a:cubicBezTo>
                <a:cubicBezTo>
                  <a:pt x="5667738" y="525514"/>
                  <a:pt x="5667738" y="525514"/>
                  <a:pt x="5679627" y="525514"/>
                </a:cubicBezTo>
                <a:cubicBezTo>
                  <a:pt x="5679627" y="525514"/>
                  <a:pt x="5679627" y="525514"/>
                  <a:pt x="5679627" y="530163"/>
                </a:cubicBezTo>
                <a:cubicBezTo>
                  <a:pt x="5679627" y="530163"/>
                  <a:pt x="5679627" y="530163"/>
                  <a:pt x="5694487" y="530163"/>
                </a:cubicBezTo>
                <a:cubicBezTo>
                  <a:pt x="5694487" y="530163"/>
                  <a:pt x="5694487" y="530163"/>
                  <a:pt x="5694487" y="525514"/>
                </a:cubicBezTo>
                <a:cubicBezTo>
                  <a:pt x="5694487" y="525514"/>
                  <a:pt x="5694487" y="525514"/>
                  <a:pt x="5706375" y="525514"/>
                </a:cubicBezTo>
                <a:cubicBezTo>
                  <a:pt x="5706375" y="525514"/>
                  <a:pt x="5706375" y="525514"/>
                  <a:pt x="5706375" y="560384"/>
                </a:cubicBezTo>
                <a:cubicBezTo>
                  <a:pt x="5706375" y="560384"/>
                  <a:pt x="5706375" y="560384"/>
                  <a:pt x="5721235" y="569682"/>
                </a:cubicBezTo>
                <a:cubicBezTo>
                  <a:pt x="5721235" y="569682"/>
                  <a:pt x="5721235" y="569682"/>
                  <a:pt x="5721235" y="574332"/>
                </a:cubicBezTo>
                <a:cubicBezTo>
                  <a:pt x="5721235" y="574332"/>
                  <a:pt x="5721235" y="574332"/>
                  <a:pt x="5718263" y="574332"/>
                </a:cubicBezTo>
                <a:cubicBezTo>
                  <a:pt x="5718263" y="574332"/>
                  <a:pt x="5718263" y="574332"/>
                  <a:pt x="5718263" y="576656"/>
                </a:cubicBezTo>
                <a:cubicBezTo>
                  <a:pt x="5718263" y="576656"/>
                  <a:pt x="5718263" y="576656"/>
                  <a:pt x="5750955" y="576656"/>
                </a:cubicBezTo>
                <a:cubicBezTo>
                  <a:pt x="5750955" y="576656"/>
                  <a:pt x="5750955" y="576656"/>
                  <a:pt x="5750955" y="565033"/>
                </a:cubicBezTo>
                <a:cubicBezTo>
                  <a:pt x="5750955" y="565033"/>
                  <a:pt x="5750955" y="565033"/>
                  <a:pt x="5789591" y="555735"/>
                </a:cubicBezTo>
                <a:cubicBezTo>
                  <a:pt x="5789591" y="555735"/>
                  <a:pt x="5789591" y="555735"/>
                  <a:pt x="5789591" y="546436"/>
                </a:cubicBezTo>
                <a:cubicBezTo>
                  <a:pt x="5789591" y="546436"/>
                  <a:pt x="5789591" y="546436"/>
                  <a:pt x="5798507" y="546436"/>
                </a:cubicBezTo>
                <a:cubicBezTo>
                  <a:pt x="5798507" y="546436"/>
                  <a:pt x="5798507" y="546436"/>
                  <a:pt x="5798507" y="539462"/>
                </a:cubicBezTo>
                <a:cubicBezTo>
                  <a:pt x="5798507" y="539462"/>
                  <a:pt x="5798507" y="539462"/>
                  <a:pt x="5822283" y="539462"/>
                </a:cubicBezTo>
                <a:cubicBezTo>
                  <a:pt x="5822283" y="539462"/>
                  <a:pt x="5822283" y="539462"/>
                  <a:pt x="5822283" y="546436"/>
                </a:cubicBezTo>
                <a:cubicBezTo>
                  <a:pt x="5822283" y="546436"/>
                  <a:pt x="5822283" y="546436"/>
                  <a:pt x="5840116" y="546436"/>
                </a:cubicBezTo>
                <a:cubicBezTo>
                  <a:pt x="5840116" y="546436"/>
                  <a:pt x="5840116" y="546436"/>
                  <a:pt x="5840116" y="560384"/>
                </a:cubicBezTo>
                <a:cubicBezTo>
                  <a:pt x="5840116" y="560384"/>
                  <a:pt x="5840116" y="560384"/>
                  <a:pt x="5872808" y="560384"/>
                </a:cubicBezTo>
                <a:cubicBezTo>
                  <a:pt x="5872808" y="560384"/>
                  <a:pt x="5872808" y="560384"/>
                  <a:pt x="5872808" y="551085"/>
                </a:cubicBezTo>
                <a:cubicBezTo>
                  <a:pt x="5872808" y="551085"/>
                  <a:pt x="5872808" y="551085"/>
                  <a:pt x="5887668" y="551085"/>
                </a:cubicBezTo>
                <a:cubicBezTo>
                  <a:pt x="5887668" y="551085"/>
                  <a:pt x="5887668" y="551085"/>
                  <a:pt x="5887668" y="541787"/>
                </a:cubicBezTo>
                <a:cubicBezTo>
                  <a:pt x="5887668" y="541787"/>
                  <a:pt x="5887668" y="541787"/>
                  <a:pt x="5905500" y="541787"/>
                </a:cubicBezTo>
                <a:cubicBezTo>
                  <a:pt x="5905500" y="541787"/>
                  <a:pt x="5905500" y="541787"/>
                  <a:pt x="5905500" y="551085"/>
                </a:cubicBezTo>
                <a:cubicBezTo>
                  <a:pt x="5905500" y="551085"/>
                  <a:pt x="5905500" y="551085"/>
                  <a:pt x="5911444" y="551085"/>
                </a:cubicBezTo>
                <a:cubicBezTo>
                  <a:pt x="5911444" y="551085"/>
                  <a:pt x="5911444" y="551085"/>
                  <a:pt x="5911444" y="495294"/>
                </a:cubicBezTo>
                <a:cubicBezTo>
                  <a:pt x="5911444" y="495294"/>
                  <a:pt x="5911444" y="495294"/>
                  <a:pt x="6045185" y="495294"/>
                </a:cubicBezTo>
                <a:cubicBezTo>
                  <a:pt x="6045185" y="495294"/>
                  <a:pt x="6045185" y="495294"/>
                  <a:pt x="6045185" y="569682"/>
                </a:cubicBezTo>
                <a:cubicBezTo>
                  <a:pt x="6045185" y="569682"/>
                  <a:pt x="6045185" y="569682"/>
                  <a:pt x="6068961" y="569682"/>
                </a:cubicBezTo>
                <a:cubicBezTo>
                  <a:pt x="6068961" y="569682"/>
                  <a:pt x="6068961" y="569682"/>
                  <a:pt x="6068961" y="485995"/>
                </a:cubicBezTo>
                <a:cubicBezTo>
                  <a:pt x="6068961" y="485995"/>
                  <a:pt x="6068961" y="485995"/>
                  <a:pt x="6098681" y="474372"/>
                </a:cubicBezTo>
                <a:cubicBezTo>
                  <a:pt x="6098681" y="474372"/>
                  <a:pt x="6098681" y="474372"/>
                  <a:pt x="6137317" y="474372"/>
                </a:cubicBezTo>
                <a:cubicBezTo>
                  <a:pt x="6137317" y="474372"/>
                  <a:pt x="6137317" y="474372"/>
                  <a:pt x="6158121" y="460424"/>
                </a:cubicBezTo>
                <a:cubicBezTo>
                  <a:pt x="6158121" y="460424"/>
                  <a:pt x="6158121" y="460424"/>
                  <a:pt x="6208645" y="460424"/>
                </a:cubicBezTo>
                <a:cubicBezTo>
                  <a:pt x="6208645" y="460424"/>
                  <a:pt x="6208645" y="460424"/>
                  <a:pt x="6208645" y="474372"/>
                </a:cubicBezTo>
                <a:cubicBezTo>
                  <a:pt x="6208645" y="474372"/>
                  <a:pt x="6208645" y="474372"/>
                  <a:pt x="6259170" y="474372"/>
                </a:cubicBezTo>
                <a:cubicBezTo>
                  <a:pt x="6259170" y="474372"/>
                  <a:pt x="6259170" y="474372"/>
                  <a:pt x="6259170" y="565033"/>
                </a:cubicBezTo>
                <a:cubicBezTo>
                  <a:pt x="6259170" y="565033"/>
                  <a:pt x="6259170" y="565033"/>
                  <a:pt x="6274030" y="565033"/>
                </a:cubicBezTo>
                <a:cubicBezTo>
                  <a:pt x="6274030" y="565033"/>
                  <a:pt x="6274030" y="565033"/>
                  <a:pt x="6274030" y="697538"/>
                </a:cubicBezTo>
                <a:cubicBezTo>
                  <a:pt x="6274030" y="697538"/>
                  <a:pt x="6274030" y="697538"/>
                  <a:pt x="6297806" y="697538"/>
                </a:cubicBezTo>
                <a:cubicBezTo>
                  <a:pt x="6297806" y="697538"/>
                  <a:pt x="6297806" y="697538"/>
                  <a:pt x="6297806" y="611526"/>
                </a:cubicBezTo>
                <a:cubicBezTo>
                  <a:pt x="6297806" y="611526"/>
                  <a:pt x="6297806" y="611526"/>
                  <a:pt x="6306722" y="606877"/>
                </a:cubicBezTo>
                <a:cubicBezTo>
                  <a:pt x="6306722" y="606877"/>
                  <a:pt x="6306722" y="606877"/>
                  <a:pt x="6312666" y="606877"/>
                </a:cubicBezTo>
                <a:cubicBezTo>
                  <a:pt x="6312666" y="606877"/>
                  <a:pt x="6312666" y="606877"/>
                  <a:pt x="6312666" y="616175"/>
                </a:cubicBezTo>
                <a:cubicBezTo>
                  <a:pt x="6312666" y="616175"/>
                  <a:pt x="6312666" y="616175"/>
                  <a:pt x="6336442" y="606877"/>
                </a:cubicBezTo>
                <a:cubicBezTo>
                  <a:pt x="6336442" y="606877"/>
                  <a:pt x="6336442" y="606877"/>
                  <a:pt x="6357246" y="606877"/>
                </a:cubicBezTo>
                <a:cubicBezTo>
                  <a:pt x="6357246" y="606877"/>
                  <a:pt x="6357246" y="606877"/>
                  <a:pt x="6357246" y="764953"/>
                </a:cubicBezTo>
                <a:cubicBezTo>
                  <a:pt x="6357246" y="764953"/>
                  <a:pt x="6357246" y="764953"/>
                  <a:pt x="6398854" y="769602"/>
                </a:cubicBezTo>
                <a:cubicBezTo>
                  <a:pt x="6398854" y="767278"/>
                  <a:pt x="6398854" y="764953"/>
                  <a:pt x="6398854" y="762628"/>
                </a:cubicBezTo>
                <a:cubicBezTo>
                  <a:pt x="6413715" y="762628"/>
                  <a:pt x="6428575" y="762628"/>
                  <a:pt x="6443435" y="762628"/>
                </a:cubicBezTo>
                <a:cubicBezTo>
                  <a:pt x="6443435" y="751005"/>
                  <a:pt x="6443435" y="741706"/>
                  <a:pt x="6443435" y="732408"/>
                </a:cubicBezTo>
                <a:cubicBezTo>
                  <a:pt x="6446407" y="732408"/>
                  <a:pt x="6452351" y="732408"/>
                  <a:pt x="6455323" y="732408"/>
                </a:cubicBezTo>
                <a:cubicBezTo>
                  <a:pt x="6455323" y="718460"/>
                  <a:pt x="6455323" y="706837"/>
                  <a:pt x="6455323" y="692889"/>
                </a:cubicBezTo>
                <a:cubicBezTo>
                  <a:pt x="6458295" y="692889"/>
                  <a:pt x="6461267" y="692889"/>
                  <a:pt x="6464239" y="692889"/>
                </a:cubicBezTo>
                <a:cubicBezTo>
                  <a:pt x="6464239" y="678941"/>
                  <a:pt x="6464239" y="667318"/>
                  <a:pt x="6464239" y="653370"/>
                </a:cubicBezTo>
                <a:cubicBezTo>
                  <a:pt x="6470183" y="653370"/>
                  <a:pt x="6476127" y="653370"/>
                  <a:pt x="6485043" y="653370"/>
                </a:cubicBezTo>
                <a:cubicBezTo>
                  <a:pt x="6485043" y="653370"/>
                  <a:pt x="6485043" y="655694"/>
                  <a:pt x="6485043" y="655694"/>
                </a:cubicBezTo>
                <a:cubicBezTo>
                  <a:pt x="6505847" y="648720"/>
                  <a:pt x="6529623" y="639422"/>
                  <a:pt x="6550427" y="632448"/>
                </a:cubicBezTo>
                <a:cubicBezTo>
                  <a:pt x="6553399" y="625474"/>
                  <a:pt x="6553399" y="618500"/>
                  <a:pt x="6553399" y="611526"/>
                </a:cubicBezTo>
                <a:cubicBezTo>
                  <a:pt x="6556371" y="618500"/>
                  <a:pt x="6556371" y="625474"/>
                  <a:pt x="6559343" y="632448"/>
                </a:cubicBezTo>
                <a:cubicBezTo>
                  <a:pt x="6583119" y="641747"/>
                  <a:pt x="6603924" y="651045"/>
                  <a:pt x="6627700" y="660344"/>
                </a:cubicBezTo>
                <a:cubicBezTo>
                  <a:pt x="6627700" y="658019"/>
                  <a:pt x="6627700" y="655694"/>
                  <a:pt x="6627700" y="655694"/>
                </a:cubicBezTo>
                <a:cubicBezTo>
                  <a:pt x="6633644" y="655694"/>
                  <a:pt x="6639588" y="655694"/>
                  <a:pt x="6645532" y="655694"/>
                </a:cubicBezTo>
                <a:cubicBezTo>
                  <a:pt x="6645532" y="667318"/>
                  <a:pt x="6645532" y="681266"/>
                  <a:pt x="6645532" y="692889"/>
                </a:cubicBezTo>
                <a:cubicBezTo>
                  <a:pt x="6648504" y="692889"/>
                  <a:pt x="6651476" y="692889"/>
                  <a:pt x="6654448" y="692889"/>
                </a:cubicBezTo>
                <a:cubicBezTo>
                  <a:pt x="6654448" y="706837"/>
                  <a:pt x="6654448" y="720785"/>
                  <a:pt x="6654448" y="737057"/>
                </a:cubicBezTo>
                <a:cubicBezTo>
                  <a:pt x="6657420" y="737057"/>
                  <a:pt x="6660392" y="737057"/>
                  <a:pt x="6663364" y="737057"/>
                </a:cubicBezTo>
                <a:cubicBezTo>
                  <a:pt x="6663364" y="744031"/>
                  <a:pt x="6663364" y="751005"/>
                  <a:pt x="6663364" y="757979"/>
                </a:cubicBezTo>
                <a:cubicBezTo>
                  <a:pt x="6669308" y="757979"/>
                  <a:pt x="6675252" y="757979"/>
                  <a:pt x="6681196" y="757979"/>
                </a:cubicBezTo>
                <a:cubicBezTo>
                  <a:pt x="6681196" y="769602"/>
                  <a:pt x="6681196" y="778901"/>
                  <a:pt x="6681196" y="790524"/>
                </a:cubicBezTo>
                <a:cubicBezTo>
                  <a:pt x="6719832" y="788199"/>
                  <a:pt x="6755496" y="785875"/>
                  <a:pt x="6794133" y="783550"/>
                </a:cubicBezTo>
                <a:cubicBezTo>
                  <a:pt x="6794133" y="771927"/>
                  <a:pt x="6794133" y="762628"/>
                  <a:pt x="6794133" y="751005"/>
                </a:cubicBezTo>
                <a:cubicBezTo>
                  <a:pt x="6814937" y="751005"/>
                  <a:pt x="6835741" y="751005"/>
                  <a:pt x="6853573" y="751005"/>
                </a:cubicBezTo>
                <a:cubicBezTo>
                  <a:pt x="6853573" y="744031"/>
                  <a:pt x="6853573" y="739382"/>
                  <a:pt x="6853573" y="732408"/>
                </a:cubicBezTo>
                <a:cubicBezTo>
                  <a:pt x="6895181" y="732408"/>
                  <a:pt x="6936789" y="732408"/>
                  <a:pt x="6978398" y="732408"/>
                </a:cubicBezTo>
                <a:cubicBezTo>
                  <a:pt x="6978398" y="737057"/>
                  <a:pt x="6978398" y="739382"/>
                  <a:pt x="6978398" y="744031"/>
                </a:cubicBezTo>
                <a:cubicBezTo>
                  <a:pt x="7005146" y="744031"/>
                  <a:pt x="7031894" y="744031"/>
                  <a:pt x="7058642" y="744031"/>
                </a:cubicBezTo>
                <a:cubicBezTo>
                  <a:pt x="7058642" y="746356"/>
                  <a:pt x="7058642" y="748680"/>
                  <a:pt x="7058642" y="751005"/>
                </a:cubicBezTo>
                <a:cubicBezTo>
                  <a:pt x="7064586" y="751005"/>
                  <a:pt x="7073502" y="751005"/>
                  <a:pt x="7082418" y="751005"/>
                </a:cubicBezTo>
                <a:cubicBezTo>
                  <a:pt x="7082418" y="753330"/>
                  <a:pt x="7082418" y="755654"/>
                  <a:pt x="7082418" y="757979"/>
                </a:cubicBezTo>
                <a:cubicBezTo>
                  <a:pt x="7088362" y="757979"/>
                  <a:pt x="7097278" y="757979"/>
                  <a:pt x="7103222" y="757979"/>
                </a:cubicBezTo>
                <a:cubicBezTo>
                  <a:pt x="7103222" y="723109"/>
                  <a:pt x="7103222" y="688239"/>
                  <a:pt x="7103222" y="653370"/>
                </a:cubicBezTo>
                <a:cubicBezTo>
                  <a:pt x="7124026" y="648720"/>
                  <a:pt x="7144831" y="644071"/>
                  <a:pt x="7165635" y="639422"/>
                </a:cubicBezTo>
                <a:cubicBezTo>
                  <a:pt x="7204271" y="639422"/>
                  <a:pt x="7242907" y="639422"/>
                  <a:pt x="7281543" y="639422"/>
                </a:cubicBezTo>
                <a:cubicBezTo>
                  <a:pt x="7281543" y="583630"/>
                  <a:pt x="7281543" y="527839"/>
                  <a:pt x="7281543" y="472047"/>
                </a:cubicBezTo>
                <a:cubicBezTo>
                  <a:pt x="7290459" y="467398"/>
                  <a:pt x="7302347" y="465073"/>
                  <a:pt x="7314235" y="460424"/>
                </a:cubicBezTo>
                <a:cubicBezTo>
                  <a:pt x="7361788" y="455775"/>
                  <a:pt x="7409340" y="448801"/>
                  <a:pt x="7456892" y="441827"/>
                </a:cubicBezTo>
                <a:cubicBezTo>
                  <a:pt x="7474724" y="446476"/>
                  <a:pt x="7489584" y="451125"/>
                  <a:pt x="7507417" y="453450"/>
                </a:cubicBezTo>
                <a:cubicBezTo>
                  <a:pt x="7510389" y="455775"/>
                  <a:pt x="7513361" y="458099"/>
                  <a:pt x="7516333" y="460424"/>
                </a:cubicBezTo>
                <a:cubicBezTo>
                  <a:pt x="7516333" y="565033"/>
                  <a:pt x="7516333" y="669642"/>
                  <a:pt x="7516333" y="771927"/>
                </a:cubicBezTo>
                <a:cubicBezTo>
                  <a:pt x="7522277" y="771927"/>
                  <a:pt x="7528221" y="771927"/>
                  <a:pt x="7537137" y="771927"/>
                </a:cubicBezTo>
                <a:cubicBezTo>
                  <a:pt x="7537137" y="730083"/>
                  <a:pt x="7537137" y="688239"/>
                  <a:pt x="7537137" y="646396"/>
                </a:cubicBezTo>
                <a:cubicBezTo>
                  <a:pt x="7543081" y="646396"/>
                  <a:pt x="7549025" y="646396"/>
                  <a:pt x="7554969" y="646396"/>
                </a:cubicBezTo>
                <a:cubicBezTo>
                  <a:pt x="7554969" y="641747"/>
                  <a:pt x="7554969" y="639422"/>
                  <a:pt x="7554969" y="634773"/>
                </a:cubicBezTo>
                <a:cubicBezTo>
                  <a:pt x="7560913" y="632448"/>
                  <a:pt x="7566857" y="630123"/>
                  <a:pt x="7572801" y="627799"/>
                </a:cubicBezTo>
                <a:cubicBezTo>
                  <a:pt x="7575773" y="627799"/>
                  <a:pt x="7581717" y="627799"/>
                  <a:pt x="7587661" y="627799"/>
                </a:cubicBezTo>
                <a:cubicBezTo>
                  <a:pt x="7587661" y="623149"/>
                  <a:pt x="7587661" y="620825"/>
                  <a:pt x="7587661" y="616175"/>
                </a:cubicBezTo>
                <a:cubicBezTo>
                  <a:pt x="7590633" y="613851"/>
                  <a:pt x="7596577" y="611526"/>
                  <a:pt x="7599549" y="609201"/>
                </a:cubicBezTo>
                <a:cubicBezTo>
                  <a:pt x="7608465" y="609201"/>
                  <a:pt x="7620353" y="609201"/>
                  <a:pt x="7629269" y="609201"/>
                </a:cubicBezTo>
                <a:cubicBezTo>
                  <a:pt x="7629269" y="620825"/>
                  <a:pt x="7629269" y="634773"/>
                  <a:pt x="7629269" y="646396"/>
                </a:cubicBezTo>
                <a:cubicBezTo>
                  <a:pt x="7650073" y="646396"/>
                  <a:pt x="7670877" y="646396"/>
                  <a:pt x="7691682" y="646396"/>
                </a:cubicBezTo>
                <a:cubicBezTo>
                  <a:pt x="7691682" y="690564"/>
                  <a:pt x="7691682" y="732408"/>
                  <a:pt x="7691682" y="776576"/>
                </a:cubicBezTo>
                <a:cubicBezTo>
                  <a:pt x="7700598" y="776576"/>
                  <a:pt x="7709514" y="776576"/>
                  <a:pt x="7715458" y="776576"/>
                </a:cubicBezTo>
                <a:cubicBezTo>
                  <a:pt x="7724374" y="774251"/>
                  <a:pt x="7730318" y="771927"/>
                  <a:pt x="7739234" y="769602"/>
                </a:cubicBezTo>
                <a:cubicBezTo>
                  <a:pt x="7739234" y="764953"/>
                  <a:pt x="7739234" y="762628"/>
                  <a:pt x="7739234" y="760304"/>
                </a:cubicBezTo>
                <a:cubicBezTo>
                  <a:pt x="7736262" y="760304"/>
                  <a:pt x="7733290" y="757979"/>
                  <a:pt x="7730318" y="757979"/>
                </a:cubicBezTo>
                <a:cubicBezTo>
                  <a:pt x="7730318" y="755654"/>
                  <a:pt x="7730318" y="753330"/>
                  <a:pt x="7730318" y="751005"/>
                </a:cubicBezTo>
                <a:cubicBezTo>
                  <a:pt x="7733290" y="748680"/>
                  <a:pt x="7736262" y="748680"/>
                  <a:pt x="7739234" y="746356"/>
                </a:cubicBezTo>
                <a:cubicBezTo>
                  <a:pt x="7739234" y="730083"/>
                  <a:pt x="7739234" y="711486"/>
                  <a:pt x="7739234" y="695213"/>
                </a:cubicBezTo>
                <a:cubicBezTo>
                  <a:pt x="7736262" y="695213"/>
                  <a:pt x="7733290" y="692889"/>
                  <a:pt x="7730318" y="692889"/>
                </a:cubicBezTo>
                <a:cubicBezTo>
                  <a:pt x="7730318" y="690564"/>
                  <a:pt x="7730318" y="688239"/>
                  <a:pt x="7730318" y="685915"/>
                </a:cubicBezTo>
                <a:cubicBezTo>
                  <a:pt x="7733290" y="683590"/>
                  <a:pt x="7736262" y="683590"/>
                  <a:pt x="7739234" y="681266"/>
                </a:cubicBezTo>
                <a:cubicBezTo>
                  <a:pt x="7739234" y="681266"/>
                  <a:pt x="7739234" y="678941"/>
                  <a:pt x="7739234" y="676616"/>
                </a:cubicBezTo>
                <a:cubicBezTo>
                  <a:pt x="7742206" y="676616"/>
                  <a:pt x="7742206" y="676616"/>
                  <a:pt x="7745178" y="676616"/>
                </a:cubicBezTo>
                <a:cubicBezTo>
                  <a:pt x="7745178" y="674292"/>
                  <a:pt x="7745178" y="669642"/>
                  <a:pt x="7745178" y="667318"/>
                </a:cubicBezTo>
                <a:cubicBezTo>
                  <a:pt x="7742206" y="667318"/>
                  <a:pt x="7742206" y="667318"/>
                  <a:pt x="7739234" y="667318"/>
                </a:cubicBezTo>
                <a:cubicBezTo>
                  <a:pt x="7739234" y="664993"/>
                  <a:pt x="7739234" y="662668"/>
                  <a:pt x="7739234" y="660344"/>
                </a:cubicBezTo>
                <a:cubicBezTo>
                  <a:pt x="7742206" y="660344"/>
                  <a:pt x="7745178" y="658019"/>
                  <a:pt x="7748150" y="655694"/>
                </a:cubicBezTo>
                <a:cubicBezTo>
                  <a:pt x="7751122" y="627799"/>
                  <a:pt x="7760038" y="604552"/>
                  <a:pt x="7795702" y="590604"/>
                </a:cubicBezTo>
                <a:cubicBezTo>
                  <a:pt x="7792730" y="590604"/>
                  <a:pt x="7792730" y="588280"/>
                  <a:pt x="7789758" y="588280"/>
                </a:cubicBezTo>
                <a:cubicBezTo>
                  <a:pt x="7789758" y="585955"/>
                  <a:pt x="7789758" y="583630"/>
                  <a:pt x="7789758" y="581306"/>
                </a:cubicBezTo>
                <a:cubicBezTo>
                  <a:pt x="7792730" y="581306"/>
                  <a:pt x="7795702" y="578981"/>
                  <a:pt x="7798674" y="578981"/>
                </a:cubicBezTo>
                <a:cubicBezTo>
                  <a:pt x="7798674" y="574332"/>
                  <a:pt x="7798674" y="572007"/>
                  <a:pt x="7798674" y="569682"/>
                </a:cubicBezTo>
                <a:cubicBezTo>
                  <a:pt x="7801646" y="569682"/>
                  <a:pt x="7801646" y="569682"/>
                  <a:pt x="7804618" y="569682"/>
                </a:cubicBezTo>
                <a:cubicBezTo>
                  <a:pt x="7804618" y="562708"/>
                  <a:pt x="7804618" y="555735"/>
                  <a:pt x="7804618" y="548761"/>
                </a:cubicBezTo>
                <a:cubicBezTo>
                  <a:pt x="7801646" y="548761"/>
                  <a:pt x="7801646" y="548761"/>
                  <a:pt x="7798674" y="548761"/>
                </a:cubicBezTo>
                <a:cubicBezTo>
                  <a:pt x="7798674" y="546436"/>
                  <a:pt x="7798674" y="546436"/>
                  <a:pt x="7798674" y="544111"/>
                </a:cubicBezTo>
                <a:cubicBezTo>
                  <a:pt x="7801646" y="544111"/>
                  <a:pt x="7804618" y="541787"/>
                  <a:pt x="7804618" y="541787"/>
                </a:cubicBezTo>
                <a:cubicBezTo>
                  <a:pt x="7810562" y="537137"/>
                  <a:pt x="7813534" y="532488"/>
                  <a:pt x="7819478" y="525514"/>
                </a:cubicBezTo>
                <a:cubicBezTo>
                  <a:pt x="7819478" y="525514"/>
                  <a:pt x="7819478" y="523189"/>
                  <a:pt x="7819478" y="523189"/>
                </a:cubicBezTo>
                <a:cubicBezTo>
                  <a:pt x="7819478" y="523189"/>
                  <a:pt x="7822450" y="523189"/>
                  <a:pt x="7822450" y="523189"/>
                </a:cubicBezTo>
                <a:cubicBezTo>
                  <a:pt x="7822450" y="520865"/>
                  <a:pt x="7822450" y="518540"/>
                  <a:pt x="7822450" y="516216"/>
                </a:cubicBezTo>
                <a:cubicBezTo>
                  <a:pt x="7816506" y="509242"/>
                  <a:pt x="7816506" y="497618"/>
                  <a:pt x="7822450" y="490644"/>
                </a:cubicBezTo>
                <a:cubicBezTo>
                  <a:pt x="7822450" y="490644"/>
                  <a:pt x="7822450" y="490644"/>
                  <a:pt x="7825422" y="483670"/>
                </a:cubicBezTo>
                <a:cubicBezTo>
                  <a:pt x="7825422" y="483670"/>
                  <a:pt x="7825422" y="483670"/>
                  <a:pt x="7828394" y="490644"/>
                </a:cubicBezTo>
                <a:cubicBezTo>
                  <a:pt x="7834338" y="497618"/>
                  <a:pt x="7837310" y="509242"/>
                  <a:pt x="7831366" y="516216"/>
                </a:cubicBezTo>
                <a:cubicBezTo>
                  <a:pt x="7831366" y="518540"/>
                  <a:pt x="7831366" y="520865"/>
                  <a:pt x="7831366" y="523189"/>
                </a:cubicBezTo>
                <a:cubicBezTo>
                  <a:pt x="7831366" y="523189"/>
                  <a:pt x="7834338" y="523189"/>
                  <a:pt x="7834338" y="523189"/>
                </a:cubicBezTo>
                <a:cubicBezTo>
                  <a:pt x="7834338" y="523189"/>
                  <a:pt x="7834338" y="525514"/>
                  <a:pt x="7834338" y="525514"/>
                </a:cubicBezTo>
                <a:cubicBezTo>
                  <a:pt x="7837310" y="530163"/>
                  <a:pt x="7843254" y="537137"/>
                  <a:pt x="7846226" y="541787"/>
                </a:cubicBezTo>
                <a:cubicBezTo>
                  <a:pt x="7849198" y="541787"/>
                  <a:pt x="7849198" y="544111"/>
                  <a:pt x="7852170" y="544111"/>
                </a:cubicBezTo>
                <a:cubicBezTo>
                  <a:pt x="7852170" y="546436"/>
                  <a:pt x="7852170" y="546436"/>
                  <a:pt x="7852170" y="548761"/>
                </a:cubicBezTo>
                <a:cubicBezTo>
                  <a:pt x="7852170" y="548761"/>
                  <a:pt x="7849198" y="548761"/>
                  <a:pt x="7849198" y="548761"/>
                </a:cubicBezTo>
                <a:cubicBezTo>
                  <a:pt x="7849198" y="555735"/>
                  <a:pt x="7849198" y="562708"/>
                  <a:pt x="7849198" y="569682"/>
                </a:cubicBezTo>
                <a:cubicBezTo>
                  <a:pt x="7849198" y="569682"/>
                  <a:pt x="7852170" y="569682"/>
                  <a:pt x="7855142" y="569682"/>
                </a:cubicBezTo>
                <a:cubicBezTo>
                  <a:pt x="7855142" y="572007"/>
                  <a:pt x="7855142" y="574332"/>
                  <a:pt x="7855142" y="578981"/>
                </a:cubicBezTo>
                <a:cubicBezTo>
                  <a:pt x="7855142" y="578981"/>
                  <a:pt x="7858115" y="581306"/>
                  <a:pt x="7861087" y="581306"/>
                </a:cubicBezTo>
                <a:cubicBezTo>
                  <a:pt x="7861087" y="583630"/>
                  <a:pt x="7861087" y="585955"/>
                  <a:pt x="7861087" y="588280"/>
                </a:cubicBezTo>
                <a:cubicBezTo>
                  <a:pt x="7858115" y="590604"/>
                  <a:pt x="7858115" y="590604"/>
                  <a:pt x="7855142" y="590604"/>
                </a:cubicBezTo>
                <a:cubicBezTo>
                  <a:pt x="7890807" y="604552"/>
                  <a:pt x="7896751" y="627799"/>
                  <a:pt x="7902695" y="655694"/>
                </a:cubicBezTo>
                <a:cubicBezTo>
                  <a:pt x="7905667" y="658019"/>
                  <a:pt x="7908639" y="658019"/>
                  <a:pt x="7911611" y="660344"/>
                </a:cubicBezTo>
                <a:cubicBezTo>
                  <a:pt x="7911611" y="662668"/>
                  <a:pt x="7911611" y="664993"/>
                  <a:pt x="7911611" y="667318"/>
                </a:cubicBezTo>
                <a:cubicBezTo>
                  <a:pt x="7908639" y="667318"/>
                  <a:pt x="7908639" y="667318"/>
                  <a:pt x="7905667" y="667318"/>
                </a:cubicBezTo>
                <a:cubicBezTo>
                  <a:pt x="7905667" y="671967"/>
                  <a:pt x="7905667" y="674292"/>
                  <a:pt x="7905667" y="676616"/>
                </a:cubicBezTo>
                <a:cubicBezTo>
                  <a:pt x="7908639" y="676616"/>
                  <a:pt x="7908639" y="676616"/>
                  <a:pt x="7911611" y="676616"/>
                </a:cubicBezTo>
                <a:cubicBezTo>
                  <a:pt x="7911611" y="678941"/>
                  <a:pt x="7911611" y="681266"/>
                  <a:pt x="7911611" y="681266"/>
                </a:cubicBezTo>
                <a:cubicBezTo>
                  <a:pt x="7914583" y="683590"/>
                  <a:pt x="7917555" y="685915"/>
                  <a:pt x="7920527" y="685915"/>
                </a:cubicBezTo>
                <a:cubicBezTo>
                  <a:pt x="7920527" y="688239"/>
                  <a:pt x="7920527" y="690564"/>
                  <a:pt x="7920527" y="692889"/>
                </a:cubicBezTo>
                <a:cubicBezTo>
                  <a:pt x="7917555" y="692889"/>
                  <a:pt x="7914583" y="695213"/>
                  <a:pt x="7911611" y="695213"/>
                </a:cubicBezTo>
                <a:cubicBezTo>
                  <a:pt x="7911611" y="713811"/>
                  <a:pt x="7911611" y="730083"/>
                  <a:pt x="7911611" y="746356"/>
                </a:cubicBezTo>
                <a:cubicBezTo>
                  <a:pt x="7914583" y="748680"/>
                  <a:pt x="7917555" y="748680"/>
                  <a:pt x="7920527" y="751005"/>
                </a:cubicBezTo>
                <a:cubicBezTo>
                  <a:pt x="7920527" y="753330"/>
                  <a:pt x="7920527" y="755654"/>
                  <a:pt x="7920527" y="757979"/>
                </a:cubicBezTo>
                <a:cubicBezTo>
                  <a:pt x="7917555" y="757979"/>
                  <a:pt x="7914583" y="760304"/>
                  <a:pt x="7911611" y="760304"/>
                </a:cubicBezTo>
                <a:cubicBezTo>
                  <a:pt x="7911611" y="762628"/>
                  <a:pt x="7911611" y="764953"/>
                  <a:pt x="7911611" y="767278"/>
                </a:cubicBezTo>
                <a:cubicBezTo>
                  <a:pt x="7914583" y="767278"/>
                  <a:pt x="7920527" y="767278"/>
                  <a:pt x="7923499" y="767278"/>
                </a:cubicBezTo>
                <a:cubicBezTo>
                  <a:pt x="7923499" y="771927"/>
                  <a:pt x="7923499" y="774251"/>
                  <a:pt x="7923499" y="776576"/>
                </a:cubicBezTo>
                <a:cubicBezTo>
                  <a:pt x="7932415" y="776576"/>
                  <a:pt x="7938359" y="776576"/>
                  <a:pt x="7944303" y="776576"/>
                </a:cubicBezTo>
                <a:cubicBezTo>
                  <a:pt x="7944303" y="725434"/>
                  <a:pt x="7944303" y="671967"/>
                  <a:pt x="7944303" y="620825"/>
                </a:cubicBezTo>
                <a:cubicBezTo>
                  <a:pt x="7971051" y="616175"/>
                  <a:pt x="7994827" y="613851"/>
                  <a:pt x="8021575" y="609201"/>
                </a:cubicBezTo>
                <a:cubicBezTo>
                  <a:pt x="8036435" y="609201"/>
                  <a:pt x="8051296" y="609201"/>
                  <a:pt x="8063184" y="609201"/>
                </a:cubicBezTo>
                <a:cubicBezTo>
                  <a:pt x="8063184" y="578981"/>
                  <a:pt x="8063184" y="546436"/>
                  <a:pt x="8063184" y="516216"/>
                </a:cubicBezTo>
                <a:cubicBezTo>
                  <a:pt x="8092904" y="495294"/>
                  <a:pt x="8152344" y="495294"/>
                  <a:pt x="8179092" y="516216"/>
                </a:cubicBezTo>
                <a:cubicBezTo>
                  <a:pt x="8179092" y="595254"/>
                  <a:pt x="8179092" y="674292"/>
                  <a:pt x="8179092" y="755654"/>
                </a:cubicBezTo>
                <a:cubicBezTo>
                  <a:pt x="8193952" y="755654"/>
                  <a:pt x="8208812" y="755654"/>
                  <a:pt x="8220701" y="755654"/>
                </a:cubicBezTo>
                <a:cubicBezTo>
                  <a:pt x="8220701" y="713811"/>
                  <a:pt x="8220701" y="674292"/>
                  <a:pt x="8220701" y="634773"/>
                </a:cubicBezTo>
                <a:cubicBezTo>
                  <a:pt x="8253393" y="634773"/>
                  <a:pt x="8286085" y="634773"/>
                  <a:pt x="8318777" y="634773"/>
                </a:cubicBezTo>
                <a:cubicBezTo>
                  <a:pt x="8324721" y="641747"/>
                  <a:pt x="8330665" y="648720"/>
                  <a:pt x="8336609" y="655694"/>
                </a:cubicBezTo>
                <a:lnTo>
                  <a:pt x="8336609" y="730582"/>
                </a:lnTo>
                <a:lnTo>
                  <a:pt x="8338212" y="730681"/>
                </a:lnTo>
                <a:cubicBezTo>
                  <a:pt x="8338212" y="730681"/>
                  <a:pt x="8338212" y="730681"/>
                  <a:pt x="8338212" y="607459"/>
                </a:cubicBezTo>
                <a:cubicBezTo>
                  <a:pt x="8338212" y="607459"/>
                  <a:pt x="8338212" y="607459"/>
                  <a:pt x="8359830" y="607459"/>
                </a:cubicBezTo>
                <a:cubicBezTo>
                  <a:pt x="8359830" y="607459"/>
                  <a:pt x="8359830" y="607459"/>
                  <a:pt x="8359830" y="471267"/>
                </a:cubicBezTo>
                <a:cubicBezTo>
                  <a:pt x="8359830" y="471267"/>
                  <a:pt x="8359830" y="471267"/>
                  <a:pt x="8378746" y="471267"/>
                </a:cubicBezTo>
                <a:cubicBezTo>
                  <a:pt x="8378746" y="471267"/>
                  <a:pt x="8378746" y="471267"/>
                  <a:pt x="8378746" y="356693"/>
                </a:cubicBezTo>
                <a:cubicBezTo>
                  <a:pt x="8378746" y="356693"/>
                  <a:pt x="8378746" y="356693"/>
                  <a:pt x="8384150" y="354531"/>
                </a:cubicBezTo>
                <a:cubicBezTo>
                  <a:pt x="8384150" y="354531"/>
                  <a:pt x="8384150" y="354531"/>
                  <a:pt x="8384150" y="328590"/>
                </a:cubicBezTo>
                <a:cubicBezTo>
                  <a:pt x="8384150" y="328590"/>
                  <a:pt x="8384150" y="328590"/>
                  <a:pt x="8405768" y="328590"/>
                </a:cubicBezTo>
                <a:cubicBezTo>
                  <a:pt x="8405768" y="328590"/>
                  <a:pt x="8405768" y="328590"/>
                  <a:pt x="8454409" y="246442"/>
                </a:cubicBezTo>
                <a:cubicBezTo>
                  <a:pt x="8454409" y="246442"/>
                  <a:pt x="8454409" y="246442"/>
                  <a:pt x="8459813" y="0"/>
                </a:cubicBezTo>
                <a:close/>
              </a:path>
            </a:pathLst>
          </a:cu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 xmlns:p14="http://schemas.microsoft.com/office/powerpoint/2010/main" val="183024587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18" Type="http://schemas.openxmlformats.org/officeDocument/2006/relationships/slideLayout" Target="../slideLayouts/slideLayout20.xml"/><Relationship Id="rId3" Type="http://schemas.openxmlformats.org/officeDocument/2006/relationships/slideLayout" Target="../slideLayouts/slideLayout5.xml"/><Relationship Id="rId21" Type="http://schemas.openxmlformats.org/officeDocument/2006/relationships/slideLayout" Target="../slideLayouts/slideLayout23.xml"/><Relationship Id="rId7" Type="http://schemas.openxmlformats.org/officeDocument/2006/relationships/slideLayout" Target="../slideLayouts/slideLayout9.xml"/><Relationship Id="rId12" Type="http://schemas.openxmlformats.org/officeDocument/2006/relationships/slideLayout" Target="../slideLayouts/slideLayout14.xml"/><Relationship Id="rId17" Type="http://schemas.openxmlformats.org/officeDocument/2006/relationships/slideLayout" Target="../slideLayouts/slideLayout19.xml"/><Relationship Id="rId2" Type="http://schemas.openxmlformats.org/officeDocument/2006/relationships/slideLayout" Target="../slideLayouts/slideLayout4.xml"/><Relationship Id="rId16" Type="http://schemas.openxmlformats.org/officeDocument/2006/relationships/slideLayout" Target="../slideLayouts/slideLayout18.xml"/><Relationship Id="rId20" Type="http://schemas.openxmlformats.org/officeDocument/2006/relationships/slideLayout" Target="../slideLayouts/slideLayout22.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5" Type="http://schemas.openxmlformats.org/officeDocument/2006/relationships/slideLayout" Target="../slideLayouts/slideLayout17.xml"/><Relationship Id="rId10" Type="http://schemas.openxmlformats.org/officeDocument/2006/relationships/slideLayout" Target="../slideLayouts/slideLayout12.xml"/><Relationship Id="rId19" Type="http://schemas.openxmlformats.org/officeDocument/2006/relationships/slideLayout" Target="../slideLayouts/slideLayout21.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slideLayout" Target="../slideLayouts/slideLayout16.xml"/><Relationship Id="rId2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8" r:id="rId1"/>
    <p:sldLayoutId id="2147483676" r:id="rId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51" r:id="rId1"/>
    <p:sldLayoutId id="2147483655" r:id="rId2"/>
    <p:sldLayoutId id="2147483659" r:id="rId3"/>
    <p:sldLayoutId id="2147483665" r:id="rId4"/>
    <p:sldLayoutId id="2147483670" r:id="rId5"/>
    <p:sldLayoutId id="2147483671" r:id="rId6"/>
    <p:sldLayoutId id="2147483677" r:id="rId7"/>
    <p:sldLayoutId id="2147483678" r:id="rId8"/>
    <p:sldLayoutId id="2147483679" r:id="rId9"/>
    <p:sldLayoutId id="2147483680" r:id="rId10"/>
    <p:sldLayoutId id="2147483681" r:id="rId11"/>
    <p:sldLayoutId id="2147483682" r:id="rId12"/>
    <p:sldLayoutId id="2147483683" r:id="rId13"/>
    <p:sldLayoutId id="2147483684" r:id="rId14"/>
    <p:sldLayoutId id="2147483685" r:id="rId15"/>
    <p:sldLayoutId id="2147483687" r:id="rId16"/>
    <p:sldLayoutId id="2147483688" r:id="rId17"/>
    <p:sldLayoutId id="2147483690" r:id="rId18"/>
    <p:sldLayoutId id="2147483691" r:id="rId19"/>
    <p:sldLayoutId id="2147483692" r:id="rId20"/>
    <p:sldLayoutId id="2147483693" r:id="rId2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13.xml"/><Relationship Id="rId5" Type="http://schemas.openxmlformats.org/officeDocument/2006/relationships/image" Target="../media/image13.jpeg"/><Relationship Id="rId4" Type="http://schemas.openxmlformats.org/officeDocument/2006/relationships/image" Target="../media/image12.jpe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0.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15.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 Id="rId9" Type="http://schemas.openxmlformats.org/officeDocument/2006/relationships/image" Target="../media/image24.png"/></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eg"/><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6.xml"/><Relationship Id="rId1" Type="http://schemas.openxmlformats.org/officeDocument/2006/relationships/slideLayout" Target="../slideLayouts/slideLayout6.xml"/><Relationship Id="rId4" Type="http://schemas.openxmlformats.org/officeDocument/2006/relationships/image" Target="../media/image33.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8.xml"/><Relationship Id="rId1" Type="http://schemas.openxmlformats.org/officeDocument/2006/relationships/slideLayout" Target="../slideLayouts/slideLayout6.xml"/><Relationship Id="rId4" Type="http://schemas.openxmlformats.org/officeDocument/2006/relationships/image" Target="../media/image35.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20.xml"/><Relationship Id="rId1" Type="http://schemas.openxmlformats.org/officeDocument/2006/relationships/slideLayout" Target="../slideLayouts/slideLayout6.xml"/><Relationship Id="rId4" Type="http://schemas.openxmlformats.org/officeDocument/2006/relationships/image" Target="../media/image37.jpe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3.xml"/><Relationship Id="rId1" Type="http://schemas.openxmlformats.org/officeDocument/2006/relationships/slideLayout" Target="../slideLayouts/slideLayout6.xml"/><Relationship Id="rId6" Type="http://schemas.openxmlformats.org/officeDocument/2006/relationships/image" Target="../media/image39.jpeg"/><Relationship Id="rId5" Type="http://schemas.openxmlformats.org/officeDocument/2006/relationships/image" Target="../media/image38.jpeg"/><Relationship Id="rId4" Type="http://schemas.openxmlformats.org/officeDocument/2006/relationships/image" Target="../media/image29.png"/></Relationships>
</file>

<file path=ppt/slides/_rels/slide3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0.xml"/><Relationship Id="rId1" Type="http://schemas.openxmlformats.org/officeDocument/2006/relationships/video" Target="file:///C:\Users\hp\Desktop\New%20folder\30.04.2021_22.20.00_REC.mp4" TargetMode="External"/><Relationship Id="rId4" Type="http://schemas.openxmlformats.org/officeDocument/2006/relationships/image" Target="../media/image4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9.xml"/><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92" name="Google Shape;92;p29"/>
          <p:cNvSpPr txBox="1"/>
          <p:nvPr/>
        </p:nvSpPr>
        <p:spPr>
          <a:xfrm>
            <a:off x="2993457" y="3466172"/>
            <a:ext cx="7941577" cy="2154396"/>
          </a:xfrm>
          <a:prstGeom prst="rect">
            <a:avLst/>
          </a:prstGeom>
          <a:noFill/>
          <a:ln>
            <a:noFill/>
          </a:ln>
        </p:spPr>
        <p:txBody>
          <a:bodyPr spcFirstLastPara="1" wrap="square" lIns="91425" tIns="45700" rIns="91425" bIns="45700" anchor="ctr" anchorCtr="0">
            <a:spAutoFit/>
            <a:scene3d>
              <a:camera prst="orthographicFront"/>
              <a:lightRig rig="flat" dir="t">
                <a:rot lat="0" lon="0" rev="18900000"/>
              </a:lightRig>
            </a:scene3d>
            <a:sp3d extrusionH="31750" contourW="6350" prstMaterial="powder">
              <a:bevelT w="19050" h="19050" prst="angle"/>
              <a:contourClr>
                <a:schemeClr val="accent3">
                  <a:tint val="100000"/>
                  <a:shade val="100000"/>
                  <a:satMod val="100000"/>
                  <a:hueMod val="100000"/>
                </a:schemeClr>
              </a:contourClr>
            </a:sp3d>
          </a:bodyPr>
          <a:lstStyle/>
          <a:p>
            <a:pPr lvl="0" algn="r"/>
            <a:r>
              <a:rPr lang="en-US" sz="5400" b="1" i="0" u="none" strike="noStrike" dirty="0">
                <a:ln/>
                <a:solidFill>
                  <a:schemeClr val="accent3"/>
                </a:solidFill>
                <a:latin typeface="Arial"/>
                <a:ea typeface="Arial"/>
                <a:cs typeface="Arial"/>
                <a:sym typeface="Arial"/>
              </a:rPr>
              <a:t> </a:t>
            </a:r>
            <a:r>
              <a:rPr lang="en-US" sz="4000" b="1" dirty="0" smtClean="0">
                <a:ln w="19050">
                  <a:solidFill>
                    <a:schemeClr val="tx2">
                      <a:tint val="1000"/>
                    </a:schemeClr>
                  </a:solidFill>
                  <a:prstDash val="solid"/>
                </a:ln>
                <a:solidFill>
                  <a:schemeClr val="accent3"/>
                </a:solidFill>
                <a:effectLst>
                  <a:outerShdw blurRad="50000" dist="50800" dir="7500000" algn="tl">
                    <a:srgbClr val="000000">
                      <a:shade val="5000"/>
                      <a:alpha val="35000"/>
                    </a:srgbClr>
                  </a:outerShdw>
                  <a:reflection blurRad="6350" stA="55000" endA="300" endPos="45500" dir="5400000" sy="-100000" algn="bl" rotWithShape="0"/>
                </a:effectLst>
                <a:latin typeface="Copperplate Gothic Bold" pitchFamily="34" charset="0"/>
                <a:ea typeface="Nunito"/>
                <a:cs typeface="Nunito"/>
                <a:sym typeface="Nunito"/>
              </a:rPr>
              <a:t>ENVISION</a:t>
            </a:r>
            <a:r>
              <a:rPr lang="en-US" sz="4000" b="1" dirty="0" smtClean="0">
                <a:ln/>
                <a:solidFill>
                  <a:schemeClr val="accent3"/>
                </a:solidFill>
                <a:effectLst>
                  <a:reflection blurRad="6350" stA="55000" endA="300" endPos="45500" dir="5400000" sy="-100000" algn="bl" rotWithShape="0"/>
                </a:effectLst>
                <a:latin typeface="Nunito"/>
                <a:ea typeface="Nunito"/>
                <a:cs typeface="Nunito"/>
                <a:sym typeface="Nunito"/>
              </a:rPr>
              <a:t> </a:t>
            </a:r>
          </a:p>
          <a:p>
            <a:pPr lvl="0" algn="r"/>
            <a:r>
              <a:rPr lang="en-US" sz="4000" b="1" i="1" dirty="0" smtClean="0">
                <a:ln/>
                <a:solidFill>
                  <a:schemeClr val="bg1"/>
                </a:solidFill>
              </a:rPr>
              <a:t>~ </a:t>
            </a:r>
            <a:r>
              <a:rPr lang="en-US" sz="4000" b="1" i="1" dirty="0" smtClean="0">
                <a:ln/>
                <a:solidFill>
                  <a:schemeClr val="bg1"/>
                </a:solidFill>
                <a:latin typeface="Franklin Gothic Demi" pitchFamily="34" charset="0"/>
                <a:ea typeface="Nunito"/>
                <a:cs typeface="Nunito"/>
                <a:sym typeface="Nunito"/>
              </a:rPr>
              <a:t>Empirical Data</a:t>
            </a:r>
          </a:p>
          <a:p>
            <a:pPr lvl="0" algn="r"/>
            <a:r>
              <a:rPr lang="en-US" sz="4000" b="1" i="1" dirty="0" smtClean="0">
                <a:ln/>
                <a:solidFill>
                  <a:schemeClr val="bg1"/>
                </a:solidFill>
                <a:latin typeface="Franklin Gothic Demi" pitchFamily="34" charset="0"/>
                <a:ea typeface="Nunito"/>
                <a:cs typeface="Nunito"/>
                <a:sym typeface="Nunito"/>
              </a:rPr>
              <a:t> Visualization App for VIT</a:t>
            </a:r>
            <a:endParaRPr lang="en-US" sz="4000" b="1" i="1" dirty="0">
              <a:ln/>
              <a:solidFill>
                <a:schemeClr val="bg1"/>
              </a:solidFill>
              <a:latin typeface="Franklin Gothic Demi" pitchFamily="34" charset="0"/>
              <a:ea typeface="Nunito"/>
              <a:cs typeface="Nunito"/>
              <a:sym typeface="Nunito"/>
            </a:endParaRPr>
          </a:p>
        </p:txBody>
      </p:sp>
      <p:grpSp>
        <p:nvGrpSpPr>
          <p:cNvPr id="94" name="Google Shape;94;p29"/>
          <p:cNvGrpSpPr/>
          <p:nvPr/>
        </p:nvGrpSpPr>
        <p:grpSpPr>
          <a:xfrm rot="10800000">
            <a:off x="1064346" y="498479"/>
            <a:ext cx="3634011" cy="1097280"/>
            <a:chOff x="8230329" y="5360525"/>
            <a:chExt cx="3634011" cy="1097280"/>
          </a:xfrm>
        </p:grpSpPr>
        <p:sp>
          <p:nvSpPr>
            <p:cNvPr id="95" name="Google Shape;95;p29"/>
            <p:cNvSpPr/>
            <p:nvPr/>
          </p:nvSpPr>
          <p:spPr>
            <a:xfrm flipH="1">
              <a:off x="11772900" y="5360525"/>
              <a:ext cx="91440" cy="109728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96" name="Google Shape;96;p29"/>
            <p:cNvSpPr/>
            <p:nvPr/>
          </p:nvSpPr>
          <p:spPr>
            <a:xfrm flipH="1">
              <a:off x="8230329" y="6366364"/>
              <a:ext cx="3634011" cy="9144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grpSp>
      <p:sp>
        <p:nvSpPr>
          <p:cNvPr id="97" name="Google Shape;97;p29"/>
          <p:cNvSpPr/>
          <p:nvPr/>
        </p:nvSpPr>
        <p:spPr>
          <a:xfrm>
            <a:off x="1497228" y="4873391"/>
            <a:ext cx="436586" cy="436586"/>
          </a:xfrm>
          <a:prstGeom prst="diamond">
            <a:avLst/>
          </a:prstGeom>
          <a:noFill/>
          <a:ln w="25400"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98" name="Google Shape;98;p29"/>
          <p:cNvSpPr/>
          <p:nvPr/>
        </p:nvSpPr>
        <p:spPr>
          <a:xfrm>
            <a:off x="9221111" y="3145089"/>
            <a:ext cx="436586" cy="436586"/>
          </a:xfrm>
          <a:prstGeom prst="diamond">
            <a:avLst/>
          </a:prstGeom>
          <a:noFill/>
          <a:ln w="25400"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99" name="Google Shape;99;p29"/>
          <p:cNvSpPr/>
          <p:nvPr/>
        </p:nvSpPr>
        <p:spPr>
          <a:xfrm>
            <a:off x="6087497" y="3581675"/>
            <a:ext cx="436586" cy="436586"/>
          </a:xfrm>
          <a:prstGeom prst="diamond">
            <a:avLst/>
          </a:prstGeom>
          <a:noFill/>
          <a:ln w="254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00" name="Google Shape;100;p29"/>
          <p:cNvSpPr/>
          <p:nvPr/>
        </p:nvSpPr>
        <p:spPr>
          <a:xfrm>
            <a:off x="4774908" y="5034511"/>
            <a:ext cx="436586" cy="436586"/>
          </a:xfrm>
          <a:prstGeom prst="diamond">
            <a:avLst/>
          </a:prstGeom>
          <a:noFill/>
          <a:ln w="254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grpSp>
        <p:nvGrpSpPr>
          <p:cNvPr id="101" name="Google Shape;101;p29"/>
          <p:cNvGrpSpPr/>
          <p:nvPr/>
        </p:nvGrpSpPr>
        <p:grpSpPr>
          <a:xfrm>
            <a:off x="7484018" y="4716262"/>
            <a:ext cx="3643536" cy="1106806"/>
            <a:chOff x="8230329" y="5360525"/>
            <a:chExt cx="3643536" cy="1106806"/>
          </a:xfrm>
        </p:grpSpPr>
        <p:sp>
          <p:nvSpPr>
            <p:cNvPr id="102" name="Google Shape;102;p29"/>
            <p:cNvSpPr/>
            <p:nvPr/>
          </p:nvSpPr>
          <p:spPr>
            <a:xfrm flipH="1">
              <a:off x="11782425" y="5360525"/>
              <a:ext cx="91440" cy="109728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03" name="Google Shape;103;p29"/>
            <p:cNvSpPr/>
            <p:nvPr/>
          </p:nvSpPr>
          <p:spPr>
            <a:xfrm flipH="1">
              <a:off x="8230329" y="6375891"/>
              <a:ext cx="3634011" cy="9144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grpSp>
      <p:sp>
        <p:nvSpPr>
          <p:cNvPr id="104" name="Google Shape;104;p29"/>
          <p:cNvSpPr/>
          <p:nvPr/>
        </p:nvSpPr>
        <p:spPr>
          <a:xfrm>
            <a:off x="4460575" y="1329446"/>
            <a:ext cx="532626" cy="532626"/>
          </a:xfrm>
          <a:prstGeom prst="diamond">
            <a:avLst/>
          </a:prstGeom>
          <a:noFill/>
          <a:ln w="254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05" name="Google Shape;105;p29"/>
          <p:cNvSpPr/>
          <p:nvPr/>
        </p:nvSpPr>
        <p:spPr>
          <a:xfrm>
            <a:off x="10782590" y="5873307"/>
            <a:ext cx="436586" cy="436586"/>
          </a:xfrm>
          <a:prstGeom prst="diamond">
            <a:avLst/>
          </a:prstGeom>
          <a:noFill/>
          <a:ln w="25400" cap="flat" cmpd="sng">
            <a:solidFill>
              <a:schemeClr val="accent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grpSp>
        <p:nvGrpSpPr>
          <p:cNvPr id="106" name="Google Shape;106;p29"/>
          <p:cNvGrpSpPr/>
          <p:nvPr/>
        </p:nvGrpSpPr>
        <p:grpSpPr>
          <a:xfrm>
            <a:off x="2152142" y="784526"/>
            <a:ext cx="2620319" cy="525185"/>
            <a:chOff x="1612709" y="1258934"/>
            <a:chExt cx="2620319" cy="525185"/>
          </a:xfrm>
        </p:grpSpPr>
        <p:sp>
          <p:nvSpPr>
            <p:cNvPr id="107" name="Google Shape;107;p29"/>
            <p:cNvSpPr/>
            <p:nvPr/>
          </p:nvSpPr>
          <p:spPr>
            <a:xfrm>
              <a:off x="1933814" y="1259577"/>
              <a:ext cx="140381" cy="140381"/>
            </a:xfrm>
            <a:custGeom>
              <a:avLst/>
              <a:gdLst/>
              <a:ahLst/>
              <a:cxnLst/>
              <a:rect l="l" t="t" r="r" b="b"/>
              <a:pathLst>
                <a:path w="76200" h="76200" extrusionOk="0">
                  <a:moveTo>
                    <a:pt x="53340" y="11081"/>
                  </a:moveTo>
                  <a:lnTo>
                    <a:pt x="42863" y="22511"/>
                  </a:lnTo>
                  <a:lnTo>
                    <a:pt x="32385" y="11081"/>
                  </a:lnTo>
                  <a:cubicBezTo>
                    <a:pt x="26670" y="6318"/>
                    <a:pt x="17145" y="6318"/>
                    <a:pt x="11430" y="11081"/>
                  </a:cubicBezTo>
                  <a:cubicBezTo>
                    <a:pt x="5715" y="15843"/>
                    <a:pt x="5715" y="26321"/>
                    <a:pt x="11430" y="31083"/>
                  </a:cubicBezTo>
                  <a:lnTo>
                    <a:pt x="21908" y="41561"/>
                  </a:lnTo>
                  <a:lnTo>
                    <a:pt x="11430" y="52991"/>
                  </a:lnTo>
                  <a:cubicBezTo>
                    <a:pt x="5715" y="58706"/>
                    <a:pt x="5715" y="68231"/>
                    <a:pt x="11430" y="72993"/>
                  </a:cubicBezTo>
                  <a:cubicBezTo>
                    <a:pt x="17145" y="77756"/>
                    <a:pt x="26670" y="79661"/>
                    <a:pt x="32385" y="73946"/>
                  </a:cubicBezTo>
                  <a:lnTo>
                    <a:pt x="42863" y="63468"/>
                  </a:lnTo>
                  <a:lnTo>
                    <a:pt x="53340" y="73946"/>
                  </a:lnTo>
                  <a:cubicBezTo>
                    <a:pt x="59055" y="79661"/>
                    <a:pt x="68580" y="79661"/>
                    <a:pt x="74295" y="73946"/>
                  </a:cubicBezTo>
                  <a:cubicBezTo>
                    <a:pt x="80010" y="68231"/>
                    <a:pt x="80010" y="58706"/>
                    <a:pt x="74295" y="53943"/>
                  </a:cubicBezTo>
                  <a:lnTo>
                    <a:pt x="63818" y="42513"/>
                  </a:lnTo>
                  <a:lnTo>
                    <a:pt x="74295" y="32036"/>
                  </a:lnTo>
                  <a:cubicBezTo>
                    <a:pt x="80010" y="26321"/>
                    <a:pt x="80010" y="16796"/>
                    <a:pt x="74295" y="11081"/>
                  </a:cubicBezTo>
                  <a:cubicBezTo>
                    <a:pt x="68580" y="5366"/>
                    <a:pt x="59055" y="6318"/>
                    <a:pt x="53340" y="11081"/>
                  </a:cubicBezTo>
                  <a:close/>
                </a:path>
              </a:pathLst>
            </a:custGeom>
            <a:solidFill>
              <a:srgbClr val="FFFFFF">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8" name="Google Shape;108;p29"/>
            <p:cNvSpPr/>
            <p:nvPr/>
          </p:nvSpPr>
          <p:spPr>
            <a:xfrm>
              <a:off x="2265942" y="1258934"/>
              <a:ext cx="140381" cy="140381"/>
            </a:xfrm>
            <a:custGeom>
              <a:avLst/>
              <a:gdLst/>
              <a:ahLst/>
              <a:cxnLst/>
              <a:rect l="l" t="t" r="r" b="b"/>
              <a:pathLst>
                <a:path w="76200" h="76200" extrusionOk="0">
                  <a:moveTo>
                    <a:pt x="52388"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9" name="Google Shape;109;p29"/>
            <p:cNvSpPr/>
            <p:nvPr/>
          </p:nvSpPr>
          <p:spPr>
            <a:xfrm>
              <a:off x="2598070" y="1258934"/>
              <a:ext cx="140381" cy="140381"/>
            </a:xfrm>
            <a:custGeom>
              <a:avLst/>
              <a:gdLst/>
              <a:ahLst/>
              <a:cxnLst/>
              <a:rect l="l" t="t" r="r" b="b"/>
              <a:pathLst>
                <a:path w="76200" h="76200" extrusionOk="0">
                  <a:moveTo>
                    <a:pt x="52388" y="11430"/>
                  </a:moveTo>
                  <a:lnTo>
                    <a:pt x="41910" y="21908"/>
                  </a:lnTo>
                  <a:lnTo>
                    <a:pt x="31433" y="11430"/>
                  </a:lnTo>
                  <a:cubicBezTo>
                    <a:pt x="25717" y="5715"/>
                    <a:pt x="16192" y="5715"/>
                    <a:pt x="11430" y="11430"/>
                  </a:cubicBezTo>
                  <a:cubicBezTo>
                    <a:pt x="6667" y="17145"/>
                    <a:pt x="5715" y="26670"/>
                    <a:pt x="11430" y="31433"/>
                  </a:cubicBezTo>
                  <a:lnTo>
                    <a:pt x="21908" y="41910"/>
                  </a:lnTo>
                  <a:lnTo>
                    <a:pt x="11430" y="52388"/>
                  </a:lnTo>
                  <a:cubicBezTo>
                    <a:pt x="5715" y="58103"/>
                    <a:pt x="5715" y="67628"/>
                    <a:pt x="11430" y="72390"/>
                  </a:cubicBezTo>
                  <a:cubicBezTo>
                    <a:pt x="17145" y="77153"/>
                    <a:pt x="26670" y="78105"/>
                    <a:pt x="31433" y="72390"/>
                  </a:cubicBezTo>
                  <a:lnTo>
                    <a:pt x="41910" y="61913"/>
                  </a:lnTo>
                  <a:lnTo>
                    <a:pt x="52388" y="74295"/>
                  </a:lnTo>
                  <a:cubicBezTo>
                    <a:pt x="58103" y="80010"/>
                    <a:pt x="67628" y="80010"/>
                    <a:pt x="73342" y="74295"/>
                  </a:cubicBezTo>
                  <a:cubicBezTo>
                    <a:pt x="79058" y="68580"/>
                    <a:pt x="79058" y="59055"/>
                    <a:pt x="73342" y="54293"/>
                  </a:cubicBezTo>
                  <a:lnTo>
                    <a:pt x="62865" y="43815"/>
                  </a:lnTo>
                  <a:lnTo>
                    <a:pt x="73342" y="33338"/>
                  </a:lnTo>
                  <a:cubicBezTo>
                    <a:pt x="79058" y="27623"/>
                    <a:pt x="79058" y="18098"/>
                    <a:pt x="73342" y="13335"/>
                  </a:cubicBezTo>
                  <a:cubicBezTo>
                    <a:pt x="67628" y="6668"/>
                    <a:pt x="58103" y="6668"/>
                    <a:pt x="52388" y="11430"/>
                  </a:cubicBezTo>
                  <a:close/>
                </a:path>
              </a:pathLst>
            </a:custGeom>
            <a:solidFill>
              <a:srgbClr val="FFFFFF">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10" name="Google Shape;110;p29"/>
            <p:cNvSpPr/>
            <p:nvPr/>
          </p:nvSpPr>
          <p:spPr>
            <a:xfrm>
              <a:off x="2930198" y="1258934"/>
              <a:ext cx="140381" cy="140381"/>
            </a:xfrm>
            <a:custGeom>
              <a:avLst/>
              <a:gdLst/>
              <a:ahLst/>
              <a:cxnLst/>
              <a:rect l="l" t="t" r="r" b="b"/>
              <a:pathLst>
                <a:path w="76200" h="76200" extrusionOk="0">
                  <a:moveTo>
                    <a:pt x="52388" y="11430"/>
                  </a:moveTo>
                  <a:lnTo>
                    <a:pt x="41910" y="21908"/>
                  </a:lnTo>
                  <a:lnTo>
                    <a:pt x="31433" y="11430"/>
                  </a:lnTo>
                  <a:cubicBezTo>
                    <a:pt x="25718" y="5715"/>
                    <a:pt x="16193" y="5715"/>
                    <a:pt x="11430" y="11430"/>
                  </a:cubicBezTo>
                  <a:cubicBezTo>
                    <a:pt x="6668" y="17145"/>
                    <a:pt x="5715" y="26670"/>
                    <a:pt x="11430" y="31433"/>
                  </a:cubicBezTo>
                  <a:lnTo>
                    <a:pt x="21908" y="42863"/>
                  </a:lnTo>
                  <a:lnTo>
                    <a:pt x="11430" y="53340"/>
                  </a:lnTo>
                  <a:cubicBezTo>
                    <a:pt x="5715" y="59055"/>
                    <a:pt x="5715" y="68580"/>
                    <a:pt x="11430" y="73343"/>
                  </a:cubicBezTo>
                  <a:cubicBezTo>
                    <a:pt x="17145" y="78105"/>
                    <a:pt x="26670" y="79058"/>
                    <a:pt x="31433" y="73343"/>
                  </a:cubicBezTo>
                  <a:lnTo>
                    <a:pt x="41910" y="62865"/>
                  </a:lnTo>
                  <a:lnTo>
                    <a:pt x="52388" y="74295"/>
                  </a:lnTo>
                  <a:cubicBezTo>
                    <a:pt x="58102" y="80010"/>
                    <a:pt x="67627" y="80010"/>
                    <a:pt x="72390" y="74295"/>
                  </a:cubicBezTo>
                  <a:cubicBezTo>
                    <a:pt x="78105" y="68580"/>
                    <a:pt x="78105" y="59055"/>
                    <a:pt x="72390" y="54293"/>
                  </a:cubicBezTo>
                  <a:lnTo>
                    <a:pt x="61913" y="43815"/>
                  </a:lnTo>
                  <a:lnTo>
                    <a:pt x="72390" y="33338"/>
                  </a:lnTo>
                  <a:cubicBezTo>
                    <a:pt x="79058" y="26670"/>
                    <a:pt x="79058" y="17145"/>
                    <a:pt x="73343" y="11430"/>
                  </a:cubicBezTo>
                  <a:cubicBezTo>
                    <a:pt x="67627" y="6668"/>
                    <a:pt x="58102" y="6668"/>
                    <a:pt x="52388" y="11430"/>
                  </a:cubicBezTo>
                  <a:close/>
                </a:path>
              </a:pathLst>
            </a:custGeom>
            <a:solidFill>
              <a:srgbClr val="FFFFFF">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11" name="Google Shape;111;p29"/>
            <p:cNvSpPr/>
            <p:nvPr/>
          </p:nvSpPr>
          <p:spPr>
            <a:xfrm>
              <a:off x="3262326" y="1258934"/>
              <a:ext cx="140381" cy="140381"/>
            </a:xfrm>
            <a:custGeom>
              <a:avLst/>
              <a:gdLst/>
              <a:ahLst/>
              <a:cxnLst/>
              <a:rect l="l" t="t" r="r" b="b"/>
              <a:pathLst>
                <a:path w="76200" h="76200" extrusionOk="0">
                  <a:moveTo>
                    <a:pt x="52388" y="11430"/>
                  </a:moveTo>
                  <a:lnTo>
                    <a:pt x="41910" y="21908"/>
                  </a:lnTo>
                  <a:lnTo>
                    <a:pt x="31433" y="11430"/>
                  </a:lnTo>
                  <a:cubicBezTo>
                    <a:pt x="25717" y="5715"/>
                    <a:pt x="16192" y="5715"/>
                    <a:pt x="11430" y="11430"/>
                  </a:cubicBezTo>
                  <a:cubicBezTo>
                    <a:pt x="5715" y="17145"/>
                    <a:pt x="5715" y="26670"/>
                    <a:pt x="11430" y="31433"/>
                  </a:cubicBezTo>
                  <a:lnTo>
                    <a:pt x="21908" y="41910"/>
                  </a:lnTo>
                  <a:lnTo>
                    <a:pt x="11430" y="52388"/>
                  </a:lnTo>
                  <a:cubicBezTo>
                    <a:pt x="5715" y="58103"/>
                    <a:pt x="5715" y="67628"/>
                    <a:pt x="11430" y="72390"/>
                  </a:cubicBezTo>
                  <a:cubicBezTo>
                    <a:pt x="17145" y="78105"/>
                    <a:pt x="26670" y="78105"/>
                    <a:pt x="31433"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12" name="Google Shape;112;p29"/>
            <p:cNvSpPr/>
            <p:nvPr/>
          </p:nvSpPr>
          <p:spPr>
            <a:xfrm>
              <a:off x="3594454" y="1258934"/>
              <a:ext cx="140381" cy="140381"/>
            </a:xfrm>
            <a:custGeom>
              <a:avLst/>
              <a:gdLst/>
              <a:ahLst/>
              <a:cxnLst/>
              <a:rect l="l" t="t" r="r" b="b"/>
              <a:pathLst>
                <a:path w="76200" h="76200" extrusionOk="0">
                  <a:moveTo>
                    <a:pt x="52388" y="11430"/>
                  </a:moveTo>
                  <a:lnTo>
                    <a:pt x="41910" y="21908"/>
                  </a:lnTo>
                  <a:lnTo>
                    <a:pt x="31432" y="11430"/>
                  </a:lnTo>
                  <a:cubicBezTo>
                    <a:pt x="25717" y="5715"/>
                    <a:pt x="16192" y="5715"/>
                    <a:pt x="11430" y="11430"/>
                  </a:cubicBezTo>
                  <a:cubicBezTo>
                    <a:pt x="6667"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7150" y="6668"/>
                    <a:pt x="52388" y="11430"/>
                  </a:cubicBezTo>
                  <a:close/>
                </a:path>
              </a:pathLst>
            </a:custGeom>
            <a:solidFill>
              <a:srgbClr val="FFFFFF">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13" name="Google Shape;113;p29"/>
            <p:cNvSpPr/>
            <p:nvPr/>
          </p:nvSpPr>
          <p:spPr>
            <a:xfrm>
              <a:off x="3926582" y="1258934"/>
              <a:ext cx="140381" cy="140381"/>
            </a:xfrm>
            <a:custGeom>
              <a:avLst/>
              <a:gdLst/>
              <a:ahLst/>
              <a:cxnLst/>
              <a:rect l="l" t="t" r="r" b="b"/>
              <a:pathLst>
                <a:path w="76200" h="76200" extrusionOk="0">
                  <a:moveTo>
                    <a:pt x="52387"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7" y="72390"/>
                  </a:lnTo>
                  <a:cubicBezTo>
                    <a:pt x="58103" y="78105"/>
                    <a:pt x="67628" y="78105"/>
                    <a:pt x="72390" y="72390"/>
                  </a:cubicBezTo>
                  <a:cubicBezTo>
                    <a:pt x="78105" y="66675"/>
                    <a:pt x="78105" y="57150"/>
                    <a:pt x="72390" y="52388"/>
                  </a:cubicBezTo>
                  <a:lnTo>
                    <a:pt x="61912" y="41910"/>
                  </a:lnTo>
                  <a:lnTo>
                    <a:pt x="72390" y="31433"/>
                  </a:lnTo>
                  <a:cubicBezTo>
                    <a:pt x="78105" y="25718"/>
                    <a:pt x="78105" y="16193"/>
                    <a:pt x="72390" y="11430"/>
                  </a:cubicBezTo>
                  <a:cubicBezTo>
                    <a:pt x="66675" y="6668"/>
                    <a:pt x="58103" y="6668"/>
                    <a:pt x="52387" y="11430"/>
                  </a:cubicBezTo>
                  <a:close/>
                </a:path>
              </a:pathLst>
            </a:custGeom>
            <a:solidFill>
              <a:srgbClr val="FFFFFF">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14" name="Google Shape;114;p29"/>
            <p:cNvSpPr/>
            <p:nvPr/>
          </p:nvSpPr>
          <p:spPr>
            <a:xfrm>
              <a:off x="2099878" y="1451657"/>
              <a:ext cx="140381" cy="140381"/>
            </a:xfrm>
            <a:custGeom>
              <a:avLst/>
              <a:gdLst/>
              <a:ahLst/>
              <a:cxnLst/>
              <a:rect l="l" t="t" r="r" b="b"/>
              <a:pathLst>
                <a:path w="76200" h="76200" extrusionOk="0">
                  <a:moveTo>
                    <a:pt x="53340" y="11081"/>
                  </a:moveTo>
                  <a:lnTo>
                    <a:pt x="42863" y="22511"/>
                  </a:lnTo>
                  <a:lnTo>
                    <a:pt x="32385" y="11081"/>
                  </a:lnTo>
                  <a:cubicBezTo>
                    <a:pt x="26670" y="6318"/>
                    <a:pt x="17145" y="6318"/>
                    <a:pt x="11430" y="11081"/>
                  </a:cubicBezTo>
                  <a:cubicBezTo>
                    <a:pt x="5715" y="15843"/>
                    <a:pt x="5715" y="26321"/>
                    <a:pt x="11430" y="31083"/>
                  </a:cubicBezTo>
                  <a:lnTo>
                    <a:pt x="21908" y="41561"/>
                  </a:lnTo>
                  <a:lnTo>
                    <a:pt x="11430" y="52991"/>
                  </a:lnTo>
                  <a:cubicBezTo>
                    <a:pt x="5715" y="58706"/>
                    <a:pt x="5715" y="68231"/>
                    <a:pt x="11430" y="72993"/>
                  </a:cubicBezTo>
                  <a:cubicBezTo>
                    <a:pt x="17145" y="77756"/>
                    <a:pt x="26670" y="79661"/>
                    <a:pt x="32385" y="73946"/>
                  </a:cubicBezTo>
                  <a:lnTo>
                    <a:pt x="42863" y="63468"/>
                  </a:lnTo>
                  <a:lnTo>
                    <a:pt x="53340" y="73946"/>
                  </a:lnTo>
                  <a:cubicBezTo>
                    <a:pt x="59055" y="79661"/>
                    <a:pt x="68580" y="79661"/>
                    <a:pt x="74295" y="73946"/>
                  </a:cubicBezTo>
                  <a:cubicBezTo>
                    <a:pt x="80010" y="68231"/>
                    <a:pt x="80010" y="58706"/>
                    <a:pt x="74295" y="53943"/>
                  </a:cubicBezTo>
                  <a:lnTo>
                    <a:pt x="63818" y="42513"/>
                  </a:lnTo>
                  <a:lnTo>
                    <a:pt x="74295" y="32036"/>
                  </a:lnTo>
                  <a:cubicBezTo>
                    <a:pt x="80010" y="26321"/>
                    <a:pt x="80010" y="16796"/>
                    <a:pt x="74295" y="11081"/>
                  </a:cubicBezTo>
                  <a:cubicBezTo>
                    <a:pt x="68580" y="5366"/>
                    <a:pt x="59055" y="6318"/>
                    <a:pt x="53340" y="11081"/>
                  </a:cubicBezTo>
                  <a:close/>
                </a:path>
              </a:pathLst>
            </a:custGeom>
            <a:solidFill>
              <a:srgbClr val="FFFFFF">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15" name="Google Shape;115;p29"/>
            <p:cNvSpPr/>
            <p:nvPr/>
          </p:nvSpPr>
          <p:spPr>
            <a:xfrm>
              <a:off x="2432006" y="1451014"/>
              <a:ext cx="140381" cy="140381"/>
            </a:xfrm>
            <a:custGeom>
              <a:avLst/>
              <a:gdLst/>
              <a:ahLst/>
              <a:cxnLst/>
              <a:rect l="l" t="t" r="r" b="b"/>
              <a:pathLst>
                <a:path w="76200" h="76200" extrusionOk="0">
                  <a:moveTo>
                    <a:pt x="52388"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16" name="Google Shape;116;p29"/>
            <p:cNvSpPr/>
            <p:nvPr/>
          </p:nvSpPr>
          <p:spPr>
            <a:xfrm>
              <a:off x="2764134" y="1451014"/>
              <a:ext cx="140381" cy="140381"/>
            </a:xfrm>
            <a:custGeom>
              <a:avLst/>
              <a:gdLst/>
              <a:ahLst/>
              <a:cxnLst/>
              <a:rect l="l" t="t" r="r" b="b"/>
              <a:pathLst>
                <a:path w="76200" h="76200" extrusionOk="0">
                  <a:moveTo>
                    <a:pt x="52388" y="11430"/>
                  </a:moveTo>
                  <a:lnTo>
                    <a:pt x="41910" y="21908"/>
                  </a:lnTo>
                  <a:lnTo>
                    <a:pt x="31433" y="11430"/>
                  </a:lnTo>
                  <a:cubicBezTo>
                    <a:pt x="25717" y="5715"/>
                    <a:pt x="16192" y="5715"/>
                    <a:pt x="11430" y="11430"/>
                  </a:cubicBezTo>
                  <a:cubicBezTo>
                    <a:pt x="6667" y="17145"/>
                    <a:pt x="5715" y="26670"/>
                    <a:pt x="11430" y="31433"/>
                  </a:cubicBezTo>
                  <a:lnTo>
                    <a:pt x="21908" y="41910"/>
                  </a:lnTo>
                  <a:lnTo>
                    <a:pt x="11430" y="52388"/>
                  </a:lnTo>
                  <a:cubicBezTo>
                    <a:pt x="5715" y="58103"/>
                    <a:pt x="5715" y="67628"/>
                    <a:pt x="11430" y="72390"/>
                  </a:cubicBezTo>
                  <a:cubicBezTo>
                    <a:pt x="17145" y="77153"/>
                    <a:pt x="26670" y="78105"/>
                    <a:pt x="31433" y="72390"/>
                  </a:cubicBezTo>
                  <a:lnTo>
                    <a:pt x="41910" y="61913"/>
                  </a:lnTo>
                  <a:lnTo>
                    <a:pt x="52388" y="74295"/>
                  </a:lnTo>
                  <a:cubicBezTo>
                    <a:pt x="58103" y="80010"/>
                    <a:pt x="67628" y="80010"/>
                    <a:pt x="73342" y="74295"/>
                  </a:cubicBezTo>
                  <a:cubicBezTo>
                    <a:pt x="79058" y="68580"/>
                    <a:pt x="79058" y="59055"/>
                    <a:pt x="73342" y="54293"/>
                  </a:cubicBezTo>
                  <a:lnTo>
                    <a:pt x="62865" y="43815"/>
                  </a:lnTo>
                  <a:lnTo>
                    <a:pt x="73342" y="33338"/>
                  </a:lnTo>
                  <a:cubicBezTo>
                    <a:pt x="79058" y="27623"/>
                    <a:pt x="79058" y="18098"/>
                    <a:pt x="73342" y="13335"/>
                  </a:cubicBezTo>
                  <a:cubicBezTo>
                    <a:pt x="67628" y="6668"/>
                    <a:pt x="58103" y="6668"/>
                    <a:pt x="52388" y="11430"/>
                  </a:cubicBezTo>
                  <a:close/>
                </a:path>
              </a:pathLst>
            </a:custGeom>
            <a:solidFill>
              <a:srgbClr val="FFFFFF">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17" name="Google Shape;117;p29"/>
            <p:cNvSpPr/>
            <p:nvPr/>
          </p:nvSpPr>
          <p:spPr>
            <a:xfrm>
              <a:off x="3096262" y="1451014"/>
              <a:ext cx="140381" cy="140381"/>
            </a:xfrm>
            <a:custGeom>
              <a:avLst/>
              <a:gdLst/>
              <a:ahLst/>
              <a:cxnLst/>
              <a:rect l="l" t="t" r="r" b="b"/>
              <a:pathLst>
                <a:path w="76200" h="76200" extrusionOk="0">
                  <a:moveTo>
                    <a:pt x="52388" y="11430"/>
                  </a:moveTo>
                  <a:lnTo>
                    <a:pt x="41910" y="21908"/>
                  </a:lnTo>
                  <a:lnTo>
                    <a:pt x="31433" y="11430"/>
                  </a:lnTo>
                  <a:cubicBezTo>
                    <a:pt x="25718" y="5715"/>
                    <a:pt x="16193" y="5715"/>
                    <a:pt x="11430" y="11430"/>
                  </a:cubicBezTo>
                  <a:cubicBezTo>
                    <a:pt x="6668" y="17145"/>
                    <a:pt x="5715" y="26670"/>
                    <a:pt x="11430" y="31433"/>
                  </a:cubicBezTo>
                  <a:lnTo>
                    <a:pt x="21908" y="42863"/>
                  </a:lnTo>
                  <a:lnTo>
                    <a:pt x="11430" y="53340"/>
                  </a:lnTo>
                  <a:cubicBezTo>
                    <a:pt x="5715" y="59055"/>
                    <a:pt x="5715" y="68580"/>
                    <a:pt x="11430" y="73343"/>
                  </a:cubicBezTo>
                  <a:cubicBezTo>
                    <a:pt x="17145" y="78105"/>
                    <a:pt x="26670" y="79058"/>
                    <a:pt x="31433" y="73343"/>
                  </a:cubicBezTo>
                  <a:lnTo>
                    <a:pt x="41910" y="62865"/>
                  </a:lnTo>
                  <a:lnTo>
                    <a:pt x="52388" y="74295"/>
                  </a:lnTo>
                  <a:cubicBezTo>
                    <a:pt x="58102" y="80010"/>
                    <a:pt x="67627" y="80010"/>
                    <a:pt x="72390" y="74295"/>
                  </a:cubicBezTo>
                  <a:cubicBezTo>
                    <a:pt x="78105" y="68580"/>
                    <a:pt x="78105" y="59055"/>
                    <a:pt x="72390" y="54293"/>
                  </a:cubicBezTo>
                  <a:lnTo>
                    <a:pt x="61913" y="43815"/>
                  </a:lnTo>
                  <a:lnTo>
                    <a:pt x="72390" y="33338"/>
                  </a:lnTo>
                  <a:cubicBezTo>
                    <a:pt x="79058" y="26670"/>
                    <a:pt x="79058" y="17145"/>
                    <a:pt x="73343" y="11430"/>
                  </a:cubicBezTo>
                  <a:cubicBezTo>
                    <a:pt x="67627" y="6668"/>
                    <a:pt x="58102" y="6668"/>
                    <a:pt x="52388" y="11430"/>
                  </a:cubicBezTo>
                  <a:close/>
                </a:path>
              </a:pathLst>
            </a:custGeom>
            <a:solidFill>
              <a:srgbClr val="FFFFFF">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18" name="Google Shape;118;p29"/>
            <p:cNvSpPr/>
            <p:nvPr/>
          </p:nvSpPr>
          <p:spPr>
            <a:xfrm>
              <a:off x="3428390" y="1451014"/>
              <a:ext cx="140381" cy="140381"/>
            </a:xfrm>
            <a:custGeom>
              <a:avLst/>
              <a:gdLst/>
              <a:ahLst/>
              <a:cxnLst/>
              <a:rect l="l" t="t" r="r" b="b"/>
              <a:pathLst>
                <a:path w="76200" h="76200" extrusionOk="0">
                  <a:moveTo>
                    <a:pt x="52388" y="11430"/>
                  </a:moveTo>
                  <a:lnTo>
                    <a:pt x="41910" y="21908"/>
                  </a:lnTo>
                  <a:lnTo>
                    <a:pt x="31433" y="11430"/>
                  </a:lnTo>
                  <a:cubicBezTo>
                    <a:pt x="25717" y="5715"/>
                    <a:pt x="16192" y="5715"/>
                    <a:pt x="11430" y="11430"/>
                  </a:cubicBezTo>
                  <a:cubicBezTo>
                    <a:pt x="5715" y="17145"/>
                    <a:pt x="5715" y="26670"/>
                    <a:pt x="11430" y="31433"/>
                  </a:cubicBezTo>
                  <a:lnTo>
                    <a:pt x="21908" y="41910"/>
                  </a:lnTo>
                  <a:lnTo>
                    <a:pt x="11430" y="52388"/>
                  </a:lnTo>
                  <a:cubicBezTo>
                    <a:pt x="5715" y="58103"/>
                    <a:pt x="5715" y="67628"/>
                    <a:pt x="11430" y="72390"/>
                  </a:cubicBezTo>
                  <a:cubicBezTo>
                    <a:pt x="17145" y="78105"/>
                    <a:pt x="26670" y="78105"/>
                    <a:pt x="31433"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19" name="Google Shape;119;p29"/>
            <p:cNvSpPr/>
            <p:nvPr/>
          </p:nvSpPr>
          <p:spPr>
            <a:xfrm>
              <a:off x="3760518" y="1451014"/>
              <a:ext cx="140381" cy="140381"/>
            </a:xfrm>
            <a:custGeom>
              <a:avLst/>
              <a:gdLst/>
              <a:ahLst/>
              <a:cxnLst/>
              <a:rect l="l" t="t" r="r" b="b"/>
              <a:pathLst>
                <a:path w="76200" h="76200" extrusionOk="0">
                  <a:moveTo>
                    <a:pt x="52388" y="11430"/>
                  </a:moveTo>
                  <a:lnTo>
                    <a:pt x="41910" y="21908"/>
                  </a:lnTo>
                  <a:lnTo>
                    <a:pt x="31432" y="11430"/>
                  </a:lnTo>
                  <a:cubicBezTo>
                    <a:pt x="25717" y="5715"/>
                    <a:pt x="16192" y="5715"/>
                    <a:pt x="11430" y="11430"/>
                  </a:cubicBezTo>
                  <a:cubicBezTo>
                    <a:pt x="6667"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7150" y="6668"/>
                    <a:pt x="52388" y="11430"/>
                  </a:cubicBezTo>
                  <a:close/>
                </a:path>
              </a:pathLst>
            </a:custGeom>
            <a:solidFill>
              <a:srgbClr val="FFFFFF">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20" name="Google Shape;120;p29"/>
            <p:cNvSpPr/>
            <p:nvPr/>
          </p:nvSpPr>
          <p:spPr>
            <a:xfrm>
              <a:off x="4092647" y="1451014"/>
              <a:ext cx="140381" cy="140381"/>
            </a:xfrm>
            <a:custGeom>
              <a:avLst/>
              <a:gdLst/>
              <a:ahLst/>
              <a:cxnLst/>
              <a:rect l="l" t="t" r="r" b="b"/>
              <a:pathLst>
                <a:path w="76200" h="76200" extrusionOk="0">
                  <a:moveTo>
                    <a:pt x="52387"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7" y="72390"/>
                  </a:lnTo>
                  <a:cubicBezTo>
                    <a:pt x="58103" y="78105"/>
                    <a:pt x="67628" y="78105"/>
                    <a:pt x="72390" y="72390"/>
                  </a:cubicBezTo>
                  <a:cubicBezTo>
                    <a:pt x="78105" y="66675"/>
                    <a:pt x="78105" y="57150"/>
                    <a:pt x="72390" y="52388"/>
                  </a:cubicBezTo>
                  <a:lnTo>
                    <a:pt x="61912" y="41910"/>
                  </a:lnTo>
                  <a:lnTo>
                    <a:pt x="72390" y="31433"/>
                  </a:lnTo>
                  <a:cubicBezTo>
                    <a:pt x="78105" y="25718"/>
                    <a:pt x="78105" y="16193"/>
                    <a:pt x="72390" y="11430"/>
                  </a:cubicBezTo>
                  <a:cubicBezTo>
                    <a:pt x="66675" y="6668"/>
                    <a:pt x="58103" y="6668"/>
                    <a:pt x="52387" y="11430"/>
                  </a:cubicBezTo>
                  <a:close/>
                </a:path>
              </a:pathLst>
            </a:custGeom>
            <a:solidFill>
              <a:srgbClr val="FFFFFF">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21" name="Google Shape;121;p29"/>
            <p:cNvSpPr/>
            <p:nvPr/>
          </p:nvSpPr>
          <p:spPr>
            <a:xfrm>
              <a:off x="1612709" y="1643738"/>
              <a:ext cx="140381" cy="140381"/>
            </a:xfrm>
            <a:custGeom>
              <a:avLst/>
              <a:gdLst/>
              <a:ahLst/>
              <a:cxnLst/>
              <a:rect l="l" t="t" r="r" b="b"/>
              <a:pathLst>
                <a:path w="76200" h="76200" extrusionOk="0">
                  <a:moveTo>
                    <a:pt x="53340" y="11081"/>
                  </a:moveTo>
                  <a:lnTo>
                    <a:pt x="42863" y="22511"/>
                  </a:lnTo>
                  <a:lnTo>
                    <a:pt x="32385" y="11081"/>
                  </a:lnTo>
                  <a:cubicBezTo>
                    <a:pt x="26670" y="6318"/>
                    <a:pt x="17145" y="6318"/>
                    <a:pt x="11430" y="11081"/>
                  </a:cubicBezTo>
                  <a:cubicBezTo>
                    <a:pt x="5715" y="15843"/>
                    <a:pt x="5715" y="26321"/>
                    <a:pt x="11430" y="31083"/>
                  </a:cubicBezTo>
                  <a:lnTo>
                    <a:pt x="21908" y="41561"/>
                  </a:lnTo>
                  <a:lnTo>
                    <a:pt x="11430" y="52991"/>
                  </a:lnTo>
                  <a:cubicBezTo>
                    <a:pt x="5715" y="58706"/>
                    <a:pt x="5715" y="68231"/>
                    <a:pt x="11430" y="72993"/>
                  </a:cubicBezTo>
                  <a:cubicBezTo>
                    <a:pt x="17145" y="77756"/>
                    <a:pt x="26670" y="79661"/>
                    <a:pt x="32385" y="73946"/>
                  </a:cubicBezTo>
                  <a:lnTo>
                    <a:pt x="42863" y="63468"/>
                  </a:lnTo>
                  <a:lnTo>
                    <a:pt x="53340" y="73946"/>
                  </a:lnTo>
                  <a:cubicBezTo>
                    <a:pt x="59055" y="79661"/>
                    <a:pt x="68580" y="79661"/>
                    <a:pt x="74295" y="73946"/>
                  </a:cubicBezTo>
                  <a:cubicBezTo>
                    <a:pt x="80010" y="68231"/>
                    <a:pt x="80010" y="58706"/>
                    <a:pt x="74295" y="53943"/>
                  </a:cubicBezTo>
                  <a:lnTo>
                    <a:pt x="63818" y="42513"/>
                  </a:lnTo>
                  <a:lnTo>
                    <a:pt x="74295" y="32036"/>
                  </a:lnTo>
                  <a:cubicBezTo>
                    <a:pt x="80010" y="26321"/>
                    <a:pt x="80010" y="16796"/>
                    <a:pt x="74295" y="11081"/>
                  </a:cubicBezTo>
                  <a:cubicBezTo>
                    <a:pt x="68580" y="5366"/>
                    <a:pt x="59055" y="6318"/>
                    <a:pt x="53340" y="11081"/>
                  </a:cubicBezTo>
                  <a:close/>
                </a:path>
              </a:pathLst>
            </a:custGeom>
            <a:solidFill>
              <a:srgbClr val="FFFFFF">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22" name="Google Shape;122;p29"/>
            <p:cNvSpPr/>
            <p:nvPr/>
          </p:nvSpPr>
          <p:spPr>
            <a:xfrm>
              <a:off x="1933814" y="1643095"/>
              <a:ext cx="140381" cy="140381"/>
            </a:xfrm>
            <a:custGeom>
              <a:avLst/>
              <a:gdLst/>
              <a:ahLst/>
              <a:cxnLst/>
              <a:rect l="l" t="t" r="r" b="b"/>
              <a:pathLst>
                <a:path w="76200" h="76200" extrusionOk="0">
                  <a:moveTo>
                    <a:pt x="52388"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23" name="Google Shape;123;p29"/>
            <p:cNvSpPr/>
            <p:nvPr/>
          </p:nvSpPr>
          <p:spPr>
            <a:xfrm>
              <a:off x="2265942" y="1643095"/>
              <a:ext cx="140381" cy="140381"/>
            </a:xfrm>
            <a:custGeom>
              <a:avLst/>
              <a:gdLst/>
              <a:ahLst/>
              <a:cxnLst/>
              <a:rect l="l" t="t" r="r" b="b"/>
              <a:pathLst>
                <a:path w="76200" h="76200" extrusionOk="0">
                  <a:moveTo>
                    <a:pt x="52388" y="11430"/>
                  </a:moveTo>
                  <a:lnTo>
                    <a:pt x="41910" y="21908"/>
                  </a:lnTo>
                  <a:lnTo>
                    <a:pt x="31433" y="11430"/>
                  </a:lnTo>
                  <a:cubicBezTo>
                    <a:pt x="25717" y="5715"/>
                    <a:pt x="16192" y="5715"/>
                    <a:pt x="11430" y="11430"/>
                  </a:cubicBezTo>
                  <a:cubicBezTo>
                    <a:pt x="6667" y="17145"/>
                    <a:pt x="5715" y="26670"/>
                    <a:pt x="11430" y="31433"/>
                  </a:cubicBezTo>
                  <a:lnTo>
                    <a:pt x="21908" y="41910"/>
                  </a:lnTo>
                  <a:lnTo>
                    <a:pt x="11430" y="52388"/>
                  </a:lnTo>
                  <a:cubicBezTo>
                    <a:pt x="5715" y="58103"/>
                    <a:pt x="5715" y="67628"/>
                    <a:pt x="11430" y="72390"/>
                  </a:cubicBezTo>
                  <a:cubicBezTo>
                    <a:pt x="17145" y="77153"/>
                    <a:pt x="26670" y="78105"/>
                    <a:pt x="31433" y="72390"/>
                  </a:cubicBezTo>
                  <a:lnTo>
                    <a:pt x="41910" y="61913"/>
                  </a:lnTo>
                  <a:lnTo>
                    <a:pt x="52388" y="74295"/>
                  </a:lnTo>
                  <a:cubicBezTo>
                    <a:pt x="58103" y="80010"/>
                    <a:pt x="67628" y="80010"/>
                    <a:pt x="73342" y="74295"/>
                  </a:cubicBezTo>
                  <a:cubicBezTo>
                    <a:pt x="79058" y="68580"/>
                    <a:pt x="79058" y="59055"/>
                    <a:pt x="73342" y="54293"/>
                  </a:cubicBezTo>
                  <a:lnTo>
                    <a:pt x="62865" y="43815"/>
                  </a:lnTo>
                  <a:lnTo>
                    <a:pt x="73342" y="33338"/>
                  </a:lnTo>
                  <a:cubicBezTo>
                    <a:pt x="79058" y="27623"/>
                    <a:pt x="79058" y="18098"/>
                    <a:pt x="73342" y="13335"/>
                  </a:cubicBezTo>
                  <a:cubicBezTo>
                    <a:pt x="67628" y="6668"/>
                    <a:pt x="58103" y="6668"/>
                    <a:pt x="52388" y="11430"/>
                  </a:cubicBezTo>
                  <a:close/>
                </a:path>
              </a:pathLst>
            </a:custGeom>
            <a:solidFill>
              <a:srgbClr val="FFFFFF">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24" name="Google Shape;124;p29"/>
            <p:cNvSpPr/>
            <p:nvPr/>
          </p:nvSpPr>
          <p:spPr>
            <a:xfrm>
              <a:off x="2598070" y="1643095"/>
              <a:ext cx="140381" cy="140381"/>
            </a:xfrm>
            <a:custGeom>
              <a:avLst/>
              <a:gdLst/>
              <a:ahLst/>
              <a:cxnLst/>
              <a:rect l="l" t="t" r="r" b="b"/>
              <a:pathLst>
                <a:path w="76200" h="76200" extrusionOk="0">
                  <a:moveTo>
                    <a:pt x="52388" y="11430"/>
                  </a:moveTo>
                  <a:lnTo>
                    <a:pt x="41910" y="21908"/>
                  </a:lnTo>
                  <a:lnTo>
                    <a:pt x="31433" y="11430"/>
                  </a:lnTo>
                  <a:cubicBezTo>
                    <a:pt x="25718" y="5715"/>
                    <a:pt x="16193" y="5715"/>
                    <a:pt x="11430" y="11430"/>
                  </a:cubicBezTo>
                  <a:cubicBezTo>
                    <a:pt x="6668" y="17145"/>
                    <a:pt x="5715" y="26670"/>
                    <a:pt x="11430" y="31433"/>
                  </a:cubicBezTo>
                  <a:lnTo>
                    <a:pt x="21908" y="42863"/>
                  </a:lnTo>
                  <a:lnTo>
                    <a:pt x="11430" y="53340"/>
                  </a:lnTo>
                  <a:cubicBezTo>
                    <a:pt x="5715" y="59055"/>
                    <a:pt x="5715" y="68580"/>
                    <a:pt x="11430" y="73343"/>
                  </a:cubicBezTo>
                  <a:cubicBezTo>
                    <a:pt x="17145" y="78105"/>
                    <a:pt x="26670" y="79058"/>
                    <a:pt x="31433" y="73343"/>
                  </a:cubicBezTo>
                  <a:lnTo>
                    <a:pt x="41910" y="62865"/>
                  </a:lnTo>
                  <a:lnTo>
                    <a:pt x="52388" y="74295"/>
                  </a:lnTo>
                  <a:cubicBezTo>
                    <a:pt x="58102" y="80010"/>
                    <a:pt x="67627" y="80010"/>
                    <a:pt x="72390" y="74295"/>
                  </a:cubicBezTo>
                  <a:cubicBezTo>
                    <a:pt x="78105" y="68580"/>
                    <a:pt x="78105" y="59055"/>
                    <a:pt x="72390" y="54293"/>
                  </a:cubicBezTo>
                  <a:lnTo>
                    <a:pt x="61913" y="43815"/>
                  </a:lnTo>
                  <a:lnTo>
                    <a:pt x="72390" y="33338"/>
                  </a:lnTo>
                  <a:cubicBezTo>
                    <a:pt x="79058" y="26670"/>
                    <a:pt x="79058" y="17145"/>
                    <a:pt x="73343" y="11430"/>
                  </a:cubicBezTo>
                  <a:cubicBezTo>
                    <a:pt x="67627" y="6668"/>
                    <a:pt x="58102" y="6668"/>
                    <a:pt x="52388" y="11430"/>
                  </a:cubicBezTo>
                  <a:close/>
                </a:path>
              </a:pathLst>
            </a:custGeom>
            <a:solidFill>
              <a:srgbClr val="FFFFFF">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25" name="Google Shape;125;p29"/>
            <p:cNvSpPr/>
            <p:nvPr/>
          </p:nvSpPr>
          <p:spPr>
            <a:xfrm>
              <a:off x="2930198" y="1643095"/>
              <a:ext cx="140381" cy="140381"/>
            </a:xfrm>
            <a:custGeom>
              <a:avLst/>
              <a:gdLst/>
              <a:ahLst/>
              <a:cxnLst/>
              <a:rect l="l" t="t" r="r" b="b"/>
              <a:pathLst>
                <a:path w="76200" h="76200" extrusionOk="0">
                  <a:moveTo>
                    <a:pt x="52388" y="11430"/>
                  </a:moveTo>
                  <a:lnTo>
                    <a:pt x="41910" y="21908"/>
                  </a:lnTo>
                  <a:lnTo>
                    <a:pt x="31433" y="11430"/>
                  </a:lnTo>
                  <a:cubicBezTo>
                    <a:pt x="25717" y="5715"/>
                    <a:pt x="16192" y="5715"/>
                    <a:pt x="11430" y="11430"/>
                  </a:cubicBezTo>
                  <a:cubicBezTo>
                    <a:pt x="5715" y="17145"/>
                    <a:pt x="5715" y="26670"/>
                    <a:pt x="11430" y="31433"/>
                  </a:cubicBezTo>
                  <a:lnTo>
                    <a:pt x="21908" y="41910"/>
                  </a:lnTo>
                  <a:lnTo>
                    <a:pt x="11430" y="52388"/>
                  </a:lnTo>
                  <a:cubicBezTo>
                    <a:pt x="5715" y="58103"/>
                    <a:pt x="5715" y="67628"/>
                    <a:pt x="11430" y="72390"/>
                  </a:cubicBezTo>
                  <a:cubicBezTo>
                    <a:pt x="17145" y="78105"/>
                    <a:pt x="26670" y="78105"/>
                    <a:pt x="31433"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26" name="Google Shape;126;p29"/>
            <p:cNvSpPr/>
            <p:nvPr/>
          </p:nvSpPr>
          <p:spPr>
            <a:xfrm>
              <a:off x="3262326" y="1643095"/>
              <a:ext cx="140381" cy="140381"/>
            </a:xfrm>
            <a:custGeom>
              <a:avLst/>
              <a:gdLst/>
              <a:ahLst/>
              <a:cxnLst/>
              <a:rect l="l" t="t" r="r" b="b"/>
              <a:pathLst>
                <a:path w="76200" h="76200" extrusionOk="0">
                  <a:moveTo>
                    <a:pt x="52388" y="11430"/>
                  </a:moveTo>
                  <a:lnTo>
                    <a:pt x="41910" y="21908"/>
                  </a:lnTo>
                  <a:lnTo>
                    <a:pt x="31432" y="11430"/>
                  </a:lnTo>
                  <a:cubicBezTo>
                    <a:pt x="25717" y="5715"/>
                    <a:pt x="16192" y="5715"/>
                    <a:pt x="11430" y="11430"/>
                  </a:cubicBezTo>
                  <a:cubicBezTo>
                    <a:pt x="6667"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7150" y="6668"/>
                    <a:pt x="52388" y="11430"/>
                  </a:cubicBezTo>
                  <a:close/>
                </a:path>
              </a:pathLst>
            </a:custGeom>
            <a:solidFill>
              <a:srgbClr val="FFFFFF">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27" name="Google Shape;127;p29"/>
            <p:cNvSpPr/>
            <p:nvPr/>
          </p:nvSpPr>
          <p:spPr>
            <a:xfrm>
              <a:off x="3594454" y="1643095"/>
              <a:ext cx="140381" cy="140381"/>
            </a:xfrm>
            <a:custGeom>
              <a:avLst/>
              <a:gdLst/>
              <a:ahLst/>
              <a:cxnLst/>
              <a:rect l="l" t="t" r="r" b="b"/>
              <a:pathLst>
                <a:path w="76200" h="76200" extrusionOk="0">
                  <a:moveTo>
                    <a:pt x="52387"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7" y="72390"/>
                  </a:lnTo>
                  <a:cubicBezTo>
                    <a:pt x="58103" y="78105"/>
                    <a:pt x="67628" y="78105"/>
                    <a:pt x="72390" y="72390"/>
                  </a:cubicBezTo>
                  <a:cubicBezTo>
                    <a:pt x="78105" y="66675"/>
                    <a:pt x="78105" y="57150"/>
                    <a:pt x="72390" y="52388"/>
                  </a:cubicBezTo>
                  <a:lnTo>
                    <a:pt x="61912" y="41910"/>
                  </a:lnTo>
                  <a:lnTo>
                    <a:pt x="72390" y="31433"/>
                  </a:lnTo>
                  <a:cubicBezTo>
                    <a:pt x="78105" y="25718"/>
                    <a:pt x="78105" y="16193"/>
                    <a:pt x="72390" y="11430"/>
                  </a:cubicBezTo>
                  <a:cubicBezTo>
                    <a:pt x="66675" y="6668"/>
                    <a:pt x="58103" y="6668"/>
                    <a:pt x="52387" y="11430"/>
                  </a:cubicBezTo>
                  <a:close/>
                </a:path>
              </a:pathLst>
            </a:custGeom>
            <a:solidFill>
              <a:srgbClr val="FFFFFF">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grpSp>
        <p:nvGrpSpPr>
          <p:cNvPr id="128" name="Google Shape;128;p29"/>
          <p:cNvGrpSpPr/>
          <p:nvPr/>
        </p:nvGrpSpPr>
        <p:grpSpPr>
          <a:xfrm>
            <a:off x="9524580" y="3190875"/>
            <a:ext cx="2620319" cy="525185"/>
            <a:chOff x="1612709" y="1258934"/>
            <a:chExt cx="2620319" cy="525185"/>
          </a:xfrm>
        </p:grpSpPr>
        <p:sp>
          <p:nvSpPr>
            <p:cNvPr id="129" name="Google Shape;129;p29"/>
            <p:cNvSpPr/>
            <p:nvPr/>
          </p:nvSpPr>
          <p:spPr>
            <a:xfrm>
              <a:off x="1933814" y="1259577"/>
              <a:ext cx="140381" cy="140381"/>
            </a:xfrm>
            <a:custGeom>
              <a:avLst/>
              <a:gdLst/>
              <a:ahLst/>
              <a:cxnLst/>
              <a:rect l="l" t="t" r="r" b="b"/>
              <a:pathLst>
                <a:path w="76200" h="76200" extrusionOk="0">
                  <a:moveTo>
                    <a:pt x="53340" y="11081"/>
                  </a:moveTo>
                  <a:lnTo>
                    <a:pt x="42863" y="22511"/>
                  </a:lnTo>
                  <a:lnTo>
                    <a:pt x="32385" y="11081"/>
                  </a:lnTo>
                  <a:cubicBezTo>
                    <a:pt x="26670" y="6318"/>
                    <a:pt x="17145" y="6318"/>
                    <a:pt x="11430" y="11081"/>
                  </a:cubicBezTo>
                  <a:cubicBezTo>
                    <a:pt x="5715" y="15843"/>
                    <a:pt x="5715" y="26321"/>
                    <a:pt x="11430" y="31083"/>
                  </a:cubicBezTo>
                  <a:lnTo>
                    <a:pt x="21908" y="41561"/>
                  </a:lnTo>
                  <a:lnTo>
                    <a:pt x="11430" y="52991"/>
                  </a:lnTo>
                  <a:cubicBezTo>
                    <a:pt x="5715" y="58706"/>
                    <a:pt x="5715" y="68231"/>
                    <a:pt x="11430" y="72993"/>
                  </a:cubicBezTo>
                  <a:cubicBezTo>
                    <a:pt x="17145" y="77756"/>
                    <a:pt x="26670" y="79661"/>
                    <a:pt x="32385" y="73946"/>
                  </a:cubicBezTo>
                  <a:lnTo>
                    <a:pt x="42863" y="63468"/>
                  </a:lnTo>
                  <a:lnTo>
                    <a:pt x="53340" y="73946"/>
                  </a:lnTo>
                  <a:cubicBezTo>
                    <a:pt x="59055" y="79661"/>
                    <a:pt x="68580" y="79661"/>
                    <a:pt x="74295" y="73946"/>
                  </a:cubicBezTo>
                  <a:cubicBezTo>
                    <a:pt x="80010" y="68231"/>
                    <a:pt x="80010" y="58706"/>
                    <a:pt x="74295" y="53943"/>
                  </a:cubicBezTo>
                  <a:lnTo>
                    <a:pt x="63818" y="42513"/>
                  </a:lnTo>
                  <a:lnTo>
                    <a:pt x="74295" y="32036"/>
                  </a:lnTo>
                  <a:cubicBezTo>
                    <a:pt x="80010" y="26321"/>
                    <a:pt x="80010" y="16796"/>
                    <a:pt x="74295" y="11081"/>
                  </a:cubicBezTo>
                  <a:cubicBezTo>
                    <a:pt x="68580" y="5366"/>
                    <a:pt x="59055" y="6318"/>
                    <a:pt x="53340" y="11081"/>
                  </a:cubicBezTo>
                  <a:close/>
                </a:path>
              </a:pathLst>
            </a:custGeom>
            <a:solidFill>
              <a:srgbClr val="FFFFFF">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30" name="Google Shape;130;p29"/>
            <p:cNvSpPr/>
            <p:nvPr/>
          </p:nvSpPr>
          <p:spPr>
            <a:xfrm>
              <a:off x="2265942" y="1258934"/>
              <a:ext cx="140381" cy="140381"/>
            </a:xfrm>
            <a:custGeom>
              <a:avLst/>
              <a:gdLst/>
              <a:ahLst/>
              <a:cxnLst/>
              <a:rect l="l" t="t" r="r" b="b"/>
              <a:pathLst>
                <a:path w="76200" h="76200" extrusionOk="0">
                  <a:moveTo>
                    <a:pt x="52388"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31" name="Google Shape;131;p29"/>
            <p:cNvSpPr/>
            <p:nvPr/>
          </p:nvSpPr>
          <p:spPr>
            <a:xfrm>
              <a:off x="2598070" y="1258934"/>
              <a:ext cx="140381" cy="140381"/>
            </a:xfrm>
            <a:custGeom>
              <a:avLst/>
              <a:gdLst/>
              <a:ahLst/>
              <a:cxnLst/>
              <a:rect l="l" t="t" r="r" b="b"/>
              <a:pathLst>
                <a:path w="76200" h="76200" extrusionOk="0">
                  <a:moveTo>
                    <a:pt x="52388" y="11430"/>
                  </a:moveTo>
                  <a:lnTo>
                    <a:pt x="41910" y="21908"/>
                  </a:lnTo>
                  <a:lnTo>
                    <a:pt x="31433" y="11430"/>
                  </a:lnTo>
                  <a:cubicBezTo>
                    <a:pt x="25717" y="5715"/>
                    <a:pt x="16192" y="5715"/>
                    <a:pt x="11430" y="11430"/>
                  </a:cubicBezTo>
                  <a:cubicBezTo>
                    <a:pt x="6667" y="17145"/>
                    <a:pt x="5715" y="26670"/>
                    <a:pt x="11430" y="31433"/>
                  </a:cubicBezTo>
                  <a:lnTo>
                    <a:pt x="21908" y="41910"/>
                  </a:lnTo>
                  <a:lnTo>
                    <a:pt x="11430" y="52388"/>
                  </a:lnTo>
                  <a:cubicBezTo>
                    <a:pt x="5715" y="58103"/>
                    <a:pt x="5715" y="67628"/>
                    <a:pt x="11430" y="72390"/>
                  </a:cubicBezTo>
                  <a:cubicBezTo>
                    <a:pt x="17145" y="77153"/>
                    <a:pt x="26670" y="78105"/>
                    <a:pt x="31433" y="72390"/>
                  </a:cubicBezTo>
                  <a:lnTo>
                    <a:pt x="41910" y="61913"/>
                  </a:lnTo>
                  <a:lnTo>
                    <a:pt x="52388" y="74295"/>
                  </a:lnTo>
                  <a:cubicBezTo>
                    <a:pt x="58103" y="80010"/>
                    <a:pt x="67628" y="80010"/>
                    <a:pt x="73342" y="74295"/>
                  </a:cubicBezTo>
                  <a:cubicBezTo>
                    <a:pt x="79058" y="68580"/>
                    <a:pt x="79058" y="59055"/>
                    <a:pt x="73342" y="54293"/>
                  </a:cubicBezTo>
                  <a:lnTo>
                    <a:pt x="62865" y="43815"/>
                  </a:lnTo>
                  <a:lnTo>
                    <a:pt x="73342" y="33338"/>
                  </a:lnTo>
                  <a:cubicBezTo>
                    <a:pt x="79058" y="27623"/>
                    <a:pt x="79058" y="18098"/>
                    <a:pt x="73342" y="13335"/>
                  </a:cubicBezTo>
                  <a:cubicBezTo>
                    <a:pt x="67628" y="6668"/>
                    <a:pt x="58103" y="6668"/>
                    <a:pt x="52388" y="11430"/>
                  </a:cubicBezTo>
                  <a:close/>
                </a:path>
              </a:pathLst>
            </a:custGeom>
            <a:solidFill>
              <a:srgbClr val="FFFFFF">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32" name="Google Shape;132;p29"/>
            <p:cNvSpPr/>
            <p:nvPr/>
          </p:nvSpPr>
          <p:spPr>
            <a:xfrm>
              <a:off x="2930198" y="1258934"/>
              <a:ext cx="140381" cy="140381"/>
            </a:xfrm>
            <a:custGeom>
              <a:avLst/>
              <a:gdLst/>
              <a:ahLst/>
              <a:cxnLst/>
              <a:rect l="l" t="t" r="r" b="b"/>
              <a:pathLst>
                <a:path w="76200" h="76200" extrusionOk="0">
                  <a:moveTo>
                    <a:pt x="52388" y="11430"/>
                  </a:moveTo>
                  <a:lnTo>
                    <a:pt x="41910" y="21908"/>
                  </a:lnTo>
                  <a:lnTo>
                    <a:pt x="31433" y="11430"/>
                  </a:lnTo>
                  <a:cubicBezTo>
                    <a:pt x="25718" y="5715"/>
                    <a:pt x="16193" y="5715"/>
                    <a:pt x="11430" y="11430"/>
                  </a:cubicBezTo>
                  <a:cubicBezTo>
                    <a:pt x="6668" y="17145"/>
                    <a:pt x="5715" y="26670"/>
                    <a:pt x="11430" y="31433"/>
                  </a:cubicBezTo>
                  <a:lnTo>
                    <a:pt x="21908" y="42863"/>
                  </a:lnTo>
                  <a:lnTo>
                    <a:pt x="11430" y="53340"/>
                  </a:lnTo>
                  <a:cubicBezTo>
                    <a:pt x="5715" y="59055"/>
                    <a:pt x="5715" y="68580"/>
                    <a:pt x="11430" y="73343"/>
                  </a:cubicBezTo>
                  <a:cubicBezTo>
                    <a:pt x="17145" y="78105"/>
                    <a:pt x="26670" y="79058"/>
                    <a:pt x="31433" y="73343"/>
                  </a:cubicBezTo>
                  <a:lnTo>
                    <a:pt x="41910" y="62865"/>
                  </a:lnTo>
                  <a:lnTo>
                    <a:pt x="52388" y="74295"/>
                  </a:lnTo>
                  <a:cubicBezTo>
                    <a:pt x="58102" y="80010"/>
                    <a:pt x="67627" y="80010"/>
                    <a:pt x="72390" y="74295"/>
                  </a:cubicBezTo>
                  <a:cubicBezTo>
                    <a:pt x="78105" y="68580"/>
                    <a:pt x="78105" y="59055"/>
                    <a:pt x="72390" y="54293"/>
                  </a:cubicBezTo>
                  <a:lnTo>
                    <a:pt x="61913" y="43815"/>
                  </a:lnTo>
                  <a:lnTo>
                    <a:pt x="72390" y="33338"/>
                  </a:lnTo>
                  <a:cubicBezTo>
                    <a:pt x="79058" y="26670"/>
                    <a:pt x="79058" y="17145"/>
                    <a:pt x="73343" y="11430"/>
                  </a:cubicBezTo>
                  <a:cubicBezTo>
                    <a:pt x="67627" y="6668"/>
                    <a:pt x="58102" y="6668"/>
                    <a:pt x="52388" y="11430"/>
                  </a:cubicBezTo>
                  <a:close/>
                </a:path>
              </a:pathLst>
            </a:custGeom>
            <a:solidFill>
              <a:srgbClr val="FFFFFF">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33" name="Google Shape;133;p29"/>
            <p:cNvSpPr/>
            <p:nvPr/>
          </p:nvSpPr>
          <p:spPr>
            <a:xfrm>
              <a:off x="3262326" y="1258934"/>
              <a:ext cx="140381" cy="140381"/>
            </a:xfrm>
            <a:custGeom>
              <a:avLst/>
              <a:gdLst/>
              <a:ahLst/>
              <a:cxnLst/>
              <a:rect l="l" t="t" r="r" b="b"/>
              <a:pathLst>
                <a:path w="76200" h="76200" extrusionOk="0">
                  <a:moveTo>
                    <a:pt x="52388" y="11430"/>
                  </a:moveTo>
                  <a:lnTo>
                    <a:pt x="41910" y="21908"/>
                  </a:lnTo>
                  <a:lnTo>
                    <a:pt x="31433" y="11430"/>
                  </a:lnTo>
                  <a:cubicBezTo>
                    <a:pt x="25717" y="5715"/>
                    <a:pt x="16192" y="5715"/>
                    <a:pt x="11430" y="11430"/>
                  </a:cubicBezTo>
                  <a:cubicBezTo>
                    <a:pt x="5715" y="17145"/>
                    <a:pt x="5715" y="26670"/>
                    <a:pt x="11430" y="31433"/>
                  </a:cubicBezTo>
                  <a:lnTo>
                    <a:pt x="21908" y="41910"/>
                  </a:lnTo>
                  <a:lnTo>
                    <a:pt x="11430" y="52388"/>
                  </a:lnTo>
                  <a:cubicBezTo>
                    <a:pt x="5715" y="58103"/>
                    <a:pt x="5715" y="67628"/>
                    <a:pt x="11430" y="72390"/>
                  </a:cubicBezTo>
                  <a:cubicBezTo>
                    <a:pt x="17145" y="78105"/>
                    <a:pt x="26670" y="78105"/>
                    <a:pt x="31433"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34" name="Google Shape;134;p29"/>
            <p:cNvSpPr/>
            <p:nvPr/>
          </p:nvSpPr>
          <p:spPr>
            <a:xfrm>
              <a:off x="3594454" y="1258934"/>
              <a:ext cx="140381" cy="140381"/>
            </a:xfrm>
            <a:custGeom>
              <a:avLst/>
              <a:gdLst/>
              <a:ahLst/>
              <a:cxnLst/>
              <a:rect l="l" t="t" r="r" b="b"/>
              <a:pathLst>
                <a:path w="76200" h="76200" extrusionOk="0">
                  <a:moveTo>
                    <a:pt x="52388" y="11430"/>
                  </a:moveTo>
                  <a:lnTo>
                    <a:pt x="41910" y="21908"/>
                  </a:lnTo>
                  <a:lnTo>
                    <a:pt x="31432" y="11430"/>
                  </a:lnTo>
                  <a:cubicBezTo>
                    <a:pt x="25717" y="5715"/>
                    <a:pt x="16192" y="5715"/>
                    <a:pt x="11430" y="11430"/>
                  </a:cubicBezTo>
                  <a:cubicBezTo>
                    <a:pt x="6667"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7150" y="6668"/>
                    <a:pt x="52388" y="11430"/>
                  </a:cubicBezTo>
                  <a:close/>
                </a:path>
              </a:pathLst>
            </a:custGeom>
            <a:solidFill>
              <a:srgbClr val="FFFFFF">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35" name="Google Shape;135;p29"/>
            <p:cNvSpPr/>
            <p:nvPr/>
          </p:nvSpPr>
          <p:spPr>
            <a:xfrm>
              <a:off x="3926582" y="1258934"/>
              <a:ext cx="140381" cy="140381"/>
            </a:xfrm>
            <a:custGeom>
              <a:avLst/>
              <a:gdLst/>
              <a:ahLst/>
              <a:cxnLst/>
              <a:rect l="l" t="t" r="r" b="b"/>
              <a:pathLst>
                <a:path w="76200" h="76200" extrusionOk="0">
                  <a:moveTo>
                    <a:pt x="52387"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7" y="72390"/>
                  </a:lnTo>
                  <a:cubicBezTo>
                    <a:pt x="58103" y="78105"/>
                    <a:pt x="67628" y="78105"/>
                    <a:pt x="72390" y="72390"/>
                  </a:cubicBezTo>
                  <a:cubicBezTo>
                    <a:pt x="78105" y="66675"/>
                    <a:pt x="78105" y="57150"/>
                    <a:pt x="72390" y="52388"/>
                  </a:cubicBezTo>
                  <a:lnTo>
                    <a:pt x="61912" y="41910"/>
                  </a:lnTo>
                  <a:lnTo>
                    <a:pt x="72390" y="31433"/>
                  </a:lnTo>
                  <a:cubicBezTo>
                    <a:pt x="78105" y="25718"/>
                    <a:pt x="78105" y="16193"/>
                    <a:pt x="72390" y="11430"/>
                  </a:cubicBezTo>
                  <a:cubicBezTo>
                    <a:pt x="66675" y="6668"/>
                    <a:pt x="58103" y="6668"/>
                    <a:pt x="52387" y="11430"/>
                  </a:cubicBezTo>
                  <a:close/>
                </a:path>
              </a:pathLst>
            </a:custGeom>
            <a:solidFill>
              <a:srgbClr val="FFFFFF">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36" name="Google Shape;136;p29"/>
            <p:cNvSpPr/>
            <p:nvPr/>
          </p:nvSpPr>
          <p:spPr>
            <a:xfrm>
              <a:off x="2099878" y="1451657"/>
              <a:ext cx="140381" cy="140381"/>
            </a:xfrm>
            <a:custGeom>
              <a:avLst/>
              <a:gdLst/>
              <a:ahLst/>
              <a:cxnLst/>
              <a:rect l="l" t="t" r="r" b="b"/>
              <a:pathLst>
                <a:path w="76200" h="76200" extrusionOk="0">
                  <a:moveTo>
                    <a:pt x="53340" y="11081"/>
                  </a:moveTo>
                  <a:lnTo>
                    <a:pt x="42863" y="22511"/>
                  </a:lnTo>
                  <a:lnTo>
                    <a:pt x="32385" y="11081"/>
                  </a:lnTo>
                  <a:cubicBezTo>
                    <a:pt x="26670" y="6318"/>
                    <a:pt x="17145" y="6318"/>
                    <a:pt x="11430" y="11081"/>
                  </a:cubicBezTo>
                  <a:cubicBezTo>
                    <a:pt x="5715" y="15843"/>
                    <a:pt x="5715" y="26321"/>
                    <a:pt x="11430" y="31083"/>
                  </a:cubicBezTo>
                  <a:lnTo>
                    <a:pt x="21908" y="41561"/>
                  </a:lnTo>
                  <a:lnTo>
                    <a:pt x="11430" y="52991"/>
                  </a:lnTo>
                  <a:cubicBezTo>
                    <a:pt x="5715" y="58706"/>
                    <a:pt x="5715" y="68231"/>
                    <a:pt x="11430" y="72993"/>
                  </a:cubicBezTo>
                  <a:cubicBezTo>
                    <a:pt x="17145" y="77756"/>
                    <a:pt x="26670" y="79661"/>
                    <a:pt x="32385" y="73946"/>
                  </a:cubicBezTo>
                  <a:lnTo>
                    <a:pt x="42863" y="63468"/>
                  </a:lnTo>
                  <a:lnTo>
                    <a:pt x="53340" y="73946"/>
                  </a:lnTo>
                  <a:cubicBezTo>
                    <a:pt x="59055" y="79661"/>
                    <a:pt x="68580" y="79661"/>
                    <a:pt x="74295" y="73946"/>
                  </a:cubicBezTo>
                  <a:cubicBezTo>
                    <a:pt x="80010" y="68231"/>
                    <a:pt x="80010" y="58706"/>
                    <a:pt x="74295" y="53943"/>
                  </a:cubicBezTo>
                  <a:lnTo>
                    <a:pt x="63818" y="42513"/>
                  </a:lnTo>
                  <a:lnTo>
                    <a:pt x="74295" y="32036"/>
                  </a:lnTo>
                  <a:cubicBezTo>
                    <a:pt x="80010" y="26321"/>
                    <a:pt x="80010" y="16796"/>
                    <a:pt x="74295" y="11081"/>
                  </a:cubicBezTo>
                  <a:cubicBezTo>
                    <a:pt x="68580" y="5366"/>
                    <a:pt x="59055" y="6318"/>
                    <a:pt x="53340" y="11081"/>
                  </a:cubicBezTo>
                  <a:close/>
                </a:path>
              </a:pathLst>
            </a:custGeom>
            <a:solidFill>
              <a:srgbClr val="FFFFFF">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37" name="Google Shape;137;p29"/>
            <p:cNvSpPr/>
            <p:nvPr/>
          </p:nvSpPr>
          <p:spPr>
            <a:xfrm>
              <a:off x="2432006" y="1451014"/>
              <a:ext cx="140381" cy="140381"/>
            </a:xfrm>
            <a:custGeom>
              <a:avLst/>
              <a:gdLst/>
              <a:ahLst/>
              <a:cxnLst/>
              <a:rect l="l" t="t" r="r" b="b"/>
              <a:pathLst>
                <a:path w="76200" h="76200" extrusionOk="0">
                  <a:moveTo>
                    <a:pt x="52388"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38" name="Google Shape;138;p29"/>
            <p:cNvSpPr/>
            <p:nvPr/>
          </p:nvSpPr>
          <p:spPr>
            <a:xfrm>
              <a:off x="2764134" y="1451014"/>
              <a:ext cx="140381" cy="140381"/>
            </a:xfrm>
            <a:custGeom>
              <a:avLst/>
              <a:gdLst/>
              <a:ahLst/>
              <a:cxnLst/>
              <a:rect l="l" t="t" r="r" b="b"/>
              <a:pathLst>
                <a:path w="76200" h="76200" extrusionOk="0">
                  <a:moveTo>
                    <a:pt x="52388" y="11430"/>
                  </a:moveTo>
                  <a:lnTo>
                    <a:pt x="41910" y="21908"/>
                  </a:lnTo>
                  <a:lnTo>
                    <a:pt x="31433" y="11430"/>
                  </a:lnTo>
                  <a:cubicBezTo>
                    <a:pt x="25717" y="5715"/>
                    <a:pt x="16192" y="5715"/>
                    <a:pt x="11430" y="11430"/>
                  </a:cubicBezTo>
                  <a:cubicBezTo>
                    <a:pt x="6667" y="17145"/>
                    <a:pt x="5715" y="26670"/>
                    <a:pt x="11430" y="31433"/>
                  </a:cubicBezTo>
                  <a:lnTo>
                    <a:pt x="21908" y="41910"/>
                  </a:lnTo>
                  <a:lnTo>
                    <a:pt x="11430" y="52388"/>
                  </a:lnTo>
                  <a:cubicBezTo>
                    <a:pt x="5715" y="58103"/>
                    <a:pt x="5715" y="67628"/>
                    <a:pt x="11430" y="72390"/>
                  </a:cubicBezTo>
                  <a:cubicBezTo>
                    <a:pt x="17145" y="77153"/>
                    <a:pt x="26670" y="78105"/>
                    <a:pt x="31433" y="72390"/>
                  </a:cubicBezTo>
                  <a:lnTo>
                    <a:pt x="41910" y="61913"/>
                  </a:lnTo>
                  <a:lnTo>
                    <a:pt x="52388" y="74295"/>
                  </a:lnTo>
                  <a:cubicBezTo>
                    <a:pt x="58103" y="80010"/>
                    <a:pt x="67628" y="80010"/>
                    <a:pt x="73342" y="74295"/>
                  </a:cubicBezTo>
                  <a:cubicBezTo>
                    <a:pt x="79058" y="68580"/>
                    <a:pt x="79058" y="59055"/>
                    <a:pt x="73342" y="54293"/>
                  </a:cubicBezTo>
                  <a:lnTo>
                    <a:pt x="62865" y="43815"/>
                  </a:lnTo>
                  <a:lnTo>
                    <a:pt x="73342" y="33338"/>
                  </a:lnTo>
                  <a:cubicBezTo>
                    <a:pt x="79058" y="27623"/>
                    <a:pt x="79058" y="18098"/>
                    <a:pt x="73342" y="13335"/>
                  </a:cubicBezTo>
                  <a:cubicBezTo>
                    <a:pt x="67628" y="6668"/>
                    <a:pt x="58103" y="6668"/>
                    <a:pt x="52388" y="11430"/>
                  </a:cubicBezTo>
                  <a:close/>
                </a:path>
              </a:pathLst>
            </a:custGeom>
            <a:solidFill>
              <a:srgbClr val="FFFFFF">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39" name="Google Shape;139;p29"/>
            <p:cNvSpPr/>
            <p:nvPr/>
          </p:nvSpPr>
          <p:spPr>
            <a:xfrm>
              <a:off x="3096262" y="1451014"/>
              <a:ext cx="140381" cy="140381"/>
            </a:xfrm>
            <a:custGeom>
              <a:avLst/>
              <a:gdLst/>
              <a:ahLst/>
              <a:cxnLst/>
              <a:rect l="l" t="t" r="r" b="b"/>
              <a:pathLst>
                <a:path w="76200" h="76200" extrusionOk="0">
                  <a:moveTo>
                    <a:pt x="52388" y="11430"/>
                  </a:moveTo>
                  <a:lnTo>
                    <a:pt x="41910" y="21908"/>
                  </a:lnTo>
                  <a:lnTo>
                    <a:pt x="31433" y="11430"/>
                  </a:lnTo>
                  <a:cubicBezTo>
                    <a:pt x="25718" y="5715"/>
                    <a:pt x="16193" y="5715"/>
                    <a:pt x="11430" y="11430"/>
                  </a:cubicBezTo>
                  <a:cubicBezTo>
                    <a:pt x="6668" y="17145"/>
                    <a:pt x="5715" y="26670"/>
                    <a:pt x="11430" y="31433"/>
                  </a:cubicBezTo>
                  <a:lnTo>
                    <a:pt x="21908" y="42863"/>
                  </a:lnTo>
                  <a:lnTo>
                    <a:pt x="11430" y="53340"/>
                  </a:lnTo>
                  <a:cubicBezTo>
                    <a:pt x="5715" y="59055"/>
                    <a:pt x="5715" y="68580"/>
                    <a:pt x="11430" y="73343"/>
                  </a:cubicBezTo>
                  <a:cubicBezTo>
                    <a:pt x="17145" y="78105"/>
                    <a:pt x="26670" y="79058"/>
                    <a:pt x="31433" y="73343"/>
                  </a:cubicBezTo>
                  <a:lnTo>
                    <a:pt x="41910" y="62865"/>
                  </a:lnTo>
                  <a:lnTo>
                    <a:pt x="52388" y="74295"/>
                  </a:lnTo>
                  <a:cubicBezTo>
                    <a:pt x="58102" y="80010"/>
                    <a:pt x="67627" y="80010"/>
                    <a:pt x="72390" y="74295"/>
                  </a:cubicBezTo>
                  <a:cubicBezTo>
                    <a:pt x="78105" y="68580"/>
                    <a:pt x="78105" y="59055"/>
                    <a:pt x="72390" y="54293"/>
                  </a:cubicBezTo>
                  <a:lnTo>
                    <a:pt x="61913" y="43815"/>
                  </a:lnTo>
                  <a:lnTo>
                    <a:pt x="72390" y="33338"/>
                  </a:lnTo>
                  <a:cubicBezTo>
                    <a:pt x="79058" y="26670"/>
                    <a:pt x="79058" y="17145"/>
                    <a:pt x="73343" y="11430"/>
                  </a:cubicBezTo>
                  <a:cubicBezTo>
                    <a:pt x="67627" y="6668"/>
                    <a:pt x="58102" y="6668"/>
                    <a:pt x="52388" y="11430"/>
                  </a:cubicBezTo>
                  <a:close/>
                </a:path>
              </a:pathLst>
            </a:custGeom>
            <a:solidFill>
              <a:srgbClr val="FFFFFF">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40" name="Google Shape;140;p29"/>
            <p:cNvSpPr/>
            <p:nvPr/>
          </p:nvSpPr>
          <p:spPr>
            <a:xfrm>
              <a:off x="3428390" y="1451014"/>
              <a:ext cx="140381" cy="140381"/>
            </a:xfrm>
            <a:custGeom>
              <a:avLst/>
              <a:gdLst/>
              <a:ahLst/>
              <a:cxnLst/>
              <a:rect l="l" t="t" r="r" b="b"/>
              <a:pathLst>
                <a:path w="76200" h="76200" extrusionOk="0">
                  <a:moveTo>
                    <a:pt x="52388" y="11430"/>
                  </a:moveTo>
                  <a:lnTo>
                    <a:pt x="41910" y="21908"/>
                  </a:lnTo>
                  <a:lnTo>
                    <a:pt x="31433" y="11430"/>
                  </a:lnTo>
                  <a:cubicBezTo>
                    <a:pt x="25717" y="5715"/>
                    <a:pt x="16192" y="5715"/>
                    <a:pt x="11430" y="11430"/>
                  </a:cubicBezTo>
                  <a:cubicBezTo>
                    <a:pt x="5715" y="17145"/>
                    <a:pt x="5715" y="26670"/>
                    <a:pt x="11430" y="31433"/>
                  </a:cubicBezTo>
                  <a:lnTo>
                    <a:pt x="21908" y="41910"/>
                  </a:lnTo>
                  <a:lnTo>
                    <a:pt x="11430" y="52388"/>
                  </a:lnTo>
                  <a:cubicBezTo>
                    <a:pt x="5715" y="58103"/>
                    <a:pt x="5715" y="67628"/>
                    <a:pt x="11430" y="72390"/>
                  </a:cubicBezTo>
                  <a:cubicBezTo>
                    <a:pt x="17145" y="78105"/>
                    <a:pt x="26670" y="78105"/>
                    <a:pt x="31433"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41" name="Google Shape;141;p29"/>
            <p:cNvSpPr/>
            <p:nvPr/>
          </p:nvSpPr>
          <p:spPr>
            <a:xfrm>
              <a:off x="3760518" y="1451014"/>
              <a:ext cx="140381" cy="140381"/>
            </a:xfrm>
            <a:custGeom>
              <a:avLst/>
              <a:gdLst/>
              <a:ahLst/>
              <a:cxnLst/>
              <a:rect l="l" t="t" r="r" b="b"/>
              <a:pathLst>
                <a:path w="76200" h="76200" extrusionOk="0">
                  <a:moveTo>
                    <a:pt x="52388" y="11430"/>
                  </a:moveTo>
                  <a:lnTo>
                    <a:pt x="41910" y="21908"/>
                  </a:lnTo>
                  <a:lnTo>
                    <a:pt x="31432" y="11430"/>
                  </a:lnTo>
                  <a:cubicBezTo>
                    <a:pt x="25717" y="5715"/>
                    <a:pt x="16192" y="5715"/>
                    <a:pt x="11430" y="11430"/>
                  </a:cubicBezTo>
                  <a:cubicBezTo>
                    <a:pt x="6667"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7150" y="6668"/>
                    <a:pt x="52388" y="11430"/>
                  </a:cubicBezTo>
                  <a:close/>
                </a:path>
              </a:pathLst>
            </a:custGeom>
            <a:solidFill>
              <a:srgbClr val="FFFFFF">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42" name="Google Shape;142;p29"/>
            <p:cNvSpPr/>
            <p:nvPr/>
          </p:nvSpPr>
          <p:spPr>
            <a:xfrm>
              <a:off x="4092647" y="1451014"/>
              <a:ext cx="140381" cy="140381"/>
            </a:xfrm>
            <a:custGeom>
              <a:avLst/>
              <a:gdLst/>
              <a:ahLst/>
              <a:cxnLst/>
              <a:rect l="l" t="t" r="r" b="b"/>
              <a:pathLst>
                <a:path w="76200" h="76200" extrusionOk="0">
                  <a:moveTo>
                    <a:pt x="52387"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7" y="72390"/>
                  </a:lnTo>
                  <a:cubicBezTo>
                    <a:pt x="58103" y="78105"/>
                    <a:pt x="67628" y="78105"/>
                    <a:pt x="72390" y="72390"/>
                  </a:cubicBezTo>
                  <a:cubicBezTo>
                    <a:pt x="78105" y="66675"/>
                    <a:pt x="78105" y="57150"/>
                    <a:pt x="72390" y="52388"/>
                  </a:cubicBezTo>
                  <a:lnTo>
                    <a:pt x="61912" y="41910"/>
                  </a:lnTo>
                  <a:lnTo>
                    <a:pt x="72390" y="31433"/>
                  </a:lnTo>
                  <a:cubicBezTo>
                    <a:pt x="78105" y="25718"/>
                    <a:pt x="78105" y="16193"/>
                    <a:pt x="72390" y="11430"/>
                  </a:cubicBezTo>
                  <a:cubicBezTo>
                    <a:pt x="66675" y="6668"/>
                    <a:pt x="58103" y="6668"/>
                    <a:pt x="52387" y="11430"/>
                  </a:cubicBezTo>
                  <a:close/>
                </a:path>
              </a:pathLst>
            </a:custGeom>
            <a:solidFill>
              <a:srgbClr val="FFFFFF">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43" name="Google Shape;143;p29"/>
            <p:cNvSpPr/>
            <p:nvPr/>
          </p:nvSpPr>
          <p:spPr>
            <a:xfrm>
              <a:off x="1612709" y="1643738"/>
              <a:ext cx="140381" cy="140381"/>
            </a:xfrm>
            <a:custGeom>
              <a:avLst/>
              <a:gdLst/>
              <a:ahLst/>
              <a:cxnLst/>
              <a:rect l="l" t="t" r="r" b="b"/>
              <a:pathLst>
                <a:path w="76200" h="76200" extrusionOk="0">
                  <a:moveTo>
                    <a:pt x="53340" y="11081"/>
                  </a:moveTo>
                  <a:lnTo>
                    <a:pt x="42863" y="22511"/>
                  </a:lnTo>
                  <a:lnTo>
                    <a:pt x="32385" y="11081"/>
                  </a:lnTo>
                  <a:cubicBezTo>
                    <a:pt x="26670" y="6318"/>
                    <a:pt x="17145" y="6318"/>
                    <a:pt x="11430" y="11081"/>
                  </a:cubicBezTo>
                  <a:cubicBezTo>
                    <a:pt x="5715" y="15843"/>
                    <a:pt x="5715" y="26321"/>
                    <a:pt x="11430" y="31083"/>
                  </a:cubicBezTo>
                  <a:lnTo>
                    <a:pt x="21908" y="41561"/>
                  </a:lnTo>
                  <a:lnTo>
                    <a:pt x="11430" y="52991"/>
                  </a:lnTo>
                  <a:cubicBezTo>
                    <a:pt x="5715" y="58706"/>
                    <a:pt x="5715" y="68231"/>
                    <a:pt x="11430" y="72993"/>
                  </a:cubicBezTo>
                  <a:cubicBezTo>
                    <a:pt x="17145" y="77756"/>
                    <a:pt x="26670" y="79661"/>
                    <a:pt x="32385" y="73946"/>
                  </a:cubicBezTo>
                  <a:lnTo>
                    <a:pt x="42863" y="63468"/>
                  </a:lnTo>
                  <a:lnTo>
                    <a:pt x="53340" y="73946"/>
                  </a:lnTo>
                  <a:cubicBezTo>
                    <a:pt x="59055" y="79661"/>
                    <a:pt x="68580" y="79661"/>
                    <a:pt x="74295" y="73946"/>
                  </a:cubicBezTo>
                  <a:cubicBezTo>
                    <a:pt x="80010" y="68231"/>
                    <a:pt x="80010" y="58706"/>
                    <a:pt x="74295" y="53943"/>
                  </a:cubicBezTo>
                  <a:lnTo>
                    <a:pt x="63818" y="42513"/>
                  </a:lnTo>
                  <a:lnTo>
                    <a:pt x="74295" y="32036"/>
                  </a:lnTo>
                  <a:cubicBezTo>
                    <a:pt x="80010" y="26321"/>
                    <a:pt x="80010" y="16796"/>
                    <a:pt x="74295" y="11081"/>
                  </a:cubicBezTo>
                  <a:cubicBezTo>
                    <a:pt x="68580" y="5366"/>
                    <a:pt x="59055" y="6318"/>
                    <a:pt x="53340" y="11081"/>
                  </a:cubicBezTo>
                  <a:close/>
                </a:path>
              </a:pathLst>
            </a:custGeom>
            <a:solidFill>
              <a:srgbClr val="FFFFFF">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44" name="Google Shape;144;p29"/>
            <p:cNvSpPr/>
            <p:nvPr/>
          </p:nvSpPr>
          <p:spPr>
            <a:xfrm>
              <a:off x="1933814" y="1643095"/>
              <a:ext cx="140381" cy="140381"/>
            </a:xfrm>
            <a:custGeom>
              <a:avLst/>
              <a:gdLst/>
              <a:ahLst/>
              <a:cxnLst/>
              <a:rect l="l" t="t" r="r" b="b"/>
              <a:pathLst>
                <a:path w="76200" h="76200" extrusionOk="0">
                  <a:moveTo>
                    <a:pt x="52388"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45" name="Google Shape;145;p29"/>
            <p:cNvSpPr/>
            <p:nvPr/>
          </p:nvSpPr>
          <p:spPr>
            <a:xfrm>
              <a:off x="2265942" y="1643095"/>
              <a:ext cx="140381" cy="140381"/>
            </a:xfrm>
            <a:custGeom>
              <a:avLst/>
              <a:gdLst/>
              <a:ahLst/>
              <a:cxnLst/>
              <a:rect l="l" t="t" r="r" b="b"/>
              <a:pathLst>
                <a:path w="76200" h="76200" extrusionOk="0">
                  <a:moveTo>
                    <a:pt x="52388" y="11430"/>
                  </a:moveTo>
                  <a:lnTo>
                    <a:pt x="41910" y="21908"/>
                  </a:lnTo>
                  <a:lnTo>
                    <a:pt x="31433" y="11430"/>
                  </a:lnTo>
                  <a:cubicBezTo>
                    <a:pt x="25717" y="5715"/>
                    <a:pt x="16192" y="5715"/>
                    <a:pt x="11430" y="11430"/>
                  </a:cubicBezTo>
                  <a:cubicBezTo>
                    <a:pt x="6667" y="17145"/>
                    <a:pt x="5715" y="26670"/>
                    <a:pt x="11430" y="31433"/>
                  </a:cubicBezTo>
                  <a:lnTo>
                    <a:pt x="21908" y="41910"/>
                  </a:lnTo>
                  <a:lnTo>
                    <a:pt x="11430" y="52388"/>
                  </a:lnTo>
                  <a:cubicBezTo>
                    <a:pt x="5715" y="58103"/>
                    <a:pt x="5715" y="67628"/>
                    <a:pt x="11430" y="72390"/>
                  </a:cubicBezTo>
                  <a:cubicBezTo>
                    <a:pt x="17145" y="77153"/>
                    <a:pt x="26670" y="78105"/>
                    <a:pt x="31433" y="72390"/>
                  </a:cubicBezTo>
                  <a:lnTo>
                    <a:pt x="41910" y="61913"/>
                  </a:lnTo>
                  <a:lnTo>
                    <a:pt x="52388" y="74295"/>
                  </a:lnTo>
                  <a:cubicBezTo>
                    <a:pt x="58103" y="80010"/>
                    <a:pt x="67628" y="80010"/>
                    <a:pt x="73342" y="74295"/>
                  </a:cubicBezTo>
                  <a:cubicBezTo>
                    <a:pt x="79058" y="68580"/>
                    <a:pt x="79058" y="59055"/>
                    <a:pt x="73342" y="54293"/>
                  </a:cubicBezTo>
                  <a:lnTo>
                    <a:pt x="62865" y="43815"/>
                  </a:lnTo>
                  <a:lnTo>
                    <a:pt x="73342" y="33338"/>
                  </a:lnTo>
                  <a:cubicBezTo>
                    <a:pt x="79058" y="27623"/>
                    <a:pt x="79058" y="18098"/>
                    <a:pt x="73342" y="13335"/>
                  </a:cubicBezTo>
                  <a:cubicBezTo>
                    <a:pt x="67628" y="6668"/>
                    <a:pt x="58103" y="6668"/>
                    <a:pt x="52388" y="11430"/>
                  </a:cubicBezTo>
                  <a:close/>
                </a:path>
              </a:pathLst>
            </a:custGeom>
            <a:solidFill>
              <a:srgbClr val="FFFFFF">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46" name="Google Shape;146;p29"/>
            <p:cNvSpPr/>
            <p:nvPr/>
          </p:nvSpPr>
          <p:spPr>
            <a:xfrm>
              <a:off x="2598070" y="1643095"/>
              <a:ext cx="140381" cy="140381"/>
            </a:xfrm>
            <a:custGeom>
              <a:avLst/>
              <a:gdLst/>
              <a:ahLst/>
              <a:cxnLst/>
              <a:rect l="l" t="t" r="r" b="b"/>
              <a:pathLst>
                <a:path w="76200" h="76200" extrusionOk="0">
                  <a:moveTo>
                    <a:pt x="52388" y="11430"/>
                  </a:moveTo>
                  <a:lnTo>
                    <a:pt x="41910" y="21908"/>
                  </a:lnTo>
                  <a:lnTo>
                    <a:pt x="31433" y="11430"/>
                  </a:lnTo>
                  <a:cubicBezTo>
                    <a:pt x="25718" y="5715"/>
                    <a:pt x="16193" y="5715"/>
                    <a:pt x="11430" y="11430"/>
                  </a:cubicBezTo>
                  <a:cubicBezTo>
                    <a:pt x="6668" y="17145"/>
                    <a:pt x="5715" y="26670"/>
                    <a:pt x="11430" y="31433"/>
                  </a:cubicBezTo>
                  <a:lnTo>
                    <a:pt x="21908" y="42863"/>
                  </a:lnTo>
                  <a:lnTo>
                    <a:pt x="11430" y="53340"/>
                  </a:lnTo>
                  <a:cubicBezTo>
                    <a:pt x="5715" y="59055"/>
                    <a:pt x="5715" y="68580"/>
                    <a:pt x="11430" y="73343"/>
                  </a:cubicBezTo>
                  <a:cubicBezTo>
                    <a:pt x="17145" y="78105"/>
                    <a:pt x="26670" y="79058"/>
                    <a:pt x="31433" y="73343"/>
                  </a:cubicBezTo>
                  <a:lnTo>
                    <a:pt x="41910" y="62865"/>
                  </a:lnTo>
                  <a:lnTo>
                    <a:pt x="52388" y="74295"/>
                  </a:lnTo>
                  <a:cubicBezTo>
                    <a:pt x="58102" y="80010"/>
                    <a:pt x="67627" y="80010"/>
                    <a:pt x="72390" y="74295"/>
                  </a:cubicBezTo>
                  <a:cubicBezTo>
                    <a:pt x="78105" y="68580"/>
                    <a:pt x="78105" y="59055"/>
                    <a:pt x="72390" y="54293"/>
                  </a:cubicBezTo>
                  <a:lnTo>
                    <a:pt x="61913" y="43815"/>
                  </a:lnTo>
                  <a:lnTo>
                    <a:pt x="72390" y="33338"/>
                  </a:lnTo>
                  <a:cubicBezTo>
                    <a:pt x="79058" y="26670"/>
                    <a:pt x="79058" y="17145"/>
                    <a:pt x="73343" y="11430"/>
                  </a:cubicBezTo>
                  <a:cubicBezTo>
                    <a:pt x="67627" y="6668"/>
                    <a:pt x="58102" y="6668"/>
                    <a:pt x="52388" y="11430"/>
                  </a:cubicBezTo>
                  <a:close/>
                </a:path>
              </a:pathLst>
            </a:custGeom>
            <a:solidFill>
              <a:srgbClr val="FFFFFF">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47" name="Google Shape;147;p29"/>
            <p:cNvSpPr/>
            <p:nvPr/>
          </p:nvSpPr>
          <p:spPr>
            <a:xfrm>
              <a:off x="2930198" y="1643095"/>
              <a:ext cx="140381" cy="140381"/>
            </a:xfrm>
            <a:custGeom>
              <a:avLst/>
              <a:gdLst/>
              <a:ahLst/>
              <a:cxnLst/>
              <a:rect l="l" t="t" r="r" b="b"/>
              <a:pathLst>
                <a:path w="76200" h="76200" extrusionOk="0">
                  <a:moveTo>
                    <a:pt x="52388" y="11430"/>
                  </a:moveTo>
                  <a:lnTo>
                    <a:pt x="41910" y="21908"/>
                  </a:lnTo>
                  <a:lnTo>
                    <a:pt x="31433" y="11430"/>
                  </a:lnTo>
                  <a:cubicBezTo>
                    <a:pt x="25717" y="5715"/>
                    <a:pt x="16192" y="5715"/>
                    <a:pt x="11430" y="11430"/>
                  </a:cubicBezTo>
                  <a:cubicBezTo>
                    <a:pt x="5715" y="17145"/>
                    <a:pt x="5715" y="26670"/>
                    <a:pt x="11430" y="31433"/>
                  </a:cubicBezTo>
                  <a:lnTo>
                    <a:pt x="21908" y="41910"/>
                  </a:lnTo>
                  <a:lnTo>
                    <a:pt x="11430" y="52388"/>
                  </a:lnTo>
                  <a:cubicBezTo>
                    <a:pt x="5715" y="58103"/>
                    <a:pt x="5715" y="67628"/>
                    <a:pt x="11430" y="72390"/>
                  </a:cubicBezTo>
                  <a:cubicBezTo>
                    <a:pt x="17145" y="78105"/>
                    <a:pt x="26670" y="78105"/>
                    <a:pt x="31433"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48" name="Google Shape;148;p29"/>
            <p:cNvSpPr/>
            <p:nvPr/>
          </p:nvSpPr>
          <p:spPr>
            <a:xfrm>
              <a:off x="3262326" y="1643095"/>
              <a:ext cx="140381" cy="140381"/>
            </a:xfrm>
            <a:custGeom>
              <a:avLst/>
              <a:gdLst/>
              <a:ahLst/>
              <a:cxnLst/>
              <a:rect l="l" t="t" r="r" b="b"/>
              <a:pathLst>
                <a:path w="76200" h="76200" extrusionOk="0">
                  <a:moveTo>
                    <a:pt x="52388" y="11430"/>
                  </a:moveTo>
                  <a:lnTo>
                    <a:pt x="41910" y="21908"/>
                  </a:lnTo>
                  <a:lnTo>
                    <a:pt x="31432" y="11430"/>
                  </a:lnTo>
                  <a:cubicBezTo>
                    <a:pt x="25717" y="5715"/>
                    <a:pt x="16192" y="5715"/>
                    <a:pt x="11430" y="11430"/>
                  </a:cubicBezTo>
                  <a:cubicBezTo>
                    <a:pt x="6667"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7150" y="6668"/>
                    <a:pt x="52388" y="11430"/>
                  </a:cubicBezTo>
                  <a:close/>
                </a:path>
              </a:pathLst>
            </a:custGeom>
            <a:solidFill>
              <a:srgbClr val="FFFFFF">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49" name="Google Shape;149;p29"/>
            <p:cNvSpPr/>
            <p:nvPr/>
          </p:nvSpPr>
          <p:spPr>
            <a:xfrm>
              <a:off x="3594454" y="1643095"/>
              <a:ext cx="140381" cy="140381"/>
            </a:xfrm>
            <a:custGeom>
              <a:avLst/>
              <a:gdLst/>
              <a:ahLst/>
              <a:cxnLst/>
              <a:rect l="l" t="t" r="r" b="b"/>
              <a:pathLst>
                <a:path w="76200" h="76200" extrusionOk="0">
                  <a:moveTo>
                    <a:pt x="52387"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7" y="72390"/>
                  </a:lnTo>
                  <a:cubicBezTo>
                    <a:pt x="58103" y="78105"/>
                    <a:pt x="67628" y="78105"/>
                    <a:pt x="72390" y="72390"/>
                  </a:cubicBezTo>
                  <a:cubicBezTo>
                    <a:pt x="78105" y="66675"/>
                    <a:pt x="78105" y="57150"/>
                    <a:pt x="72390" y="52388"/>
                  </a:cubicBezTo>
                  <a:lnTo>
                    <a:pt x="61912" y="41910"/>
                  </a:lnTo>
                  <a:lnTo>
                    <a:pt x="72390" y="31433"/>
                  </a:lnTo>
                  <a:cubicBezTo>
                    <a:pt x="78105" y="25718"/>
                    <a:pt x="78105" y="16193"/>
                    <a:pt x="72390" y="11430"/>
                  </a:cubicBezTo>
                  <a:cubicBezTo>
                    <a:pt x="66675" y="6668"/>
                    <a:pt x="58103" y="6668"/>
                    <a:pt x="52387" y="11430"/>
                  </a:cubicBezTo>
                  <a:close/>
                </a:path>
              </a:pathLst>
            </a:custGeom>
            <a:solidFill>
              <a:srgbClr val="FFFFFF">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Text Placeholder 1">
            <a:extLst>
              <a:ext uri="{FF2B5EF4-FFF2-40B4-BE49-F238E27FC236}">
                <a16:creationId xmlns="" xmlns:a16="http://schemas.microsoft.com/office/drawing/2014/main" id="{206381AD-4C2B-4745-99B1-0BBCE6131A71}"/>
              </a:ext>
            </a:extLst>
          </p:cNvPr>
          <p:cNvSpPr>
            <a:spLocks noGrp="1"/>
          </p:cNvSpPr>
          <p:nvPr>
            <p:ph type="body" sz="quarter" idx="10"/>
          </p:nvPr>
        </p:nvSpPr>
        <p:spPr>
          <a:xfrm>
            <a:off x="323529" y="339509"/>
            <a:ext cx="11573197" cy="724247"/>
          </a:xfrm>
          <a:prstGeom prst="rect">
            <a:avLst/>
          </a:prstGeom>
        </p:spPr>
        <p:txBody>
          <a:bodyPr/>
          <a:lstStyle/>
          <a:p>
            <a:r>
              <a:rPr lang="en-US" dirty="0" smtClean="0"/>
              <a:t>LIMITATIONS</a:t>
            </a:r>
            <a:endParaRPr lang="en-US" dirty="0"/>
          </a:p>
        </p:txBody>
      </p:sp>
      <p:sp>
        <p:nvSpPr>
          <p:cNvPr id="59" name="Freeform 32">
            <a:extLst>
              <a:ext uri="{FF2B5EF4-FFF2-40B4-BE49-F238E27FC236}">
                <a16:creationId xmlns="" xmlns:a16="http://schemas.microsoft.com/office/drawing/2014/main" id="{9825D9EE-E832-4A2E-8A0A-F25AFB82D9E6}"/>
              </a:ext>
            </a:extLst>
          </p:cNvPr>
          <p:cNvSpPr/>
          <p:nvPr/>
        </p:nvSpPr>
        <p:spPr>
          <a:xfrm>
            <a:off x="3755943" y="5294000"/>
            <a:ext cx="7887114" cy="919486"/>
          </a:xfrm>
          <a:custGeom>
            <a:avLst/>
            <a:gdLst>
              <a:gd name="connsiteX0" fmla="*/ 0 w 4124325"/>
              <a:gd name="connsiteY0" fmla="*/ 0 h 838200"/>
              <a:gd name="connsiteX1" fmla="*/ 0 w 4124325"/>
              <a:gd name="connsiteY1" fmla="*/ 0 h 838200"/>
              <a:gd name="connsiteX2" fmla="*/ 85725 w 4124325"/>
              <a:gd name="connsiteY2" fmla="*/ 9525 h 838200"/>
              <a:gd name="connsiteX3" fmla="*/ 123825 w 4124325"/>
              <a:gd name="connsiteY3" fmla="*/ 19050 h 838200"/>
              <a:gd name="connsiteX4" fmla="*/ 209550 w 4124325"/>
              <a:gd name="connsiteY4" fmla="*/ 28575 h 838200"/>
              <a:gd name="connsiteX5" fmla="*/ 285750 w 4124325"/>
              <a:gd name="connsiteY5" fmla="*/ 38100 h 838200"/>
              <a:gd name="connsiteX6" fmla="*/ 323850 w 4124325"/>
              <a:gd name="connsiteY6" fmla="*/ 57150 h 838200"/>
              <a:gd name="connsiteX7" fmla="*/ 323850 w 4124325"/>
              <a:gd name="connsiteY7" fmla="*/ 57150 h 838200"/>
              <a:gd name="connsiteX8" fmla="*/ 238125 w 4124325"/>
              <a:gd name="connsiteY8" fmla="*/ 352425 h 838200"/>
              <a:gd name="connsiteX9" fmla="*/ 971550 w 4124325"/>
              <a:gd name="connsiteY9" fmla="*/ 257175 h 838200"/>
              <a:gd name="connsiteX10" fmla="*/ 800100 w 4124325"/>
              <a:gd name="connsiteY10" fmla="*/ 609600 h 838200"/>
              <a:gd name="connsiteX11" fmla="*/ 2524125 w 4124325"/>
              <a:gd name="connsiteY11" fmla="*/ 495300 h 838200"/>
              <a:gd name="connsiteX12" fmla="*/ 2190750 w 4124325"/>
              <a:gd name="connsiteY12" fmla="*/ 838200 h 838200"/>
              <a:gd name="connsiteX13" fmla="*/ 4124325 w 4124325"/>
              <a:gd name="connsiteY13" fmla="*/ 704850 h 838200"/>
              <a:gd name="connsiteX0" fmla="*/ 0 w 4124325"/>
              <a:gd name="connsiteY0" fmla="*/ 0 h 838200"/>
              <a:gd name="connsiteX1" fmla="*/ 0 w 4124325"/>
              <a:gd name="connsiteY1" fmla="*/ 0 h 838200"/>
              <a:gd name="connsiteX2" fmla="*/ 85725 w 4124325"/>
              <a:gd name="connsiteY2" fmla="*/ 9525 h 838200"/>
              <a:gd name="connsiteX3" fmla="*/ 123825 w 4124325"/>
              <a:gd name="connsiteY3" fmla="*/ 19050 h 838200"/>
              <a:gd name="connsiteX4" fmla="*/ 285750 w 4124325"/>
              <a:gd name="connsiteY4" fmla="*/ 38100 h 838200"/>
              <a:gd name="connsiteX5" fmla="*/ 323850 w 4124325"/>
              <a:gd name="connsiteY5" fmla="*/ 57150 h 838200"/>
              <a:gd name="connsiteX6" fmla="*/ 323850 w 4124325"/>
              <a:gd name="connsiteY6" fmla="*/ 57150 h 838200"/>
              <a:gd name="connsiteX7" fmla="*/ 238125 w 4124325"/>
              <a:gd name="connsiteY7" fmla="*/ 352425 h 838200"/>
              <a:gd name="connsiteX8" fmla="*/ 971550 w 4124325"/>
              <a:gd name="connsiteY8" fmla="*/ 257175 h 838200"/>
              <a:gd name="connsiteX9" fmla="*/ 800100 w 4124325"/>
              <a:gd name="connsiteY9" fmla="*/ 609600 h 838200"/>
              <a:gd name="connsiteX10" fmla="*/ 2524125 w 4124325"/>
              <a:gd name="connsiteY10" fmla="*/ 495300 h 838200"/>
              <a:gd name="connsiteX11" fmla="*/ 2190750 w 4124325"/>
              <a:gd name="connsiteY11" fmla="*/ 838200 h 838200"/>
              <a:gd name="connsiteX12" fmla="*/ 4124325 w 4124325"/>
              <a:gd name="connsiteY12" fmla="*/ 704850 h 838200"/>
              <a:gd name="connsiteX0" fmla="*/ 0 w 4124325"/>
              <a:gd name="connsiteY0" fmla="*/ 0 h 838200"/>
              <a:gd name="connsiteX1" fmla="*/ 0 w 4124325"/>
              <a:gd name="connsiteY1" fmla="*/ 0 h 838200"/>
              <a:gd name="connsiteX2" fmla="*/ 85725 w 4124325"/>
              <a:gd name="connsiteY2" fmla="*/ 9525 h 838200"/>
              <a:gd name="connsiteX3" fmla="*/ 285750 w 4124325"/>
              <a:gd name="connsiteY3" fmla="*/ 38100 h 838200"/>
              <a:gd name="connsiteX4" fmla="*/ 323850 w 4124325"/>
              <a:gd name="connsiteY4" fmla="*/ 57150 h 838200"/>
              <a:gd name="connsiteX5" fmla="*/ 323850 w 4124325"/>
              <a:gd name="connsiteY5" fmla="*/ 57150 h 838200"/>
              <a:gd name="connsiteX6" fmla="*/ 238125 w 4124325"/>
              <a:gd name="connsiteY6" fmla="*/ 352425 h 838200"/>
              <a:gd name="connsiteX7" fmla="*/ 971550 w 4124325"/>
              <a:gd name="connsiteY7" fmla="*/ 257175 h 838200"/>
              <a:gd name="connsiteX8" fmla="*/ 800100 w 4124325"/>
              <a:gd name="connsiteY8" fmla="*/ 609600 h 838200"/>
              <a:gd name="connsiteX9" fmla="*/ 2524125 w 4124325"/>
              <a:gd name="connsiteY9" fmla="*/ 495300 h 838200"/>
              <a:gd name="connsiteX10" fmla="*/ 2190750 w 4124325"/>
              <a:gd name="connsiteY10" fmla="*/ 838200 h 838200"/>
              <a:gd name="connsiteX11" fmla="*/ 4124325 w 4124325"/>
              <a:gd name="connsiteY11" fmla="*/ 704850 h 838200"/>
              <a:gd name="connsiteX0" fmla="*/ 0 w 4124325"/>
              <a:gd name="connsiteY0" fmla="*/ 0 h 838200"/>
              <a:gd name="connsiteX1" fmla="*/ 0 w 4124325"/>
              <a:gd name="connsiteY1" fmla="*/ 0 h 838200"/>
              <a:gd name="connsiteX2" fmla="*/ 285750 w 4124325"/>
              <a:gd name="connsiteY2" fmla="*/ 38100 h 838200"/>
              <a:gd name="connsiteX3" fmla="*/ 323850 w 4124325"/>
              <a:gd name="connsiteY3" fmla="*/ 57150 h 838200"/>
              <a:gd name="connsiteX4" fmla="*/ 323850 w 4124325"/>
              <a:gd name="connsiteY4" fmla="*/ 57150 h 838200"/>
              <a:gd name="connsiteX5" fmla="*/ 238125 w 4124325"/>
              <a:gd name="connsiteY5" fmla="*/ 352425 h 838200"/>
              <a:gd name="connsiteX6" fmla="*/ 971550 w 4124325"/>
              <a:gd name="connsiteY6" fmla="*/ 257175 h 838200"/>
              <a:gd name="connsiteX7" fmla="*/ 800100 w 4124325"/>
              <a:gd name="connsiteY7" fmla="*/ 609600 h 838200"/>
              <a:gd name="connsiteX8" fmla="*/ 2524125 w 4124325"/>
              <a:gd name="connsiteY8" fmla="*/ 495300 h 838200"/>
              <a:gd name="connsiteX9" fmla="*/ 2190750 w 4124325"/>
              <a:gd name="connsiteY9" fmla="*/ 838200 h 838200"/>
              <a:gd name="connsiteX10" fmla="*/ 4124325 w 4124325"/>
              <a:gd name="connsiteY10" fmla="*/ 704850 h 838200"/>
              <a:gd name="connsiteX0" fmla="*/ 0 w 4124325"/>
              <a:gd name="connsiteY0" fmla="*/ 0 h 838200"/>
              <a:gd name="connsiteX1" fmla="*/ 0 w 4124325"/>
              <a:gd name="connsiteY1" fmla="*/ 0 h 838200"/>
              <a:gd name="connsiteX2" fmla="*/ 323850 w 4124325"/>
              <a:gd name="connsiteY2" fmla="*/ 57150 h 838200"/>
              <a:gd name="connsiteX3" fmla="*/ 323850 w 4124325"/>
              <a:gd name="connsiteY3" fmla="*/ 57150 h 838200"/>
              <a:gd name="connsiteX4" fmla="*/ 238125 w 4124325"/>
              <a:gd name="connsiteY4" fmla="*/ 352425 h 838200"/>
              <a:gd name="connsiteX5" fmla="*/ 971550 w 4124325"/>
              <a:gd name="connsiteY5" fmla="*/ 257175 h 838200"/>
              <a:gd name="connsiteX6" fmla="*/ 800100 w 4124325"/>
              <a:gd name="connsiteY6" fmla="*/ 609600 h 838200"/>
              <a:gd name="connsiteX7" fmla="*/ 2524125 w 4124325"/>
              <a:gd name="connsiteY7" fmla="*/ 495300 h 838200"/>
              <a:gd name="connsiteX8" fmla="*/ 2190750 w 4124325"/>
              <a:gd name="connsiteY8" fmla="*/ 838200 h 838200"/>
              <a:gd name="connsiteX9" fmla="*/ 4124325 w 4124325"/>
              <a:gd name="connsiteY9" fmla="*/ 704850 h 838200"/>
              <a:gd name="connsiteX0" fmla="*/ 0 w 4124325"/>
              <a:gd name="connsiteY0" fmla="*/ 19050 h 857250"/>
              <a:gd name="connsiteX1" fmla="*/ 0 w 4124325"/>
              <a:gd name="connsiteY1" fmla="*/ 19050 h 857250"/>
              <a:gd name="connsiteX2" fmla="*/ 323850 w 4124325"/>
              <a:gd name="connsiteY2" fmla="*/ 76200 h 857250"/>
              <a:gd name="connsiteX3" fmla="*/ 400050 w 4124325"/>
              <a:gd name="connsiteY3" fmla="*/ 0 h 857250"/>
              <a:gd name="connsiteX4" fmla="*/ 238125 w 4124325"/>
              <a:gd name="connsiteY4" fmla="*/ 371475 h 857250"/>
              <a:gd name="connsiteX5" fmla="*/ 971550 w 4124325"/>
              <a:gd name="connsiteY5" fmla="*/ 276225 h 857250"/>
              <a:gd name="connsiteX6" fmla="*/ 800100 w 4124325"/>
              <a:gd name="connsiteY6" fmla="*/ 628650 h 857250"/>
              <a:gd name="connsiteX7" fmla="*/ 2524125 w 4124325"/>
              <a:gd name="connsiteY7" fmla="*/ 514350 h 857250"/>
              <a:gd name="connsiteX8" fmla="*/ 2190750 w 4124325"/>
              <a:gd name="connsiteY8" fmla="*/ 857250 h 857250"/>
              <a:gd name="connsiteX9" fmla="*/ 4124325 w 4124325"/>
              <a:gd name="connsiteY9" fmla="*/ 723900 h 857250"/>
              <a:gd name="connsiteX0" fmla="*/ 0 w 4124325"/>
              <a:gd name="connsiteY0" fmla="*/ 0 h 838200"/>
              <a:gd name="connsiteX1" fmla="*/ 0 w 4124325"/>
              <a:gd name="connsiteY1" fmla="*/ 0 h 838200"/>
              <a:gd name="connsiteX2" fmla="*/ 323850 w 4124325"/>
              <a:gd name="connsiteY2" fmla="*/ 57150 h 838200"/>
              <a:gd name="connsiteX3" fmla="*/ 238125 w 4124325"/>
              <a:gd name="connsiteY3" fmla="*/ 352425 h 838200"/>
              <a:gd name="connsiteX4" fmla="*/ 971550 w 4124325"/>
              <a:gd name="connsiteY4" fmla="*/ 257175 h 838200"/>
              <a:gd name="connsiteX5" fmla="*/ 800100 w 4124325"/>
              <a:gd name="connsiteY5" fmla="*/ 609600 h 838200"/>
              <a:gd name="connsiteX6" fmla="*/ 2524125 w 4124325"/>
              <a:gd name="connsiteY6" fmla="*/ 495300 h 838200"/>
              <a:gd name="connsiteX7" fmla="*/ 2190750 w 4124325"/>
              <a:gd name="connsiteY7" fmla="*/ 838200 h 838200"/>
              <a:gd name="connsiteX8" fmla="*/ 4124325 w 4124325"/>
              <a:gd name="connsiteY8" fmla="*/ 704850 h 838200"/>
              <a:gd name="connsiteX0" fmla="*/ 0 w 4124325"/>
              <a:gd name="connsiteY0" fmla="*/ 0 h 838200"/>
              <a:gd name="connsiteX1" fmla="*/ 0 w 4124325"/>
              <a:gd name="connsiteY1" fmla="*/ 0 h 838200"/>
              <a:gd name="connsiteX2" fmla="*/ 323850 w 4124325"/>
              <a:gd name="connsiteY2" fmla="*/ 57150 h 838200"/>
              <a:gd name="connsiteX3" fmla="*/ 238125 w 4124325"/>
              <a:gd name="connsiteY3" fmla="*/ 352425 h 838200"/>
              <a:gd name="connsiteX4" fmla="*/ 971550 w 4124325"/>
              <a:gd name="connsiteY4" fmla="*/ 257175 h 838200"/>
              <a:gd name="connsiteX5" fmla="*/ 800100 w 4124325"/>
              <a:gd name="connsiteY5" fmla="*/ 609600 h 838200"/>
              <a:gd name="connsiteX6" fmla="*/ 2524125 w 4124325"/>
              <a:gd name="connsiteY6" fmla="*/ 495300 h 838200"/>
              <a:gd name="connsiteX7" fmla="*/ 2190750 w 4124325"/>
              <a:gd name="connsiteY7" fmla="*/ 838200 h 838200"/>
              <a:gd name="connsiteX8" fmla="*/ 4124325 w 4124325"/>
              <a:gd name="connsiteY8" fmla="*/ 704850 h 838200"/>
              <a:gd name="connsiteX0" fmla="*/ 0 w 4124325"/>
              <a:gd name="connsiteY0" fmla="*/ 0 h 838200"/>
              <a:gd name="connsiteX1" fmla="*/ 0 w 4124325"/>
              <a:gd name="connsiteY1" fmla="*/ 0 h 838200"/>
              <a:gd name="connsiteX2" fmla="*/ 323850 w 4124325"/>
              <a:gd name="connsiteY2" fmla="*/ 57150 h 838200"/>
              <a:gd name="connsiteX3" fmla="*/ 238125 w 4124325"/>
              <a:gd name="connsiteY3" fmla="*/ 352425 h 838200"/>
              <a:gd name="connsiteX4" fmla="*/ 971550 w 4124325"/>
              <a:gd name="connsiteY4" fmla="*/ 257175 h 838200"/>
              <a:gd name="connsiteX5" fmla="*/ 800100 w 4124325"/>
              <a:gd name="connsiteY5" fmla="*/ 609600 h 838200"/>
              <a:gd name="connsiteX6" fmla="*/ 2524125 w 4124325"/>
              <a:gd name="connsiteY6" fmla="*/ 495300 h 838200"/>
              <a:gd name="connsiteX7" fmla="*/ 2190750 w 4124325"/>
              <a:gd name="connsiteY7" fmla="*/ 838200 h 838200"/>
              <a:gd name="connsiteX8" fmla="*/ 4124325 w 4124325"/>
              <a:gd name="connsiteY8" fmla="*/ 704850 h 838200"/>
              <a:gd name="connsiteX0" fmla="*/ 0 w 4124325"/>
              <a:gd name="connsiteY0" fmla="*/ 0 h 838200"/>
              <a:gd name="connsiteX1" fmla="*/ 0 w 4124325"/>
              <a:gd name="connsiteY1" fmla="*/ 0 h 838200"/>
              <a:gd name="connsiteX2" fmla="*/ 323850 w 4124325"/>
              <a:gd name="connsiteY2" fmla="*/ 57150 h 838200"/>
              <a:gd name="connsiteX3" fmla="*/ 238125 w 4124325"/>
              <a:gd name="connsiteY3" fmla="*/ 352425 h 838200"/>
              <a:gd name="connsiteX4" fmla="*/ 971550 w 4124325"/>
              <a:gd name="connsiteY4" fmla="*/ 257175 h 838200"/>
              <a:gd name="connsiteX5" fmla="*/ 800100 w 4124325"/>
              <a:gd name="connsiteY5" fmla="*/ 609600 h 838200"/>
              <a:gd name="connsiteX6" fmla="*/ 2524125 w 4124325"/>
              <a:gd name="connsiteY6" fmla="*/ 495300 h 838200"/>
              <a:gd name="connsiteX7" fmla="*/ 2190750 w 4124325"/>
              <a:gd name="connsiteY7" fmla="*/ 838200 h 838200"/>
              <a:gd name="connsiteX8" fmla="*/ 4124325 w 4124325"/>
              <a:gd name="connsiteY8" fmla="*/ 704850 h 838200"/>
              <a:gd name="connsiteX0" fmla="*/ 0 w 4124325"/>
              <a:gd name="connsiteY0" fmla="*/ 0 h 838200"/>
              <a:gd name="connsiteX1" fmla="*/ 0 w 4124325"/>
              <a:gd name="connsiteY1" fmla="*/ 0 h 838200"/>
              <a:gd name="connsiteX2" fmla="*/ 323850 w 4124325"/>
              <a:gd name="connsiteY2" fmla="*/ 57150 h 838200"/>
              <a:gd name="connsiteX3" fmla="*/ 238125 w 4124325"/>
              <a:gd name="connsiteY3" fmla="*/ 352425 h 838200"/>
              <a:gd name="connsiteX4" fmla="*/ 971550 w 4124325"/>
              <a:gd name="connsiteY4" fmla="*/ 257175 h 838200"/>
              <a:gd name="connsiteX5" fmla="*/ 800100 w 4124325"/>
              <a:gd name="connsiteY5" fmla="*/ 609600 h 838200"/>
              <a:gd name="connsiteX6" fmla="*/ 2524125 w 4124325"/>
              <a:gd name="connsiteY6" fmla="*/ 495300 h 838200"/>
              <a:gd name="connsiteX7" fmla="*/ 2190750 w 4124325"/>
              <a:gd name="connsiteY7" fmla="*/ 838200 h 838200"/>
              <a:gd name="connsiteX8" fmla="*/ 4124325 w 4124325"/>
              <a:gd name="connsiteY8" fmla="*/ 704850 h 838200"/>
              <a:gd name="connsiteX0" fmla="*/ 0 w 4124325"/>
              <a:gd name="connsiteY0" fmla="*/ 0 h 838200"/>
              <a:gd name="connsiteX1" fmla="*/ 0 w 4124325"/>
              <a:gd name="connsiteY1" fmla="*/ 0 h 838200"/>
              <a:gd name="connsiteX2" fmla="*/ 323850 w 4124325"/>
              <a:gd name="connsiteY2" fmla="*/ 57150 h 838200"/>
              <a:gd name="connsiteX3" fmla="*/ 238125 w 4124325"/>
              <a:gd name="connsiteY3" fmla="*/ 352425 h 838200"/>
              <a:gd name="connsiteX4" fmla="*/ 971550 w 4124325"/>
              <a:gd name="connsiteY4" fmla="*/ 257175 h 838200"/>
              <a:gd name="connsiteX5" fmla="*/ 800100 w 4124325"/>
              <a:gd name="connsiteY5" fmla="*/ 609600 h 838200"/>
              <a:gd name="connsiteX6" fmla="*/ 2524125 w 4124325"/>
              <a:gd name="connsiteY6" fmla="*/ 495300 h 838200"/>
              <a:gd name="connsiteX7" fmla="*/ 2190750 w 4124325"/>
              <a:gd name="connsiteY7" fmla="*/ 838200 h 838200"/>
              <a:gd name="connsiteX8" fmla="*/ 4124325 w 4124325"/>
              <a:gd name="connsiteY8" fmla="*/ 704850 h 838200"/>
              <a:gd name="connsiteX0" fmla="*/ 0 w 4124325"/>
              <a:gd name="connsiteY0" fmla="*/ 0 h 838200"/>
              <a:gd name="connsiteX1" fmla="*/ 0 w 4124325"/>
              <a:gd name="connsiteY1" fmla="*/ 0 h 838200"/>
              <a:gd name="connsiteX2" fmla="*/ 323850 w 4124325"/>
              <a:gd name="connsiteY2" fmla="*/ 57150 h 838200"/>
              <a:gd name="connsiteX3" fmla="*/ 238125 w 4124325"/>
              <a:gd name="connsiteY3" fmla="*/ 352425 h 838200"/>
              <a:gd name="connsiteX4" fmla="*/ 971550 w 4124325"/>
              <a:gd name="connsiteY4" fmla="*/ 257175 h 838200"/>
              <a:gd name="connsiteX5" fmla="*/ 800100 w 4124325"/>
              <a:gd name="connsiteY5" fmla="*/ 609600 h 838200"/>
              <a:gd name="connsiteX6" fmla="*/ 2524125 w 4124325"/>
              <a:gd name="connsiteY6" fmla="*/ 495300 h 838200"/>
              <a:gd name="connsiteX7" fmla="*/ 2190750 w 4124325"/>
              <a:gd name="connsiteY7" fmla="*/ 838200 h 838200"/>
              <a:gd name="connsiteX8" fmla="*/ 4124325 w 4124325"/>
              <a:gd name="connsiteY8" fmla="*/ 704850 h 838200"/>
              <a:gd name="connsiteX0" fmla="*/ 0 w 4124325"/>
              <a:gd name="connsiteY0" fmla="*/ 0 h 838200"/>
              <a:gd name="connsiteX1" fmla="*/ 0 w 4124325"/>
              <a:gd name="connsiteY1" fmla="*/ 0 h 838200"/>
              <a:gd name="connsiteX2" fmla="*/ 323850 w 4124325"/>
              <a:gd name="connsiteY2" fmla="*/ 57150 h 838200"/>
              <a:gd name="connsiteX3" fmla="*/ 238125 w 4124325"/>
              <a:gd name="connsiteY3" fmla="*/ 352425 h 838200"/>
              <a:gd name="connsiteX4" fmla="*/ 971550 w 4124325"/>
              <a:gd name="connsiteY4" fmla="*/ 257175 h 838200"/>
              <a:gd name="connsiteX5" fmla="*/ 704684 w 4124325"/>
              <a:gd name="connsiteY5" fmla="*/ 629478 h 838200"/>
              <a:gd name="connsiteX6" fmla="*/ 2524125 w 4124325"/>
              <a:gd name="connsiteY6" fmla="*/ 495300 h 838200"/>
              <a:gd name="connsiteX7" fmla="*/ 2190750 w 4124325"/>
              <a:gd name="connsiteY7" fmla="*/ 838200 h 838200"/>
              <a:gd name="connsiteX8" fmla="*/ 4124325 w 4124325"/>
              <a:gd name="connsiteY8" fmla="*/ 704850 h 838200"/>
              <a:gd name="connsiteX0" fmla="*/ 0 w 4124325"/>
              <a:gd name="connsiteY0" fmla="*/ 0 h 838200"/>
              <a:gd name="connsiteX1" fmla="*/ 0 w 4124325"/>
              <a:gd name="connsiteY1" fmla="*/ 0 h 838200"/>
              <a:gd name="connsiteX2" fmla="*/ 323850 w 4124325"/>
              <a:gd name="connsiteY2" fmla="*/ 57150 h 838200"/>
              <a:gd name="connsiteX3" fmla="*/ 238125 w 4124325"/>
              <a:gd name="connsiteY3" fmla="*/ 352425 h 838200"/>
              <a:gd name="connsiteX4" fmla="*/ 971550 w 4124325"/>
              <a:gd name="connsiteY4" fmla="*/ 257175 h 838200"/>
              <a:gd name="connsiteX5" fmla="*/ 704684 w 4124325"/>
              <a:gd name="connsiteY5" fmla="*/ 629478 h 838200"/>
              <a:gd name="connsiteX6" fmla="*/ 2524125 w 4124325"/>
              <a:gd name="connsiteY6" fmla="*/ 495300 h 838200"/>
              <a:gd name="connsiteX7" fmla="*/ 2190750 w 4124325"/>
              <a:gd name="connsiteY7" fmla="*/ 838200 h 838200"/>
              <a:gd name="connsiteX8" fmla="*/ 4124325 w 4124325"/>
              <a:gd name="connsiteY8" fmla="*/ 704850 h 838200"/>
              <a:gd name="connsiteX0" fmla="*/ 0 w 4124325"/>
              <a:gd name="connsiteY0" fmla="*/ 0 h 838200"/>
              <a:gd name="connsiteX1" fmla="*/ 0 w 4124325"/>
              <a:gd name="connsiteY1" fmla="*/ 0 h 838200"/>
              <a:gd name="connsiteX2" fmla="*/ 323850 w 4124325"/>
              <a:gd name="connsiteY2" fmla="*/ 57150 h 838200"/>
              <a:gd name="connsiteX3" fmla="*/ 238125 w 4124325"/>
              <a:gd name="connsiteY3" fmla="*/ 352425 h 838200"/>
              <a:gd name="connsiteX4" fmla="*/ 971550 w 4124325"/>
              <a:gd name="connsiteY4" fmla="*/ 257175 h 838200"/>
              <a:gd name="connsiteX5" fmla="*/ 704684 w 4124325"/>
              <a:gd name="connsiteY5" fmla="*/ 629478 h 838200"/>
              <a:gd name="connsiteX6" fmla="*/ 2524125 w 4124325"/>
              <a:gd name="connsiteY6" fmla="*/ 495300 h 838200"/>
              <a:gd name="connsiteX7" fmla="*/ 2190750 w 4124325"/>
              <a:gd name="connsiteY7" fmla="*/ 838200 h 838200"/>
              <a:gd name="connsiteX8" fmla="*/ 4124325 w 4124325"/>
              <a:gd name="connsiteY8" fmla="*/ 704850 h 838200"/>
              <a:gd name="connsiteX0" fmla="*/ 0 w 4124325"/>
              <a:gd name="connsiteY0" fmla="*/ 0 h 838200"/>
              <a:gd name="connsiteX1" fmla="*/ 0 w 4124325"/>
              <a:gd name="connsiteY1" fmla="*/ 0 h 838200"/>
              <a:gd name="connsiteX2" fmla="*/ 323850 w 4124325"/>
              <a:gd name="connsiteY2" fmla="*/ 57150 h 838200"/>
              <a:gd name="connsiteX3" fmla="*/ 238125 w 4124325"/>
              <a:gd name="connsiteY3" fmla="*/ 352425 h 838200"/>
              <a:gd name="connsiteX4" fmla="*/ 971550 w 4124325"/>
              <a:gd name="connsiteY4" fmla="*/ 257175 h 838200"/>
              <a:gd name="connsiteX5" fmla="*/ 704684 w 4124325"/>
              <a:gd name="connsiteY5" fmla="*/ 629478 h 838200"/>
              <a:gd name="connsiteX6" fmla="*/ 2524125 w 4124325"/>
              <a:gd name="connsiteY6" fmla="*/ 495300 h 838200"/>
              <a:gd name="connsiteX7" fmla="*/ 2190750 w 4124325"/>
              <a:gd name="connsiteY7" fmla="*/ 838200 h 838200"/>
              <a:gd name="connsiteX8" fmla="*/ 4124325 w 4124325"/>
              <a:gd name="connsiteY8" fmla="*/ 704850 h 838200"/>
              <a:gd name="connsiteX0" fmla="*/ 0 w 4124325"/>
              <a:gd name="connsiteY0" fmla="*/ 0 h 838200"/>
              <a:gd name="connsiteX1" fmla="*/ 0 w 4124325"/>
              <a:gd name="connsiteY1" fmla="*/ 0 h 838200"/>
              <a:gd name="connsiteX2" fmla="*/ 323850 w 4124325"/>
              <a:gd name="connsiteY2" fmla="*/ 57150 h 838200"/>
              <a:gd name="connsiteX3" fmla="*/ 238125 w 4124325"/>
              <a:gd name="connsiteY3" fmla="*/ 352425 h 838200"/>
              <a:gd name="connsiteX4" fmla="*/ 971550 w 4124325"/>
              <a:gd name="connsiteY4" fmla="*/ 257175 h 838200"/>
              <a:gd name="connsiteX5" fmla="*/ 704684 w 4124325"/>
              <a:gd name="connsiteY5" fmla="*/ 629478 h 838200"/>
              <a:gd name="connsiteX6" fmla="*/ 2284758 w 4124325"/>
              <a:gd name="connsiteY6" fmla="*/ 437570 h 838200"/>
              <a:gd name="connsiteX7" fmla="*/ 2524125 w 4124325"/>
              <a:gd name="connsiteY7" fmla="*/ 495300 h 838200"/>
              <a:gd name="connsiteX8" fmla="*/ 2190750 w 4124325"/>
              <a:gd name="connsiteY8" fmla="*/ 838200 h 838200"/>
              <a:gd name="connsiteX9" fmla="*/ 4124325 w 4124325"/>
              <a:gd name="connsiteY9" fmla="*/ 704850 h 838200"/>
              <a:gd name="connsiteX0" fmla="*/ 0 w 4124325"/>
              <a:gd name="connsiteY0" fmla="*/ 0 h 838200"/>
              <a:gd name="connsiteX1" fmla="*/ 0 w 4124325"/>
              <a:gd name="connsiteY1" fmla="*/ 0 h 838200"/>
              <a:gd name="connsiteX2" fmla="*/ 323850 w 4124325"/>
              <a:gd name="connsiteY2" fmla="*/ 57150 h 838200"/>
              <a:gd name="connsiteX3" fmla="*/ 238125 w 4124325"/>
              <a:gd name="connsiteY3" fmla="*/ 352425 h 838200"/>
              <a:gd name="connsiteX4" fmla="*/ 971550 w 4124325"/>
              <a:gd name="connsiteY4" fmla="*/ 257175 h 838200"/>
              <a:gd name="connsiteX5" fmla="*/ 704684 w 4124325"/>
              <a:gd name="connsiteY5" fmla="*/ 629478 h 838200"/>
              <a:gd name="connsiteX6" fmla="*/ 2524125 w 4124325"/>
              <a:gd name="connsiteY6" fmla="*/ 495300 h 838200"/>
              <a:gd name="connsiteX7" fmla="*/ 2190750 w 4124325"/>
              <a:gd name="connsiteY7" fmla="*/ 838200 h 838200"/>
              <a:gd name="connsiteX8" fmla="*/ 4124325 w 4124325"/>
              <a:gd name="connsiteY8" fmla="*/ 704850 h 838200"/>
              <a:gd name="connsiteX0" fmla="*/ 0 w 4124325"/>
              <a:gd name="connsiteY0" fmla="*/ 0 h 838200"/>
              <a:gd name="connsiteX1" fmla="*/ 0 w 4124325"/>
              <a:gd name="connsiteY1" fmla="*/ 0 h 838200"/>
              <a:gd name="connsiteX2" fmla="*/ 323850 w 4124325"/>
              <a:gd name="connsiteY2" fmla="*/ 57150 h 838200"/>
              <a:gd name="connsiteX3" fmla="*/ 238125 w 4124325"/>
              <a:gd name="connsiteY3" fmla="*/ 352425 h 838200"/>
              <a:gd name="connsiteX4" fmla="*/ 971550 w 4124325"/>
              <a:gd name="connsiteY4" fmla="*/ 257175 h 838200"/>
              <a:gd name="connsiteX5" fmla="*/ 704684 w 4124325"/>
              <a:gd name="connsiteY5" fmla="*/ 629478 h 838200"/>
              <a:gd name="connsiteX6" fmla="*/ 2524125 w 4124325"/>
              <a:gd name="connsiteY6" fmla="*/ 495300 h 838200"/>
              <a:gd name="connsiteX7" fmla="*/ 2190750 w 4124325"/>
              <a:gd name="connsiteY7" fmla="*/ 838200 h 838200"/>
              <a:gd name="connsiteX8" fmla="*/ 4124325 w 4124325"/>
              <a:gd name="connsiteY8" fmla="*/ 704850 h 838200"/>
              <a:gd name="connsiteX0" fmla="*/ 0 w 4124325"/>
              <a:gd name="connsiteY0" fmla="*/ 0 h 838698"/>
              <a:gd name="connsiteX1" fmla="*/ 0 w 4124325"/>
              <a:gd name="connsiteY1" fmla="*/ 0 h 838698"/>
              <a:gd name="connsiteX2" fmla="*/ 323850 w 4124325"/>
              <a:gd name="connsiteY2" fmla="*/ 57150 h 838698"/>
              <a:gd name="connsiteX3" fmla="*/ 238125 w 4124325"/>
              <a:gd name="connsiteY3" fmla="*/ 352425 h 838698"/>
              <a:gd name="connsiteX4" fmla="*/ 971550 w 4124325"/>
              <a:gd name="connsiteY4" fmla="*/ 257175 h 838698"/>
              <a:gd name="connsiteX5" fmla="*/ 704684 w 4124325"/>
              <a:gd name="connsiteY5" fmla="*/ 629478 h 838698"/>
              <a:gd name="connsiteX6" fmla="*/ 2524125 w 4124325"/>
              <a:gd name="connsiteY6" fmla="*/ 495300 h 838698"/>
              <a:gd name="connsiteX7" fmla="*/ 2190750 w 4124325"/>
              <a:gd name="connsiteY7" fmla="*/ 838200 h 838698"/>
              <a:gd name="connsiteX8" fmla="*/ 4124325 w 4124325"/>
              <a:gd name="connsiteY8" fmla="*/ 704850 h 838698"/>
              <a:gd name="connsiteX0" fmla="*/ 0 w 5281240"/>
              <a:gd name="connsiteY0" fmla="*/ 0 h 838698"/>
              <a:gd name="connsiteX1" fmla="*/ 0 w 5281240"/>
              <a:gd name="connsiteY1" fmla="*/ 0 h 838698"/>
              <a:gd name="connsiteX2" fmla="*/ 323850 w 5281240"/>
              <a:gd name="connsiteY2" fmla="*/ 57150 h 838698"/>
              <a:gd name="connsiteX3" fmla="*/ 238125 w 5281240"/>
              <a:gd name="connsiteY3" fmla="*/ 352425 h 838698"/>
              <a:gd name="connsiteX4" fmla="*/ 971550 w 5281240"/>
              <a:gd name="connsiteY4" fmla="*/ 257175 h 838698"/>
              <a:gd name="connsiteX5" fmla="*/ 704684 w 5281240"/>
              <a:gd name="connsiteY5" fmla="*/ 629478 h 838698"/>
              <a:gd name="connsiteX6" fmla="*/ 2524125 w 5281240"/>
              <a:gd name="connsiteY6" fmla="*/ 495300 h 838698"/>
              <a:gd name="connsiteX7" fmla="*/ 2190750 w 5281240"/>
              <a:gd name="connsiteY7" fmla="*/ 838200 h 838698"/>
              <a:gd name="connsiteX8" fmla="*/ 5281240 w 5281240"/>
              <a:gd name="connsiteY8" fmla="*/ 617385 h 838698"/>
              <a:gd name="connsiteX0" fmla="*/ 0 w 7139742"/>
              <a:gd name="connsiteY0" fmla="*/ 0 h 838698"/>
              <a:gd name="connsiteX1" fmla="*/ 0 w 7139742"/>
              <a:gd name="connsiteY1" fmla="*/ 0 h 838698"/>
              <a:gd name="connsiteX2" fmla="*/ 323850 w 7139742"/>
              <a:gd name="connsiteY2" fmla="*/ 57150 h 838698"/>
              <a:gd name="connsiteX3" fmla="*/ 238125 w 7139742"/>
              <a:gd name="connsiteY3" fmla="*/ 352425 h 838698"/>
              <a:gd name="connsiteX4" fmla="*/ 971550 w 7139742"/>
              <a:gd name="connsiteY4" fmla="*/ 257175 h 838698"/>
              <a:gd name="connsiteX5" fmla="*/ 704684 w 7139742"/>
              <a:gd name="connsiteY5" fmla="*/ 629478 h 838698"/>
              <a:gd name="connsiteX6" fmla="*/ 2524125 w 7139742"/>
              <a:gd name="connsiteY6" fmla="*/ 495300 h 838698"/>
              <a:gd name="connsiteX7" fmla="*/ 2190750 w 7139742"/>
              <a:gd name="connsiteY7" fmla="*/ 838200 h 838698"/>
              <a:gd name="connsiteX8" fmla="*/ 7139742 w 7139742"/>
              <a:gd name="connsiteY8" fmla="*/ 608318 h 838698"/>
              <a:gd name="connsiteX0" fmla="*/ 0 w 7239467"/>
              <a:gd name="connsiteY0" fmla="*/ 0 h 838698"/>
              <a:gd name="connsiteX1" fmla="*/ 0 w 7239467"/>
              <a:gd name="connsiteY1" fmla="*/ 0 h 838698"/>
              <a:gd name="connsiteX2" fmla="*/ 323850 w 7239467"/>
              <a:gd name="connsiteY2" fmla="*/ 57150 h 838698"/>
              <a:gd name="connsiteX3" fmla="*/ 238125 w 7239467"/>
              <a:gd name="connsiteY3" fmla="*/ 352425 h 838698"/>
              <a:gd name="connsiteX4" fmla="*/ 971550 w 7239467"/>
              <a:gd name="connsiteY4" fmla="*/ 257175 h 838698"/>
              <a:gd name="connsiteX5" fmla="*/ 704684 w 7239467"/>
              <a:gd name="connsiteY5" fmla="*/ 629478 h 838698"/>
              <a:gd name="connsiteX6" fmla="*/ 2524125 w 7239467"/>
              <a:gd name="connsiteY6" fmla="*/ 495300 h 838698"/>
              <a:gd name="connsiteX7" fmla="*/ 2190750 w 7239467"/>
              <a:gd name="connsiteY7" fmla="*/ 838200 h 838698"/>
              <a:gd name="connsiteX8" fmla="*/ 7239467 w 7239467"/>
              <a:gd name="connsiteY8" fmla="*/ 608318 h 838698"/>
              <a:gd name="connsiteX0" fmla="*/ 0 w 7194137"/>
              <a:gd name="connsiteY0" fmla="*/ 0 h 838698"/>
              <a:gd name="connsiteX1" fmla="*/ 0 w 7194137"/>
              <a:gd name="connsiteY1" fmla="*/ 0 h 838698"/>
              <a:gd name="connsiteX2" fmla="*/ 323850 w 7194137"/>
              <a:gd name="connsiteY2" fmla="*/ 57150 h 838698"/>
              <a:gd name="connsiteX3" fmla="*/ 238125 w 7194137"/>
              <a:gd name="connsiteY3" fmla="*/ 352425 h 838698"/>
              <a:gd name="connsiteX4" fmla="*/ 971550 w 7194137"/>
              <a:gd name="connsiteY4" fmla="*/ 257175 h 838698"/>
              <a:gd name="connsiteX5" fmla="*/ 704684 w 7194137"/>
              <a:gd name="connsiteY5" fmla="*/ 629478 h 838698"/>
              <a:gd name="connsiteX6" fmla="*/ 2524125 w 7194137"/>
              <a:gd name="connsiteY6" fmla="*/ 495300 h 838698"/>
              <a:gd name="connsiteX7" fmla="*/ 2190750 w 7194137"/>
              <a:gd name="connsiteY7" fmla="*/ 838200 h 838698"/>
              <a:gd name="connsiteX8" fmla="*/ 7194137 w 7194137"/>
              <a:gd name="connsiteY8" fmla="*/ 608318 h 838698"/>
              <a:gd name="connsiteX0" fmla="*/ 0 w 7194137"/>
              <a:gd name="connsiteY0" fmla="*/ 0 h 838698"/>
              <a:gd name="connsiteX1" fmla="*/ 0 w 7194137"/>
              <a:gd name="connsiteY1" fmla="*/ 0 h 838698"/>
              <a:gd name="connsiteX2" fmla="*/ 323850 w 7194137"/>
              <a:gd name="connsiteY2" fmla="*/ 57150 h 838698"/>
              <a:gd name="connsiteX3" fmla="*/ 238125 w 7194137"/>
              <a:gd name="connsiteY3" fmla="*/ 352425 h 838698"/>
              <a:gd name="connsiteX4" fmla="*/ 971550 w 7194137"/>
              <a:gd name="connsiteY4" fmla="*/ 257175 h 838698"/>
              <a:gd name="connsiteX5" fmla="*/ 704684 w 7194137"/>
              <a:gd name="connsiteY5" fmla="*/ 629478 h 838698"/>
              <a:gd name="connsiteX6" fmla="*/ 2524125 w 7194137"/>
              <a:gd name="connsiteY6" fmla="*/ 495300 h 838698"/>
              <a:gd name="connsiteX7" fmla="*/ 2190750 w 7194137"/>
              <a:gd name="connsiteY7" fmla="*/ 838200 h 838698"/>
              <a:gd name="connsiteX8" fmla="*/ 7194137 w 7194137"/>
              <a:gd name="connsiteY8" fmla="*/ 608318 h 838698"/>
              <a:gd name="connsiteX0" fmla="*/ 0 w 7194137"/>
              <a:gd name="connsiteY0" fmla="*/ 0 h 838698"/>
              <a:gd name="connsiteX1" fmla="*/ 0 w 7194137"/>
              <a:gd name="connsiteY1" fmla="*/ 0 h 838698"/>
              <a:gd name="connsiteX2" fmla="*/ 323850 w 7194137"/>
              <a:gd name="connsiteY2" fmla="*/ 57150 h 838698"/>
              <a:gd name="connsiteX3" fmla="*/ 238125 w 7194137"/>
              <a:gd name="connsiteY3" fmla="*/ 352425 h 838698"/>
              <a:gd name="connsiteX4" fmla="*/ 971550 w 7194137"/>
              <a:gd name="connsiteY4" fmla="*/ 257175 h 838698"/>
              <a:gd name="connsiteX5" fmla="*/ 704684 w 7194137"/>
              <a:gd name="connsiteY5" fmla="*/ 629478 h 838698"/>
              <a:gd name="connsiteX6" fmla="*/ 2524125 w 7194137"/>
              <a:gd name="connsiteY6" fmla="*/ 495300 h 838698"/>
              <a:gd name="connsiteX7" fmla="*/ 2190750 w 7194137"/>
              <a:gd name="connsiteY7" fmla="*/ 838200 h 838698"/>
              <a:gd name="connsiteX8" fmla="*/ 7194137 w 7194137"/>
              <a:gd name="connsiteY8" fmla="*/ 608318 h 838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94137" h="838698">
                <a:moveTo>
                  <a:pt x="0" y="0"/>
                </a:moveTo>
                <a:lnTo>
                  <a:pt x="0" y="0"/>
                </a:lnTo>
                <a:cubicBezTo>
                  <a:pt x="107950" y="19050"/>
                  <a:pt x="386654" y="-32693"/>
                  <a:pt x="323850" y="57150"/>
                </a:cubicBezTo>
                <a:cubicBezTo>
                  <a:pt x="233116" y="186948"/>
                  <a:pt x="70540" y="342942"/>
                  <a:pt x="238125" y="352425"/>
                </a:cubicBezTo>
                <a:cubicBezTo>
                  <a:pt x="482600" y="320675"/>
                  <a:pt x="985493" y="129899"/>
                  <a:pt x="971550" y="257175"/>
                </a:cubicBezTo>
                <a:cubicBezTo>
                  <a:pt x="942229" y="426333"/>
                  <a:pt x="475587" y="595492"/>
                  <a:pt x="704684" y="629478"/>
                </a:cubicBezTo>
                <a:cubicBezTo>
                  <a:pt x="963446" y="669165"/>
                  <a:pt x="2681964" y="361122"/>
                  <a:pt x="2524125" y="495300"/>
                </a:cubicBezTo>
                <a:cubicBezTo>
                  <a:pt x="2413000" y="609600"/>
                  <a:pt x="1912261" y="851121"/>
                  <a:pt x="2190750" y="838200"/>
                </a:cubicBezTo>
                <a:cubicBezTo>
                  <a:pt x="3220913" y="764595"/>
                  <a:pt x="6218369" y="618462"/>
                  <a:pt x="7194137" y="608318"/>
                </a:cubicBezTo>
              </a:path>
            </a:pathLst>
          </a:custGeom>
          <a:ln w="3492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701"/>
          </a:p>
        </p:txBody>
      </p:sp>
      <p:grpSp>
        <p:nvGrpSpPr>
          <p:cNvPr id="2" name="Group 33">
            <a:extLst>
              <a:ext uri="{FF2B5EF4-FFF2-40B4-BE49-F238E27FC236}">
                <a16:creationId xmlns="" xmlns:a16="http://schemas.microsoft.com/office/drawing/2014/main" id="{5107DA47-F05C-4D31-988D-99333265B0DC}"/>
              </a:ext>
            </a:extLst>
          </p:cNvPr>
          <p:cNvGrpSpPr/>
          <p:nvPr/>
        </p:nvGrpSpPr>
        <p:grpSpPr>
          <a:xfrm>
            <a:off x="4697590" y="1762881"/>
            <a:ext cx="2416155" cy="545569"/>
            <a:chOff x="973910" y="2552193"/>
            <a:chExt cx="1864530" cy="545569"/>
          </a:xfrm>
        </p:grpSpPr>
        <p:sp>
          <p:nvSpPr>
            <p:cNvPr id="61" name="TextBox 60">
              <a:extLst>
                <a:ext uri="{FF2B5EF4-FFF2-40B4-BE49-F238E27FC236}">
                  <a16:creationId xmlns="" xmlns:a16="http://schemas.microsoft.com/office/drawing/2014/main" id="{D499489E-7F86-42B9-BA60-9456916470C2}"/>
                </a:ext>
              </a:extLst>
            </p:cNvPr>
            <p:cNvSpPr txBox="1"/>
            <p:nvPr/>
          </p:nvSpPr>
          <p:spPr>
            <a:xfrm>
              <a:off x="1001564" y="2820763"/>
              <a:ext cx="1836876" cy="276999"/>
            </a:xfrm>
            <a:prstGeom prst="rect">
              <a:avLst/>
            </a:prstGeom>
            <a:noFill/>
          </p:spPr>
          <p:txBody>
            <a:bodyPr wrap="square" rtlCol="0">
              <a:spAutoFit/>
            </a:bodyPr>
            <a:lstStyle/>
            <a:p>
              <a:endParaRPr lang="ko-KR" altLang="en-US" sz="1200" dirty="0">
                <a:solidFill>
                  <a:schemeClr val="bg1"/>
                </a:solidFill>
                <a:cs typeface="Arial" pitchFamily="34" charset="0"/>
              </a:endParaRPr>
            </a:p>
          </p:txBody>
        </p:sp>
        <p:sp>
          <p:nvSpPr>
            <p:cNvPr id="62" name="TextBox 61">
              <a:extLst>
                <a:ext uri="{FF2B5EF4-FFF2-40B4-BE49-F238E27FC236}">
                  <a16:creationId xmlns="" xmlns:a16="http://schemas.microsoft.com/office/drawing/2014/main" id="{86417082-81D3-4F22-A55F-2C235B985B69}"/>
                </a:ext>
              </a:extLst>
            </p:cNvPr>
            <p:cNvSpPr txBox="1"/>
            <p:nvPr/>
          </p:nvSpPr>
          <p:spPr>
            <a:xfrm>
              <a:off x="973910" y="2552193"/>
              <a:ext cx="1863663" cy="276999"/>
            </a:xfrm>
            <a:prstGeom prst="rect">
              <a:avLst/>
            </a:prstGeom>
            <a:noFill/>
          </p:spPr>
          <p:txBody>
            <a:bodyPr wrap="square" rtlCol="0">
              <a:spAutoFit/>
            </a:bodyPr>
            <a:lstStyle/>
            <a:p>
              <a:r>
                <a:rPr lang="en-IN" sz="1200" b="1" u="sng" dirty="0" smtClean="0">
                  <a:solidFill>
                    <a:schemeClr val="bg1"/>
                  </a:solidFill>
                </a:rPr>
                <a:t>MISLEADING</a:t>
              </a:r>
              <a:endParaRPr lang="en-US" sz="1200" b="1" u="sng" dirty="0">
                <a:solidFill>
                  <a:schemeClr val="bg1"/>
                </a:solidFill>
              </a:endParaRPr>
            </a:p>
          </p:txBody>
        </p:sp>
      </p:grpSp>
      <p:grpSp>
        <p:nvGrpSpPr>
          <p:cNvPr id="3" name="Group 38">
            <a:extLst>
              <a:ext uri="{FF2B5EF4-FFF2-40B4-BE49-F238E27FC236}">
                <a16:creationId xmlns="" xmlns:a16="http://schemas.microsoft.com/office/drawing/2014/main" id="{442A8E9C-4951-4EB9-88A0-847F1FDC555E}"/>
              </a:ext>
            </a:extLst>
          </p:cNvPr>
          <p:cNvGrpSpPr/>
          <p:nvPr/>
        </p:nvGrpSpPr>
        <p:grpSpPr>
          <a:xfrm>
            <a:off x="3895704" y="1971518"/>
            <a:ext cx="684069" cy="684069"/>
            <a:chOff x="3218806" y="1961572"/>
            <a:chExt cx="684068" cy="684068"/>
          </a:xfrm>
        </p:grpSpPr>
        <p:sp>
          <p:nvSpPr>
            <p:cNvPr id="64" name="Diamond 36">
              <a:extLst>
                <a:ext uri="{FF2B5EF4-FFF2-40B4-BE49-F238E27FC236}">
                  <a16:creationId xmlns="" xmlns:a16="http://schemas.microsoft.com/office/drawing/2014/main" id="{D47B10CA-1535-48ED-905C-9A45B25F755D}"/>
                </a:ext>
              </a:extLst>
            </p:cNvPr>
            <p:cNvSpPr/>
            <p:nvPr/>
          </p:nvSpPr>
          <p:spPr>
            <a:xfrm>
              <a:off x="3218806" y="1961572"/>
              <a:ext cx="684068" cy="684068"/>
            </a:xfrm>
            <a:prstGeom prst="diamond">
              <a:avLst/>
            </a:prstGeom>
            <a:noFill/>
            <a:ln w="508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dirty="0">
                <a:solidFill>
                  <a:schemeClr val="bg1"/>
                </a:solidFill>
              </a:endParaRPr>
            </a:p>
          </p:txBody>
        </p:sp>
        <p:sp>
          <p:nvSpPr>
            <p:cNvPr id="65" name="TextBox 64">
              <a:extLst>
                <a:ext uri="{FF2B5EF4-FFF2-40B4-BE49-F238E27FC236}">
                  <a16:creationId xmlns="" xmlns:a16="http://schemas.microsoft.com/office/drawing/2014/main" id="{3DEE8143-DB0F-4FD0-A36B-9978FA1FD019}"/>
                </a:ext>
              </a:extLst>
            </p:cNvPr>
            <p:cNvSpPr txBox="1"/>
            <p:nvPr/>
          </p:nvSpPr>
          <p:spPr>
            <a:xfrm>
              <a:off x="3348375" y="2140694"/>
              <a:ext cx="421990" cy="338554"/>
            </a:xfrm>
            <a:prstGeom prst="rect">
              <a:avLst/>
            </a:prstGeom>
            <a:noFill/>
          </p:spPr>
          <p:txBody>
            <a:bodyPr wrap="square" rtlCol="0">
              <a:spAutoFit/>
            </a:bodyPr>
            <a:lstStyle/>
            <a:p>
              <a:pPr algn="ctr"/>
              <a:r>
                <a:rPr lang="en-US" altLang="ko-KR" sz="1600" b="1" dirty="0" smtClean="0">
                  <a:solidFill>
                    <a:schemeClr val="bg1"/>
                  </a:solidFill>
                  <a:cs typeface="Arial" pitchFamily="34" charset="0"/>
                </a:rPr>
                <a:t>06</a:t>
              </a:r>
              <a:endParaRPr lang="ko-KR" altLang="en-US" sz="1600" b="1" dirty="0">
                <a:solidFill>
                  <a:schemeClr val="bg1"/>
                </a:solidFill>
                <a:cs typeface="Arial" pitchFamily="34" charset="0"/>
              </a:endParaRPr>
            </a:p>
          </p:txBody>
        </p:sp>
      </p:grpSp>
      <p:grpSp>
        <p:nvGrpSpPr>
          <p:cNvPr id="4" name="Group 39">
            <a:extLst>
              <a:ext uri="{FF2B5EF4-FFF2-40B4-BE49-F238E27FC236}">
                <a16:creationId xmlns="" xmlns:a16="http://schemas.microsoft.com/office/drawing/2014/main" id="{155EAF57-C52C-4E57-B01A-D4A817D425C1}"/>
              </a:ext>
            </a:extLst>
          </p:cNvPr>
          <p:cNvGrpSpPr/>
          <p:nvPr/>
        </p:nvGrpSpPr>
        <p:grpSpPr>
          <a:xfrm>
            <a:off x="5395864" y="3589003"/>
            <a:ext cx="2610655" cy="1099567"/>
            <a:chOff x="973910" y="2552193"/>
            <a:chExt cx="1864530" cy="1099567"/>
          </a:xfrm>
        </p:grpSpPr>
        <p:sp>
          <p:nvSpPr>
            <p:cNvPr id="67" name="TextBox 66">
              <a:extLst>
                <a:ext uri="{FF2B5EF4-FFF2-40B4-BE49-F238E27FC236}">
                  <a16:creationId xmlns="" xmlns:a16="http://schemas.microsoft.com/office/drawing/2014/main" id="{AE6FD75A-122D-43D1-BF4A-98BE4AA081FA}"/>
                </a:ext>
              </a:extLst>
            </p:cNvPr>
            <p:cNvSpPr txBox="1"/>
            <p:nvPr/>
          </p:nvSpPr>
          <p:spPr>
            <a:xfrm>
              <a:off x="1001564" y="2820763"/>
              <a:ext cx="1836876" cy="830997"/>
            </a:xfrm>
            <a:prstGeom prst="rect">
              <a:avLst/>
            </a:prstGeom>
            <a:noFill/>
          </p:spPr>
          <p:txBody>
            <a:bodyPr wrap="square" rtlCol="0">
              <a:spAutoFit/>
            </a:bodyPr>
            <a:lstStyle/>
            <a:p>
              <a:r>
                <a:rPr lang="en-US" sz="1200" dirty="0" smtClean="0">
                  <a:solidFill>
                    <a:schemeClr val="bg1"/>
                  </a:solidFill>
                </a:rPr>
                <a:t>Producing a visualization may take a disproportional amount of time for the information that is communicated. </a:t>
              </a:r>
              <a:endParaRPr lang="ko-KR" altLang="en-US" sz="1200" dirty="0">
                <a:solidFill>
                  <a:schemeClr val="bg1"/>
                </a:solidFill>
                <a:cs typeface="Arial" pitchFamily="34" charset="0"/>
              </a:endParaRPr>
            </a:p>
          </p:txBody>
        </p:sp>
        <p:sp>
          <p:nvSpPr>
            <p:cNvPr id="68" name="TextBox 67">
              <a:extLst>
                <a:ext uri="{FF2B5EF4-FFF2-40B4-BE49-F238E27FC236}">
                  <a16:creationId xmlns="" xmlns:a16="http://schemas.microsoft.com/office/drawing/2014/main" id="{E265889D-DEA2-4667-8287-3CFDC2BACAF8}"/>
                </a:ext>
              </a:extLst>
            </p:cNvPr>
            <p:cNvSpPr txBox="1"/>
            <p:nvPr/>
          </p:nvSpPr>
          <p:spPr>
            <a:xfrm>
              <a:off x="973910" y="2552193"/>
              <a:ext cx="1863663" cy="276999"/>
            </a:xfrm>
            <a:prstGeom prst="rect">
              <a:avLst/>
            </a:prstGeom>
            <a:noFill/>
          </p:spPr>
          <p:txBody>
            <a:bodyPr wrap="square" rtlCol="0">
              <a:spAutoFit/>
            </a:bodyPr>
            <a:lstStyle/>
            <a:p>
              <a:r>
                <a:rPr lang="en-US" altLang="ko-KR" sz="1200" b="1" u="sng" dirty="0" smtClean="0">
                  <a:solidFill>
                    <a:schemeClr val="bg1"/>
                  </a:solidFill>
                  <a:cs typeface="Arial" pitchFamily="34" charset="0"/>
                </a:rPr>
                <a:t>TIME CONSUMING </a:t>
              </a:r>
              <a:endParaRPr lang="ko-KR" altLang="en-US" sz="1200" b="1" u="sng" dirty="0">
                <a:solidFill>
                  <a:schemeClr val="bg1"/>
                </a:solidFill>
                <a:cs typeface="Arial" pitchFamily="34" charset="0"/>
              </a:endParaRPr>
            </a:p>
          </p:txBody>
        </p:sp>
      </p:grpSp>
      <p:grpSp>
        <p:nvGrpSpPr>
          <p:cNvPr id="5" name="Group 42">
            <a:extLst>
              <a:ext uri="{FF2B5EF4-FFF2-40B4-BE49-F238E27FC236}">
                <a16:creationId xmlns="" xmlns:a16="http://schemas.microsoft.com/office/drawing/2014/main" id="{631F53F1-D3C1-4BE2-8565-96B03ACB9705}"/>
              </a:ext>
            </a:extLst>
          </p:cNvPr>
          <p:cNvGrpSpPr/>
          <p:nvPr/>
        </p:nvGrpSpPr>
        <p:grpSpPr>
          <a:xfrm>
            <a:off x="4788478" y="3797641"/>
            <a:ext cx="684069" cy="684069"/>
            <a:chOff x="3218806" y="1961572"/>
            <a:chExt cx="684068" cy="684068"/>
          </a:xfrm>
        </p:grpSpPr>
        <p:sp>
          <p:nvSpPr>
            <p:cNvPr id="70" name="Diamond 43">
              <a:extLst>
                <a:ext uri="{FF2B5EF4-FFF2-40B4-BE49-F238E27FC236}">
                  <a16:creationId xmlns="" xmlns:a16="http://schemas.microsoft.com/office/drawing/2014/main" id="{BC49775E-CAB4-4FEA-A5A0-F92012325BAD}"/>
                </a:ext>
              </a:extLst>
            </p:cNvPr>
            <p:cNvSpPr/>
            <p:nvPr/>
          </p:nvSpPr>
          <p:spPr>
            <a:xfrm>
              <a:off x="3218806" y="1961572"/>
              <a:ext cx="684068" cy="684068"/>
            </a:xfrm>
            <a:prstGeom prst="diamond">
              <a:avLst/>
            </a:prstGeom>
            <a:no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dirty="0">
                <a:solidFill>
                  <a:schemeClr val="bg1"/>
                </a:solidFill>
              </a:endParaRPr>
            </a:p>
          </p:txBody>
        </p:sp>
        <p:sp>
          <p:nvSpPr>
            <p:cNvPr id="71" name="TextBox 70">
              <a:extLst>
                <a:ext uri="{FF2B5EF4-FFF2-40B4-BE49-F238E27FC236}">
                  <a16:creationId xmlns="" xmlns:a16="http://schemas.microsoft.com/office/drawing/2014/main" id="{6B21E578-22D9-4635-AA9D-4B4D3C533736}"/>
                </a:ext>
              </a:extLst>
            </p:cNvPr>
            <p:cNvSpPr txBox="1"/>
            <p:nvPr/>
          </p:nvSpPr>
          <p:spPr>
            <a:xfrm>
              <a:off x="3348375" y="2140694"/>
              <a:ext cx="421990" cy="338554"/>
            </a:xfrm>
            <a:prstGeom prst="rect">
              <a:avLst/>
            </a:prstGeom>
            <a:noFill/>
          </p:spPr>
          <p:txBody>
            <a:bodyPr wrap="square" rtlCol="0">
              <a:spAutoFit/>
            </a:bodyPr>
            <a:lstStyle/>
            <a:p>
              <a:pPr algn="ctr"/>
              <a:r>
                <a:rPr lang="en-US" altLang="ko-KR" sz="1600" b="1" dirty="0" smtClean="0">
                  <a:solidFill>
                    <a:schemeClr val="bg1"/>
                  </a:solidFill>
                  <a:cs typeface="Arial" pitchFamily="34" charset="0"/>
                </a:rPr>
                <a:t>09</a:t>
              </a:r>
              <a:endParaRPr lang="ko-KR" altLang="en-US" sz="1600" b="1" dirty="0">
                <a:solidFill>
                  <a:schemeClr val="bg1"/>
                </a:solidFill>
                <a:cs typeface="Arial" pitchFamily="34" charset="0"/>
              </a:endParaRPr>
            </a:p>
          </p:txBody>
        </p:sp>
      </p:grpSp>
      <p:grpSp>
        <p:nvGrpSpPr>
          <p:cNvPr id="6" name="Group 45">
            <a:extLst>
              <a:ext uri="{FF2B5EF4-FFF2-40B4-BE49-F238E27FC236}">
                <a16:creationId xmlns="" xmlns:a16="http://schemas.microsoft.com/office/drawing/2014/main" id="{5F0CC694-B8C1-4C24-8403-73ADB1313DCF}"/>
              </a:ext>
            </a:extLst>
          </p:cNvPr>
          <p:cNvGrpSpPr/>
          <p:nvPr/>
        </p:nvGrpSpPr>
        <p:grpSpPr>
          <a:xfrm>
            <a:off x="8745648" y="4502065"/>
            <a:ext cx="3259247" cy="1099567"/>
            <a:chOff x="973910" y="2552193"/>
            <a:chExt cx="1864530" cy="1099567"/>
          </a:xfrm>
        </p:grpSpPr>
        <p:sp>
          <p:nvSpPr>
            <p:cNvPr id="73" name="TextBox 72">
              <a:extLst>
                <a:ext uri="{FF2B5EF4-FFF2-40B4-BE49-F238E27FC236}">
                  <a16:creationId xmlns="" xmlns:a16="http://schemas.microsoft.com/office/drawing/2014/main" id="{B1057858-F158-4F9D-9E3D-71BB0A39ADD9}"/>
                </a:ext>
              </a:extLst>
            </p:cNvPr>
            <p:cNvSpPr txBox="1"/>
            <p:nvPr/>
          </p:nvSpPr>
          <p:spPr>
            <a:xfrm>
              <a:off x="1001564" y="2820763"/>
              <a:ext cx="1836876" cy="830997"/>
            </a:xfrm>
            <a:prstGeom prst="rect">
              <a:avLst/>
            </a:prstGeom>
            <a:noFill/>
          </p:spPr>
          <p:txBody>
            <a:bodyPr wrap="square" rtlCol="0">
              <a:spAutoFit/>
            </a:bodyPr>
            <a:lstStyle/>
            <a:p>
              <a:r>
                <a:rPr lang="en-US" sz="1200" dirty="0" smtClean="0">
                  <a:solidFill>
                    <a:schemeClr val="bg1"/>
                  </a:solidFill>
                </a:rPr>
                <a:t>A visualization can typically not be used in many different ways. It may privilege some activities while making others harder, thus constraining users’ thoughts in one direction. </a:t>
              </a:r>
              <a:endParaRPr lang="ko-KR" altLang="en-US" sz="1200" dirty="0">
                <a:solidFill>
                  <a:schemeClr val="bg1"/>
                </a:solidFill>
                <a:cs typeface="Arial" pitchFamily="34" charset="0"/>
              </a:endParaRPr>
            </a:p>
          </p:txBody>
        </p:sp>
        <p:sp>
          <p:nvSpPr>
            <p:cNvPr id="74" name="TextBox 73">
              <a:extLst>
                <a:ext uri="{FF2B5EF4-FFF2-40B4-BE49-F238E27FC236}">
                  <a16:creationId xmlns="" xmlns:a16="http://schemas.microsoft.com/office/drawing/2014/main" id="{37EE972A-78F0-4CA4-9A47-2D0891902E3D}"/>
                </a:ext>
              </a:extLst>
            </p:cNvPr>
            <p:cNvSpPr txBox="1"/>
            <p:nvPr/>
          </p:nvSpPr>
          <p:spPr>
            <a:xfrm>
              <a:off x="973910" y="2552193"/>
              <a:ext cx="1863663" cy="276999"/>
            </a:xfrm>
            <a:prstGeom prst="rect">
              <a:avLst/>
            </a:prstGeom>
            <a:noFill/>
          </p:spPr>
          <p:txBody>
            <a:bodyPr wrap="square" rtlCol="0">
              <a:spAutoFit/>
            </a:bodyPr>
            <a:lstStyle/>
            <a:p>
              <a:r>
                <a:rPr lang="en-US" altLang="ko-KR" sz="1200" b="1" u="sng" dirty="0" smtClean="0">
                  <a:solidFill>
                    <a:schemeClr val="bg1"/>
                  </a:solidFill>
                  <a:cs typeface="Arial" pitchFamily="34" charset="0"/>
                </a:rPr>
                <a:t>UNEVENNESS</a:t>
              </a:r>
              <a:endParaRPr lang="ko-KR" altLang="en-US" sz="1200" b="1" u="sng" dirty="0">
                <a:solidFill>
                  <a:schemeClr val="bg1"/>
                </a:solidFill>
                <a:cs typeface="Arial" pitchFamily="34" charset="0"/>
              </a:endParaRPr>
            </a:p>
          </p:txBody>
        </p:sp>
      </p:grpSp>
      <p:grpSp>
        <p:nvGrpSpPr>
          <p:cNvPr id="7" name="Group 48">
            <a:extLst>
              <a:ext uri="{FF2B5EF4-FFF2-40B4-BE49-F238E27FC236}">
                <a16:creationId xmlns="" xmlns:a16="http://schemas.microsoft.com/office/drawing/2014/main" id="{FF13CAAC-FF8D-43BB-95A1-A8B1F66AFF00}"/>
              </a:ext>
            </a:extLst>
          </p:cNvPr>
          <p:cNvGrpSpPr/>
          <p:nvPr/>
        </p:nvGrpSpPr>
        <p:grpSpPr>
          <a:xfrm>
            <a:off x="8132450" y="4710702"/>
            <a:ext cx="684069" cy="684069"/>
            <a:chOff x="3218806" y="1961572"/>
            <a:chExt cx="684068" cy="684068"/>
          </a:xfrm>
        </p:grpSpPr>
        <p:sp>
          <p:nvSpPr>
            <p:cNvPr id="76" name="Diamond 49">
              <a:extLst>
                <a:ext uri="{FF2B5EF4-FFF2-40B4-BE49-F238E27FC236}">
                  <a16:creationId xmlns="" xmlns:a16="http://schemas.microsoft.com/office/drawing/2014/main" id="{D5C7E846-C3B3-41A5-A476-80C9DC5B28AA}"/>
                </a:ext>
              </a:extLst>
            </p:cNvPr>
            <p:cNvSpPr/>
            <p:nvPr/>
          </p:nvSpPr>
          <p:spPr>
            <a:xfrm>
              <a:off x="3218806" y="1961572"/>
              <a:ext cx="684068" cy="684068"/>
            </a:xfrm>
            <a:prstGeom prst="diamond">
              <a:avLst/>
            </a:prstGeom>
            <a:noFill/>
            <a:ln w="508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solidFill>
                  <a:schemeClr val="bg1"/>
                </a:solidFill>
              </a:endParaRPr>
            </a:p>
          </p:txBody>
        </p:sp>
        <p:sp>
          <p:nvSpPr>
            <p:cNvPr id="77" name="TextBox 76">
              <a:extLst>
                <a:ext uri="{FF2B5EF4-FFF2-40B4-BE49-F238E27FC236}">
                  <a16:creationId xmlns="" xmlns:a16="http://schemas.microsoft.com/office/drawing/2014/main" id="{5849E15B-84D0-48A7-B039-930656059C1B}"/>
                </a:ext>
              </a:extLst>
            </p:cNvPr>
            <p:cNvSpPr txBox="1"/>
            <p:nvPr/>
          </p:nvSpPr>
          <p:spPr>
            <a:xfrm>
              <a:off x="3348375" y="2140694"/>
              <a:ext cx="421990" cy="338554"/>
            </a:xfrm>
            <a:prstGeom prst="rect">
              <a:avLst/>
            </a:prstGeom>
            <a:noFill/>
          </p:spPr>
          <p:txBody>
            <a:bodyPr wrap="square" rtlCol="0">
              <a:spAutoFit/>
            </a:bodyPr>
            <a:lstStyle/>
            <a:p>
              <a:pPr algn="ctr"/>
              <a:r>
                <a:rPr lang="en-US" altLang="ko-KR" sz="1600" b="1" dirty="0" smtClean="0">
                  <a:solidFill>
                    <a:schemeClr val="bg1"/>
                  </a:solidFill>
                  <a:cs typeface="Arial" pitchFamily="34" charset="0"/>
                </a:rPr>
                <a:t>10</a:t>
              </a:r>
              <a:endParaRPr lang="ko-KR" altLang="en-US" sz="1600" b="1" dirty="0">
                <a:solidFill>
                  <a:schemeClr val="bg1"/>
                </a:solidFill>
                <a:cs typeface="Arial" pitchFamily="34" charset="0"/>
              </a:endParaRPr>
            </a:p>
          </p:txBody>
        </p:sp>
      </p:grpSp>
      <p:grpSp>
        <p:nvGrpSpPr>
          <p:cNvPr id="8" name="Group 51">
            <a:extLst>
              <a:ext uri="{FF2B5EF4-FFF2-40B4-BE49-F238E27FC236}">
                <a16:creationId xmlns="" xmlns:a16="http://schemas.microsoft.com/office/drawing/2014/main" id="{26A39E9B-B721-48BF-9856-202E49483B0D}"/>
              </a:ext>
            </a:extLst>
          </p:cNvPr>
          <p:cNvGrpSpPr/>
          <p:nvPr/>
        </p:nvGrpSpPr>
        <p:grpSpPr>
          <a:xfrm>
            <a:off x="7985155" y="2675942"/>
            <a:ext cx="3041965" cy="1284233"/>
            <a:chOff x="973910" y="2552193"/>
            <a:chExt cx="1864530" cy="1284233"/>
          </a:xfrm>
        </p:grpSpPr>
        <p:sp>
          <p:nvSpPr>
            <p:cNvPr id="79" name="TextBox 78">
              <a:extLst>
                <a:ext uri="{FF2B5EF4-FFF2-40B4-BE49-F238E27FC236}">
                  <a16:creationId xmlns="" xmlns:a16="http://schemas.microsoft.com/office/drawing/2014/main" id="{4254F8C5-2CCF-4E86-A235-47CCE79E5A26}"/>
                </a:ext>
              </a:extLst>
            </p:cNvPr>
            <p:cNvSpPr txBox="1"/>
            <p:nvPr/>
          </p:nvSpPr>
          <p:spPr>
            <a:xfrm>
              <a:off x="1001564" y="2820763"/>
              <a:ext cx="1836876" cy="1015663"/>
            </a:xfrm>
            <a:prstGeom prst="rect">
              <a:avLst/>
            </a:prstGeom>
            <a:noFill/>
          </p:spPr>
          <p:txBody>
            <a:bodyPr wrap="square" rtlCol="0">
              <a:spAutoFit/>
            </a:bodyPr>
            <a:lstStyle/>
            <a:p>
              <a:r>
                <a:rPr lang="en-US" sz="1200" dirty="0" smtClean="0">
                  <a:solidFill>
                    <a:schemeClr val="bg1"/>
                  </a:solidFill>
                </a:rPr>
                <a:t>In some graphic representations of information, the information is visualized in superfluous ways that clutter the visualization without real need. </a:t>
              </a:r>
              <a:endParaRPr lang="ko-KR" altLang="en-US" sz="1200" dirty="0">
                <a:solidFill>
                  <a:schemeClr val="bg1"/>
                </a:solidFill>
                <a:cs typeface="Arial" pitchFamily="34" charset="0"/>
              </a:endParaRPr>
            </a:p>
          </p:txBody>
        </p:sp>
        <p:sp>
          <p:nvSpPr>
            <p:cNvPr id="80" name="TextBox 79">
              <a:extLst>
                <a:ext uri="{FF2B5EF4-FFF2-40B4-BE49-F238E27FC236}">
                  <a16:creationId xmlns="" xmlns:a16="http://schemas.microsoft.com/office/drawing/2014/main" id="{8FB22F44-5BEF-450F-AEE5-0A2AFC049821}"/>
                </a:ext>
              </a:extLst>
            </p:cNvPr>
            <p:cNvSpPr txBox="1"/>
            <p:nvPr/>
          </p:nvSpPr>
          <p:spPr>
            <a:xfrm>
              <a:off x="973910" y="2552193"/>
              <a:ext cx="1863663" cy="276999"/>
            </a:xfrm>
            <a:prstGeom prst="rect">
              <a:avLst/>
            </a:prstGeom>
            <a:noFill/>
          </p:spPr>
          <p:txBody>
            <a:bodyPr wrap="square" rtlCol="0">
              <a:spAutoFit/>
            </a:bodyPr>
            <a:lstStyle/>
            <a:p>
              <a:r>
                <a:rPr lang="en-US" altLang="ko-KR" sz="1200" b="1" u="sng" dirty="0" smtClean="0">
                  <a:solidFill>
                    <a:schemeClr val="bg1"/>
                  </a:solidFill>
                  <a:cs typeface="Arial" pitchFamily="34" charset="0"/>
                </a:rPr>
                <a:t>REDUNDANCY</a:t>
              </a:r>
              <a:endParaRPr lang="ko-KR" altLang="en-US" sz="1200" b="1" u="sng" dirty="0">
                <a:solidFill>
                  <a:schemeClr val="bg1"/>
                </a:solidFill>
                <a:cs typeface="Arial" pitchFamily="34" charset="0"/>
              </a:endParaRPr>
            </a:p>
          </p:txBody>
        </p:sp>
      </p:grpSp>
      <p:grpSp>
        <p:nvGrpSpPr>
          <p:cNvPr id="9" name="Group 54">
            <a:extLst>
              <a:ext uri="{FF2B5EF4-FFF2-40B4-BE49-F238E27FC236}">
                <a16:creationId xmlns="" xmlns:a16="http://schemas.microsoft.com/office/drawing/2014/main" id="{45C12E96-074A-445E-B4DD-494699200678}"/>
              </a:ext>
            </a:extLst>
          </p:cNvPr>
          <p:cNvGrpSpPr/>
          <p:nvPr/>
        </p:nvGrpSpPr>
        <p:grpSpPr>
          <a:xfrm>
            <a:off x="7342656" y="2884580"/>
            <a:ext cx="684069" cy="684069"/>
            <a:chOff x="3218806" y="1961572"/>
            <a:chExt cx="684068" cy="684068"/>
          </a:xfrm>
        </p:grpSpPr>
        <p:sp>
          <p:nvSpPr>
            <p:cNvPr id="82" name="Diamond 55">
              <a:extLst>
                <a:ext uri="{FF2B5EF4-FFF2-40B4-BE49-F238E27FC236}">
                  <a16:creationId xmlns="" xmlns:a16="http://schemas.microsoft.com/office/drawing/2014/main" id="{56B3587B-0DFB-4405-8329-277FB2D325B4}"/>
                </a:ext>
              </a:extLst>
            </p:cNvPr>
            <p:cNvSpPr/>
            <p:nvPr/>
          </p:nvSpPr>
          <p:spPr>
            <a:xfrm>
              <a:off x="3218806" y="1961572"/>
              <a:ext cx="684068" cy="684068"/>
            </a:xfrm>
            <a:prstGeom prst="diamond">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solidFill>
                  <a:schemeClr val="bg1"/>
                </a:solidFill>
              </a:endParaRPr>
            </a:p>
          </p:txBody>
        </p:sp>
        <p:sp>
          <p:nvSpPr>
            <p:cNvPr id="83" name="TextBox 82">
              <a:extLst>
                <a:ext uri="{FF2B5EF4-FFF2-40B4-BE49-F238E27FC236}">
                  <a16:creationId xmlns="" xmlns:a16="http://schemas.microsoft.com/office/drawing/2014/main" id="{04474FFB-83A3-458F-8F60-E9875F6C12AE}"/>
                </a:ext>
              </a:extLst>
            </p:cNvPr>
            <p:cNvSpPr txBox="1"/>
            <p:nvPr/>
          </p:nvSpPr>
          <p:spPr>
            <a:xfrm>
              <a:off x="3348375" y="2140694"/>
              <a:ext cx="421990" cy="338554"/>
            </a:xfrm>
            <a:prstGeom prst="rect">
              <a:avLst/>
            </a:prstGeom>
            <a:noFill/>
          </p:spPr>
          <p:txBody>
            <a:bodyPr wrap="square" rtlCol="0">
              <a:spAutoFit/>
            </a:bodyPr>
            <a:lstStyle/>
            <a:p>
              <a:pPr algn="ctr"/>
              <a:r>
                <a:rPr lang="en-US" altLang="ko-KR" sz="1600" b="1" dirty="0" smtClean="0">
                  <a:solidFill>
                    <a:schemeClr val="bg1"/>
                  </a:solidFill>
                  <a:cs typeface="Arial" pitchFamily="34" charset="0"/>
                </a:rPr>
                <a:t>08</a:t>
              </a:r>
              <a:endParaRPr lang="ko-KR" altLang="en-US" sz="1600" b="1" dirty="0">
                <a:solidFill>
                  <a:schemeClr val="bg1"/>
                </a:solidFill>
                <a:cs typeface="Arial" pitchFamily="34" charset="0"/>
              </a:endParaRPr>
            </a:p>
          </p:txBody>
        </p:sp>
      </p:grpSp>
      <p:sp>
        <p:nvSpPr>
          <p:cNvPr id="84" name="Oval 1">
            <a:extLst>
              <a:ext uri="{FF2B5EF4-FFF2-40B4-BE49-F238E27FC236}">
                <a16:creationId xmlns="" xmlns:a16="http://schemas.microsoft.com/office/drawing/2014/main" id="{C6655EEA-7455-4D99-98C2-429D9A73595F}"/>
              </a:ext>
            </a:extLst>
          </p:cNvPr>
          <p:cNvSpPr/>
          <p:nvPr/>
        </p:nvSpPr>
        <p:spPr>
          <a:xfrm rot="19043010">
            <a:off x="490582" y="1830353"/>
            <a:ext cx="2271442" cy="2335067"/>
          </a:xfrm>
          <a:custGeom>
            <a:avLst/>
            <a:gdLst/>
            <a:ahLst/>
            <a:cxnLst/>
            <a:rect l="l" t="t" r="r" b="b"/>
            <a:pathLst>
              <a:path w="2552017" h="2623501">
                <a:moveTo>
                  <a:pt x="960593" y="2481474"/>
                </a:moveTo>
                <a:lnTo>
                  <a:pt x="1639506" y="2481474"/>
                </a:lnTo>
                <a:cubicBezTo>
                  <a:pt x="1671635" y="2481474"/>
                  <a:pt x="1697681" y="2507520"/>
                  <a:pt x="1697681" y="2539649"/>
                </a:cubicBezTo>
                <a:lnTo>
                  <a:pt x="1697681" y="2565326"/>
                </a:lnTo>
                <a:cubicBezTo>
                  <a:pt x="1697681" y="2597455"/>
                  <a:pt x="1671635" y="2623501"/>
                  <a:pt x="1639506" y="2623501"/>
                </a:cubicBezTo>
                <a:lnTo>
                  <a:pt x="960593" y="2623501"/>
                </a:lnTo>
                <a:cubicBezTo>
                  <a:pt x="928464" y="2623501"/>
                  <a:pt x="902418" y="2597455"/>
                  <a:pt x="902418" y="2565326"/>
                </a:cubicBezTo>
                <a:lnTo>
                  <a:pt x="902418" y="2539649"/>
                </a:lnTo>
                <a:cubicBezTo>
                  <a:pt x="902418" y="2507520"/>
                  <a:pt x="928464" y="2481474"/>
                  <a:pt x="960593" y="2481474"/>
                </a:cubicBezTo>
                <a:close/>
                <a:moveTo>
                  <a:pt x="932191" y="2289251"/>
                </a:moveTo>
                <a:lnTo>
                  <a:pt x="1667909" y="2289251"/>
                </a:lnTo>
                <a:cubicBezTo>
                  <a:pt x="1700037" y="2289251"/>
                  <a:pt x="1726082" y="2315296"/>
                  <a:pt x="1726082" y="2347425"/>
                </a:cubicBezTo>
                <a:lnTo>
                  <a:pt x="1726082" y="2373104"/>
                </a:lnTo>
                <a:cubicBezTo>
                  <a:pt x="1726082" y="2405232"/>
                  <a:pt x="1700037" y="2431279"/>
                  <a:pt x="1667909" y="2431279"/>
                </a:cubicBezTo>
                <a:lnTo>
                  <a:pt x="932191" y="2431279"/>
                </a:lnTo>
                <a:cubicBezTo>
                  <a:pt x="900060" y="2431279"/>
                  <a:pt x="874016" y="2405232"/>
                  <a:pt x="874016" y="2373104"/>
                </a:cubicBezTo>
                <a:lnTo>
                  <a:pt x="874016" y="2347425"/>
                </a:lnTo>
                <a:cubicBezTo>
                  <a:pt x="874016" y="2315296"/>
                  <a:pt x="900060" y="2289251"/>
                  <a:pt x="932191" y="2289251"/>
                </a:cubicBezTo>
                <a:close/>
                <a:moveTo>
                  <a:pt x="2552017" y="936595"/>
                </a:moveTo>
                <a:lnTo>
                  <a:pt x="2552017" y="1134206"/>
                </a:lnTo>
                <a:lnTo>
                  <a:pt x="2269715" y="1094683"/>
                </a:lnTo>
                <a:lnTo>
                  <a:pt x="2269715" y="976116"/>
                </a:lnTo>
                <a:close/>
                <a:moveTo>
                  <a:pt x="0" y="936595"/>
                </a:moveTo>
                <a:lnTo>
                  <a:pt x="282302" y="976116"/>
                </a:lnTo>
                <a:lnTo>
                  <a:pt x="282302" y="1094683"/>
                </a:lnTo>
                <a:lnTo>
                  <a:pt x="0" y="1134206"/>
                </a:lnTo>
                <a:close/>
                <a:moveTo>
                  <a:pt x="1294602" y="538610"/>
                </a:moveTo>
                <a:cubicBezTo>
                  <a:pt x="913173" y="539058"/>
                  <a:pt x="604117" y="848419"/>
                  <a:pt x="604117" y="1229963"/>
                </a:cubicBezTo>
                <a:cubicBezTo>
                  <a:pt x="604117" y="1488254"/>
                  <a:pt x="788458" y="1743173"/>
                  <a:pt x="933602" y="1859635"/>
                </a:cubicBezTo>
                <a:cubicBezTo>
                  <a:pt x="999780" y="1936202"/>
                  <a:pt x="994533" y="1937770"/>
                  <a:pt x="1021427" y="2035767"/>
                </a:cubicBezTo>
                <a:cubicBezTo>
                  <a:pt x="1030792" y="2095827"/>
                  <a:pt x="1015388" y="2108637"/>
                  <a:pt x="1052591" y="2112393"/>
                </a:cubicBezTo>
                <a:lnTo>
                  <a:pt x="1054999" y="2125056"/>
                </a:lnTo>
                <a:lnTo>
                  <a:pt x="1550433" y="2125056"/>
                </a:lnTo>
                <a:lnTo>
                  <a:pt x="1553159" y="2110727"/>
                </a:lnTo>
                <a:cubicBezTo>
                  <a:pt x="1573723" y="2104124"/>
                  <a:pt x="1563459" y="2087417"/>
                  <a:pt x="1571512" y="2035767"/>
                </a:cubicBezTo>
                <a:cubicBezTo>
                  <a:pt x="1598405" y="1937770"/>
                  <a:pt x="1593158" y="1936202"/>
                  <a:pt x="1659337" y="1859635"/>
                </a:cubicBezTo>
                <a:cubicBezTo>
                  <a:pt x="1804480" y="1743173"/>
                  <a:pt x="1988823" y="1488254"/>
                  <a:pt x="1988823" y="1229963"/>
                </a:cubicBezTo>
                <a:cubicBezTo>
                  <a:pt x="1988823" y="848419"/>
                  <a:pt x="1679767" y="539058"/>
                  <a:pt x="1298337" y="538610"/>
                </a:cubicBezTo>
                <a:lnTo>
                  <a:pt x="1298337" y="538781"/>
                </a:lnTo>
                <a:lnTo>
                  <a:pt x="1296470" y="538638"/>
                </a:lnTo>
                <a:lnTo>
                  <a:pt x="1294602" y="538781"/>
                </a:lnTo>
                <a:close/>
                <a:moveTo>
                  <a:pt x="1294881" y="366993"/>
                </a:moveTo>
                <a:lnTo>
                  <a:pt x="1296470" y="367115"/>
                </a:lnTo>
                <a:lnTo>
                  <a:pt x="1298059" y="366993"/>
                </a:lnTo>
                <a:cubicBezTo>
                  <a:pt x="1765638" y="366993"/>
                  <a:pt x="2144688" y="746041"/>
                  <a:pt x="2144688" y="1213621"/>
                </a:cubicBezTo>
                <a:cubicBezTo>
                  <a:pt x="2144688" y="1530035"/>
                  <a:pt x="1918769" y="1842315"/>
                  <a:pt x="1741015" y="1984856"/>
                </a:cubicBezTo>
                <a:cubicBezTo>
                  <a:pt x="1688059" y="2045866"/>
                  <a:pt x="1711430" y="2077925"/>
                  <a:pt x="1700050" y="2157459"/>
                </a:cubicBezTo>
                <a:cubicBezTo>
                  <a:pt x="1670466" y="2218857"/>
                  <a:pt x="1644003" y="2238490"/>
                  <a:pt x="1591710" y="2238490"/>
                </a:cubicBezTo>
                <a:lnTo>
                  <a:pt x="1296470" y="2237434"/>
                </a:lnTo>
                <a:lnTo>
                  <a:pt x="1001230" y="2238490"/>
                </a:lnTo>
                <a:cubicBezTo>
                  <a:pt x="948937" y="2238490"/>
                  <a:pt x="922474" y="2218857"/>
                  <a:pt x="892888" y="2157459"/>
                </a:cubicBezTo>
                <a:cubicBezTo>
                  <a:pt x="881509" y="2077925"/>
                  <a:pt x="904880" y="2045866"/>
                  <a:pt x="851923" y="1984856"/>
                </a:cubicBezTo>
                <a:cubicBezTo>
                  <a:pt x="674170" y="1842315"/>
                  <a:pt x="448251" y="1530035"/>
                  <a:pt x="448251" y="1213621"/>
                </a:cubicBezTo>
                <a:cubicBezTo>
                  <a:pt x="448251" y="746041"/>
                  <a:pt x="827300" y="366993"/>
                  <a:pt x="1294881" y="366993"/>
                </a:cubicBezTo>
                <a:close/>
                <a:moveTo>
                  <a:pt x="2017322" y="195354"/>
                </a:moveTo>
                <a:lnTo>
                  <a:pt x="2168700" y="322376"/>
                </a:lnTo>
                <a:lnTo>
                  <a:pt x="1956964" y="513228"/>
                </a:lnTo>
                <a:lnTo>
                  <a:pt x="1866137" y="437013"/>
                </a:lnTo>
                <a:close/>
                <a:moveTo>
                  <a:pt x="520680" y="195354"/>
                </a:moveTo>
                <a:lnTo>
                  <a:pt x="671864" y="437013"/>
                </a:lnTo>
                <a:lnTo>
                  <a:pt x="581036" y="513228"/>
                </a:lnTo>
                <a:lnTo>
                  <a:pt x="369300" y="322376"/>
                </a:lnTo>
                <a:close/>
                <a:moveTo>
                  <a:pt x="1197664" y="0"/>
                </a:moveTo>
                <a:lnTo>
                  <a:pt x="1395275" y="0"/>
                </a:lnTo>
                <a:lnTo>
                  <a:pt x="1355752" y="282302"/>
                </a:lnTo>
                <a:lnTo>
                  <a:pt x="1237185" y="282302"/>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nvGrpSpPr>
          <p:cNvPr id="10" name="Group 18">
            <a:extLst>
              <a:ext uri="{FF2B5EF4-FFF2-40B4-BE49-F238E27FC236}">
                <a16:creationId xmlns="" xmlns:a16="http://schemas.microsoft.com/office/drawing/2014/main" id="{FDBAB89B-9752-4D63-B05D-04DDB2818238}"/>
              </a:ext>
            </a:extLst>
          </p:cNvPr>
          <p:cNvGrpSpPr/>
          <p:nvPr/>
        </p:nvGrpSpPr>
        <p:grpSpPr>
          <a:xfrm rot="19043010">
            <a:off x="2765952" y="3643724"/>
            <a:ext cx="658835" cy="1847805"/>
            <a:chOff x="6208048" y="3967120"/>
            <a:chExt cx="864096" cy="2231240"/>
          </a:xfrm>
        </p:grpSpPr>
        <p:sp>
          <p:nvSpPr>
            <p:cNvPr id="86" name="Rectangle 13">
              <a:extLst>
                <a:ext uri="{FF2B5EF4-FFF2-40B4-BE49-F238E27FC236}">
                  <a16:creationId xmlns="" xmlns:a16="http://schemas.microsoft.com/office/drawing/2014/main" id="{63B4E9AB-433C-4A8E-A201-FC2A47C307FA}"/>
                </a:ext>
              </a:extLst>
            </p:cNvPr>
            <p:cNvSpPr/>
            <p:nvPr/>
          </p:nvSpPr>
          <p:spPr>
            <a:xfrm>
              <a:off x="6208144" y="3967120"/>
              <a:ext cx="864000" cy="1416860"/>
            </a:xfrm>
            <a:prstGeom prst="rect">
              <a:avLst/>
            </a:prstGeom>
            <a:solidFill>
              <a:schemeClr val="tx1"/>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87" name="Isosceles Triangle 14">
              <a:extLst>
                <a:ext uri="{FF2B5EF4-FFF2-40B4-BE49-F238E27FC236}">
                  <a16:creationId xmlns="" xmlns:a16="http://schemas.microsoft.com/office/drawing/2014/main" id="{94B97142-4D08-45E9-95D6-57109E058C63}"/>
                </a:ext>
              </a:extLst>
            </p:cNvPr>
            <p:cNvSpPr/>
            <p:nvPr/>
          </p:nvSpPr>
          <p:spPr>
            <a:xfrm rot="10800000">
              <a:off x="6485344" y="5887981"/>
              <a:ext cx="309600" cy="310379"/>
            </a:xfrm>
            <a:prstGeom prst="triangle">
              <a:avLst/>
            </a:prstGeom>
            <a:solidFill>
              <a:schemeClr val="bg1"/>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dirty="0"/>
            </a:p>
          </p:txBody>
        </p:sp>
        <p:sp>
          <p:nvSpPr>
            <p:cNvPr id="88" name="Trapezoid 12">
              <a:extLst>
                <a:ext uri="{FF2B5EF4-FFF2-40B4-BE49-F238E27FC236}">
                  <a16:creationId xmlns="" xmlns:a16="http://schemas.microsoft.com/office/drawing/2014/main" id="{76A5B5DD-AB2B-47AB-9DB1-D5638A7D2FF1}"/>
                </a:ext>
              </a:extLst>
            </p:cNvPr>
            <p:cNvSpPr/>
            <p:nvPr/>
          </p:nvSpPr>
          <p:spPr>
            <a:xfrm rot="10800000">
              <a:off x="6208048" y="5189849"/>
              <a:ext cx="864096" cy="696733"/>
            </a:xfrm>
            <a:custGeom>
              <a:avLst/>
              <a:gdLst>
                <a:gd name="connsiteX0" fmla="*/ 0 w 864096"/>
                <a:gd name="connsiteY0" fmla="*/ 504000 h 504000"/>
                <a:gd name="connsiteX1" fmla="*/ 278218 w 864096"/>
                <a:gd name="connsiteY1" fmla="*/ 0 h 504000"/>
                <a:gd name="connsiteX2" fmla="*/ 585878 w 864096"/>
                <a:gd name="connsiteY2" fmla="*/ 0 h 504000"/>
                <a:gd name="connsiteX3" fmla="*/ 864096 w 864096"/>
                <a:gd name="connsiteY3" fmla="*/ 504000 h 504000"/>
                <a:gd name="connsiteX4" fmla="*/ 0 w 864096"/>
                <a:gd name="connsiteY4" fmla="*/ 504000 h 504000"/>
                <a:gd name="connsiteX0" fmla="*/ 0 w 864096"/>
                <a:gd name="connsiteY0" fmla="*/ 504000 h 504000"/>
                <a:gd name="connsiteX1" fmla="*/ 278218 w 864096"/>
                <a:gd name="connsiteY1" fmla="*/ 0 h 504000"/>
                <a:gd name="connsiteX2" fmla="*/ 585878 w 864096"/>
                <a:gd name="connsiteY2" fmla="*/ 0 h 504000"/>
                <a:gd name="connsiteX3" fmla="*/ 864096 w 864096"/>
                <a:gd name="connsiteY3" fmla="*/ 504000 h 504000"/>
                <a:gd name="connsiteX4" fmla="*/ 654389 w 864096"/>
                <a:gd name="connsiteY4" fmla="*/ 502269 h 504000"/>
                <a:gd name="connsiteX5" fmla="*/ 0 w 864096"/>
                <a:gd name="connsiteY5" fmla="*/ 504000 h 504000"/>
                <a:gd name="connsiteX0" fmla="*/ 0 w 864096"/>
                <a:gd name="connsiteY0" fmla="*/ 504000 h 692597"/>
                <a:gd name="connsiteX1" fmla="*/ 278218 w 864096"/>
                <a:gd name="connsiteY1" fmla="*/ 0 h 692597"/>
                <a:gd name="connsiteX2" fmla="*/ 585878 w 864096"/>
                <a:gd name="connsiteY2" fmla="*/ 0 h 692597"/>
                <a:gd name="connsiteX3" fmla="*/ 864096 w 864096"/>
                <a:gd name="connsiteY3" fmla="*/ 504000 h 692597"/>
                <a:gd name="connsiteX4" fmla="*/ 646114 w 864096"/>
                <a:gd name="connsiteY4" fmla="*/ 692597 h 692597"/>
                <a:gd name="connsiteX5" fmla="*/ 0 w 864096"/>
                <a:gd name="connsiteY5" fmla="*/ 504000 h 692597"/>
                <a:gd name="connsiteX0" fmla="*/ 0 w 864096"/>
                <a:gd name="connsiteY0" fmla="*/ 504000 h 692597"/>
                <a:gd name="connsiteX1" fmla="*/ 278218 w 864096"/>
                <a:gd name="connsiteY1" fmla="*/ 0 h 692597"/>
                <a:gd name="connsiteX2" fmla="*/ 585878 w 864096"/>
                <a:gd name="connsiteY2" fmla="*/ 0 h 692597"/>
                <a:gd name="connsiteX3" fmla="*/ 864096 w 864096"/>
                <a:gd name="connsiteY3" fmla="*/ 504000 h 692597"/>
                <a:gd name="connsiteX4" fmla="*/ 646114 w 864096"/>
                <a:gd name="connsiteY4" fmla="*/ 692597 h 692597"/>
                <a:gd name="connsiteX5" fmla="*/ 0 w 864096"/>
                <a:gd name="connsiteY5" fmla="*/ 504000 h 692597"/>
                <a:gd name="connsiteX0" fmla="*/ 0 w 864096"/>
                <a:gd name="connsiteY0" fmla="*/ 504000 h 693799"/>
                <a:gd name="connsiteX1" fmla="*/ 278218 w 864096"/>
                <a:gd name="connsiteY1" fmla="*/ 0 h 693799"/>
                <a:gd name="connsiteX2" fmla="*/ 585878 w 864096"/>
                <a:gd name="connsiteY2" fmla="*/ 0 h 693799"/>
                <a:gd name="connsiteX3" fmla="*/ 864096 w 864096"/>
                <a:gd name="connsiteY3" fmla="*/ 504000 h 693799"/>
                <a:gd name="connsiteX4" fmla="*/ 646114 w 864096"/>
                <a:gd name="connsiteY4" fmla="*/ 692597 h 693799"/>
                <a:gd name="connsiteX5" fmla="*/ 418548 w 864096"/>
                <a:gd name="connsiteY5" fmla="*/ 580882 h 693799"/>
                <a:gd name="connsiteX6" fmla="*/ 0 w 864096"/>
                <a:gd name="connsiteY6" fmla="*/ 504000 h 693799"/>
                <a:gd name="connsiteX0" fmla="*/ 0 w 864096"/>
                <a:gd name="connsiteY0" fmla="*/ 504000 h 693347"/>
                <a:gd name="connsiteX1" fmla="*/ 278218 w 864096"/>
                <a:gd name="connsiteY1" fmla="*/ 0 h 693347"/>
                <a:gd name="connsiteX2" fmla="*/ 585878 w 864096"/>
                <a:gd name="connsiteY2" fmla="*/ 0 h 693347"/>
                <a:gd name="connsiteX3" fmla="*/ 864096 w 864096"/>
                <a:gd name="connsiteY3" fmla="*/ 504000 h 693347"/>
                <a:gd name="connsiteX4" fmla="*/ 646114 w 864096"/>
                <a:gd name="connsiteY4" fmla="*/ 692597 h 693347"/>
                <a:gd name="connsiteX5" fmla="*/ 418548 w 864096"/>
                <a:gd name="connsiteY5" fmla="*/ 518819 h 693347"/>
                <a:gd name="connsiteX6" fmla="*/ 0 w 864096"/>
                <a:gd name="connsiteY6" fmla="*/ 504000 h 693347"/>
                <a:gd name="connsiteX0" fmla="*/ 0 w 864096"/>
                <a:gd name="connsiteY0" fmla="*/ 504000 h 692597"/>
                <a:gd name="connsiteX1" fmla="*/ 278218 w 864096"/>
                <a:gd name="connsiteY1" fmla="*/ 0 h 692597"/>
                <a:gd name="connsiteX2" fmla="*/ 585878 w 864096"/>
                <a:gd name="connsiteY2" fmla="*/ 0 h 692597"/>
                <a:gd name="connsiteX3" fmla="*/ 864096 w 864096"/>
                <a:gd name="connsiteY3" fmla="*/ 504000 h 692597"/>
                <a:gd name="connsiteX4" fmla="*/ 646114 w 864096"/>
                <a:gd name="connsiteY4" fmla="*/ 692597 h 692597"/>
                <a:gd name="connsiteX5" fmla="*/ 418548 w 864096"/>
                <a:gd name="connsiteY5" fmla="*/ 518819 h 692597"/>
                <a:gd name="connsiteX6" fmla="*/ 0 w 864096"/>
                <a:gd name="connsiteY6" fmla="*/ 504000 h 692597"/>
                <a:gd name="connsiteX0" fmla="*/ 0 w 864096"/>
                <a:gd name="connsiteY0" fmla="*/ 504000 h 692597"/>
                <a:gd name="connsiteX1" fmla="*/ 278218 w 864096"/>
                <a:gd name="connsiteY1" fmla="*/ 0 h 692597"/>
                <a:gd name="connsiteX2" fmla="*/ 585878 w 864096"/>
                <a:gd name="connsiteY2" fmla="*/ 0 h 692597"/>
                <a:gd name="connsiteX3" fmla="*/ 864096 w 864096"/>
                <a:gd name="connsiteY3" fmla="*/ 504000 h 692597"/>
                <a:gd name="connsiteX4" fmla="*/ 646114 w 864096"/>
                <a:gd name="connsiteY4" fmla="*/ 692597 h 692597"/>
                <a:gd name="connsiteX5" fmla="*/ 418548 w 864096"/>
                <a:gd name="connsiteY5" fmla="*/ 518819 h 692597"/>
                <a:gd name="connsiteX6" fmla="*/ 0 w 864096"/>
                <a:gd name="connsiteY6" fmla="*/ 504000 h 692597"/>
                <a:gd name="connsiteX0" fmla="*/ 0 w 864096"/>
                <a:gd name="connsiteY0" fmla="*/ 504000 h 692597"/>
                <a:gd name="connsiteX1" fmla="*/ 278218 w 864096"/>
                <a:gd name="connsiteY1" fmla="*/ 0 h 692597"/>
                <a:gd name="connsiteX2" fmla="*/ 585878 w 864096"/>
                <a:gd name="connsiteY2" fmla="*/ 0 h 692597"/>
                <a:gd name="connsiteX3" fmla="*/ 864096 w 864096"/>
                <a:gd name="connsiteY3" fmla="*/ 504000 h 692597"/>
                <a:gd name="connsiteX4" fmla="*/ 646114 w 864096"/>
                <a:gd name="connsiteY4" fmla="*/ 692597 h 692597"/>
                <a:gd name="connsiteX5" fmla="*/ 422686 w 864096"/>
                <a:gd name="connsiteY5" fmla="*/ 489856 h 692597"/>
                <a:gd name="connsiteX6" fmla="*/ 0 w 864096"/>
                <a:gd name="connsiteY6" fmla="*/ 504000 h 692597"/>
                <a:gd name="connsiteX0" fmla="*/ 0 w 864096"/>
                <a:gd name="connsiteY0" fmla="*/ 504000 h 692597"/>
                <a:gd name="connsiteX1" fmla="*/ 278218 w 864096"/>
                <a:gd name="connsiteY1" fmla="*/ 0 h 692597"/>
                <a:gd name="connsiteX2" fmla="*/ 585878 w 864096"/>
                <a:gd name="connsiteY2" fmla="*/ 0 h 692597"/>
                <a:gd name="connsiteX3" fmla="*/ 864096 w 864096"/>
                <a:gd name="connsiteY3" fmla="*/ 504000 h 692597"/>
                <a:gd name="connsiteX4" fmla="*/ 646114 w 864096"/>
                <a:gd name="connsiteY4" fmla="*/ 692597 h 692597"/>
                <a:gd name="connsiteX5" fmla="*/ 422686 w 864096"/>
                <a:gd name="connsiteY5" fmla="*/ 489856 h 692597"/>
                <a:gd name="connsiteX6" fmla="*/ 0 w 864096"/>
                <a:gd name="connsiteY6" fmla="*/ 504000 h 692597"/>
                <a:gd name="connsiteX0" fmla="*/ 0 w 864096"/>
                <a:gd name="connsiteY0" fmla="*/ 504000 h 692597"/>
                <a:gd name="connsiteX1" fmla="*/ 278218 w 864096"/>
                <a:gd name="connsiteY1" fmla="*/ 0 h 692597"/>
                <a:gd name="connsiteX2" fmla="*/ 585878 w 864096"/>
                <a:gd name="connsiteY2" fmla="*/ 0 h 692597"/>
                <a:gd name="connsiteX3" fmla="*/ 864096 w 864096"/>
                <a:gd name="connsiteY3" fmla="*/ 504000 h 692597"/>
                <a:gd name="connsiteX4" fmla="*/ 646114 w 864096"/>
                <a:gd name="connsiteY4" fmla="*/ 692597 h 692597"/>
                <a:gd name="connsiteX5" fmla="*/ 422686 w 864096"/>
                <a:gd name="connsiteY5" fmla="*/ 489856 h 692597"/>
                <a:gd name="connsiteX6" fmla="*/ 0 w 864096"/>
                <a:gd name="connsiteY6" fmla="*/ 504000 h 692597"/>
                <a:gd name="connsiteX0" fmla="*/ 0 w 864096"/>
                <a:gd name="connsiteY0" fmla="*/ 504000 h 692597"/>
                <a:gd name="connsiteX1" fmla="*/ 278218 w 864096"/>
                <a:gd name="connsiteY1" fmla="*/ 0 h 692597"/>
                <a:gd name="connsiteX2" fmla="*/ 585878 w 864096"/>
                <a:gd name="connsiteY2" fmla="*/ 0 h 692597"/>
                <a:gd name="connsiteX3" fmla="*/ 864096 w 864096"/>
                <a:gd name="connsiteY3" fmla="*/ 504000 h 692597"/>
                <a:gd name="connsiteX4" fmla="*/ 646114 w 864096"/>
                <a:gd name="connsiteY4" fmla="*/ 692597 h 692597"/>
                <a:gd name="connsiteX5" fmla="*/ 422686 w 864096"/>
                <a:gd name="connsiteY5" fmla="*/ 489856 h 692597"/>
                <a:gd name="connsiteX6" fmla="*/ 0 w 864096"/>
                <a:gd name="connsiteY6" fmla="*/ 504000 h 692597"/>
                <a:gd name="connsiteX0" fmla="*/ 162 w 864258"/>
                <a:gd name="connsiteY0" fmla="*/ 504000 h 692597"/>
                <a:gd name="connsiteX1" fmla="*/ 278380 w 864258"/>
                <a:gd name="connsiteY1" fmla="*/ 0 h 692597"/>
                <a:gd name="connsiteX2" fmla="*/ 586040 w 864258"/>
                <a:gd name="connsiteY2" fmla="*/ 0 h 692597"/>
                <a:gd name="connsiteX3" fmla="*/ 864258 w 864258"/>
                <a:gd name="connsiteY3" fmla="*/ 504000 h 692597"/>
                <a:gd name="connsiteX4" fmla="*/ 646276 w 864258"/>
                <a:gd name="connsiteY4" fmla="*/ 692597 h 692597"/>
                <a:gd name="connsiteX5" fmla="*/ 422848 w 864258"/>
                <a:gd name="connsiteY5" fmla="*/ 489856 h 692597"/>
                <a:gd name="connsiteX6" fmla="*/ 240795 w 864258"/>
                <a:gd name="connsiteY6" fmla="*/ 576744 h 692597"/>
                <a:gd name="connsiteX7" fmla="*/ 162 w 864258"/>
                <a:gd name="connsiteY7" fmla="*/ 504000 h 692597"/>
                <a:gd name="connsiteX0" fmla="*/ 153 w 864249"/>
                <a:gd name="connsiteY0" fmla="*/ 504000 h 692597"/>
                <a:gd name="connsiteX1" fmla="*/ 278371 w 864249"/>
                <a:gd name="connsiteY1" fmla="*/ 0 h 692597"/>
                <a:gd name="connsiteX2" fmla="*/ 586031 w 864249"/>
                <a:gd name="connsiteY2" fmla="*/ 0 h 692597"/>
                <a:gd name="connsiteX3" fmla="*/ 864249 w 864249"/>
                <a:gd name="connsiteY3" fmla="*/ 504000 h 692597"/>
                <a:gd name="connsiteX4" fmla="*/ 646267 w 864249"/>
                <a:gd name="connsiteY4" fmla="*/ 692597 h 692597"/>
                <a:gd name="connsiteX5" fmla="*/ 422839 w 864249"/>
                <a:gd name="connsiteY5" fmla="*/ 489856 h 692597"/>
                <a:gd name="connsiteX6" fmla="*/ 253199 w 864249"/>
                <a:gd name="connsiteY6" fmla="*/ 688458 h 692597"/>
                <a:gd name="connsiteX7" fmla="*/ 153 w 864249"/>
                <a:gd name="connsiteY7" fmla="*/ 504000 h 692597"/>
                <a:gd name="connsiteX0" fmla="*/ 153 w 864249"/>
                <a:gd name="connsiteY0" fmla="*/ 504000 h 692597"/>
                <a:gd name="connsiteX1" fmla="*/ 278371 w 864249"/>
                <a:gd name="connsiteY1" fmla="*/ 0 h 692597"/>
                <a:gd name="connsiteX2" fmla="*/ 586031 w 864249"/>
                <a:gd name="connsiteY2" fmla="*/ 0 h 692597"/>
                <a:gd name="connsiteX3" fmla="*/ 864249 w 864249"/>
                <a:gd name="connsiteY3" fmla="*/ 504000 h 692597"/>
                <a:gd name="connsiteX4" fmla="*/ 646267 w 864249"/>
                <a:gd name="connsiteY4" fmla="*/ 692597 h 692597"/>
                <a:gd name="connsiteX5" fmla="*/ 422839 w 864249"/>
                <a:gd name="connsiteY5" fmla="*/ 489856 h 692597"/>
                <a:gd name="connsiteX6" fmla="*/ 253199 w 864249"/>
                <a:gd name="connsiteY6" fmla="*/ 688458 h 692597"/>
                <a:gd name="connsiteX7" fmla="*/ 153 w 864249"/>
                <a:gd name="connsiteY7" fmla="*/ 504000 h 692597"/>
                <a:gd name="connsiteX0" fmla="*/ 141 w 864237"/>
                <a:gd name="connsiteY0" fmla="*/ 504000 h 696774"/>
                <a:gd name="connsiteX1" fmla="*/ 278359 w 864237"/>
                <a:gd name="connsiteY1" fmla="*/ 0 h 696774"/>
                <a:gd name="connsiteX2" fmla="*/ 586019 w 864237"/>
                <a:gd name="connsiteY2" fmla="*/ 0 h 696774"/>
                <a:gd name="connsiteX3" fmla="*/ 864237 w 864237"/>
                <a:gd name="connsiteY3" fmla="*/ 504000 h 696774"/>
                <a:gd name="connsiteX4" fmla="*/ 646255 w 864237"/>
                <a:gd name="connsiteY4" fmla="*/ 692597 h 696774"/>
                <a:gd name="connsiteX5" fmla="*/ 422827 w 864237"/>
                <a:gd name="connsiteY5" fmla="*/ 489856 h 696774"/>
                <a:gd name="connsiteX6" fmla="*/ 269737 w 864237"/>
                <a:gd name="connsiteY6" fmla="*/ 696733 h 696774"/>
                <a:gd name="connsiteX7" fmla="*/ 141 w 864237"/>
                <a:gd name="connsiteY7" fmla="*/ 504000 h 696774"/>
                <a:gd name="connsiteX0" fmla="*/ 141 w 864237"/>
                <a:gd name="connsiteY0" fmla="*/ 504000 h 696774"/>
                <a:gd name="connsiteX1" fmla="*/ 278359 w 864237"/>
                <a:gd name="connsiteY1" fmla="*/ 0 h 696774"/>
                <a:gd name="connsiteX2" fmla="*/ 586019 w 864237"/>
                <a:gd name="connsiteY2" fmla="*/ 0 h 696774"/>
                <a:gd name="connsiteX3" fmla="*/ 864237 w 864237"/>
                <a:gd name="connsiteY3" fmla="*/ 504000 h 696774"/>
                <a:gd name="connsiteX4" fmla="*/ 646255 w 864237"/>
                <a:gd name="connsiteY4" fmla="*/ 692597 h 696774"/>
                <a:gd name="connsiteX5" fmla="*/ 422827 w 864237"/>
                <a:gd name="connsiteY5" fmla="*/ 489856 h 696774"/>
                <a:gd name="connsiteX6" fmla="*/ 269737 w 864237"/>
                <a:gd name="connsiteY6" fmla="*/ 696733 h 696774"/>
                <a:gd name="connsiteX7" fmla="*/ 141 w 864237"/>
                <a:gd name="connsiteY7" fmla="*/ 504000 h 696774"/>
                <a:gd name="connsiteX0" fmla="*/ 141 w 864237"/>
                <a:gd name="connsiteY0" fmla="*/ 504000 h 696774"/>
                <a:gd name="connsiteX1" fmla="*/ 278359 w 864237"/>
                <a:gd name="connsiteY1" fmla="*/ 0 h 696774"/>
                <a:gd name="connsiteX2" fmla="*/ 586019 w 864237"/>
                <a:gd name="connsiteY2" fmla="*/ 0 h 696774"/>
                <a:gd name="connsiteX3" fmla="*/ 864237 w 864237"/>
                <a:gd name="connsiteY3" fmla="*/ 504000 h 696774"/>
                <a:gd name="connsiteX4" fmla="*/ 646255 w 864237"/>
                <a:gd name="connsiteY4" fmla="*/ 692597 h 696774"/>
                <a:gd name="connsiteX5" fmla="*/ 422827 w 864237"/>
                <a:gd name="connsiteY5" fmla="*/ 489856 h 696774"/>
                <a:gd name="connsiteX6" fmla="*/ 269737 w 864237"/>
                <a:gd name="connsiteY6" fmla="*/ 696733 h 696774"/>
                <a:gd name="connsiteX7" fmla="*/ 141 w 864237"/>
                <a:gd name="connsiteY7" fmla="*/ 504000 h 696774"/>
                <a:gd name="connsiteX0" fmla="*/ 141 w 864237"/>
                <a:gd name="connsiteY0" fmla="*/ 504000 h 696774"/>
                <a:gd name="connsiteX1" fmla="*/ 278359 w 864237"/>
                <a:gd name="connsiteY1" fmla="*/ 0 h 696774"/>
                <a:gd name="connsiteX2" fmla="*/ 586019 w 864237"/>
                <a:gd name="connsiteY2" fmla="*/ 0 h 696774"/>
                <a:gd name="connsiteX3" fmla="*/ 864237 w 864237"/>
                <a:gd name="connsiteY3" fmla="*/ 504000 h 696774"/>
                <a:gd name="connsiteX4" fmla="*/ 646255 w 864237"/>
                <a:gd name="connsiteY4" fmla="*/ 692597 h 696774"/>
                <a:gd name="connsiteX5" fmla="*/ 422827 w 864237"/>
                <a:gd name="connsiteY5" fmla="*/ 489856 h 696774"/>
                <a:gd name="connsiteX6" fmla="*/ 269737 w 864237"/>
                <a:gd name="connsiteY6" fmla="*/ 696733 h 696774"/>
                <a:gd name="connsiteX7" fmla="*/ 141 w 864237"/>
                <a:gd name="connsiteY7" fmla="*/ 504000 h 696774"/>
                <a:gd name="connsiteX0" fmla="*/ 141 w 864237"/>
                <a:gd name="connsiteY0" fmla="*/ 504000 h 696774"/>
                <a:gd name="connsiteX1" fmla="*/ 278359 w 864237"/>
                <a:gd name="connsiteY1" fmla="*/ 0 h 696774"/>
                <a:gd name="connsiteX2" fmla="*/ 586019 w 864237"/>
                <a:gd name="connsiteY2" fmla="*/ 0 h 696774"/>
                <a:gd name="connsiteX3" fmla="*/ 864237 w 864237"/>
                <a:gd name="connsiteY3" fmla="*/ 504000 h 696774"/>
                <a:gd name="connsiteX4" fmla="*/ 646255 w 864237"/>
                <a:gd name="connsiteY4" fmla="*/ 692597 h 696774"/>
                <a:gd name="connsiteX5" fmla="*/ 443514 w 864237"/>
                <a:gd name="connsiteY5" fmla="*/ 481581 h 696774"/>
                <a:gd name="connsiteX6" fmla="*/ 269737 w 864237"/>
                <a:gd name="connsiteY6" fmla="*/ 696733 h 696774"/>
                <a:gd name="connsiteX7" fmla="*/ 141 w 864237"/>
                <a:gd name="connsiteY7" fmla="*/ 504000 h 696774"/>
                <a:gd name="connsiteX0" fmla="*/ 187 w 864283"/>
                <a:gd name="connsiteY0" fmla="*/ 504000 h 696733"/>
                <a:gd name="connsiteX1" fmla="*/ 278405 w 864283"/>
                <a:gd name="connsiteY1" fmla="*/ 0 h 696733"/>
                <a:gd name="connsiteX2" fmla="*/ 586065 w 864283"/>
                <a:gd name="connsiteY2" fmla="*/ 0 h 696733"/>
                <a:gd name="connsiteX3" fmla="*/ 864283 w 864283"/>
                <a:gd name="connsiteY3" fmla="*/ 504000 h 696733"/>
                <a:gd name="connsiteX4" fmla="*/ 646301 w 864283"/>
                <a:gd name="connsiteY4" fmla="*/ 692597 h 696733"/>
                <a:gd name="connsiteX5" fmla="*/ 443560 w 864283"/>
                <a:gd name="connsiteY5" fmla="*/ 481581 h 696733"/>
                <a:gd name="connsiteX6" fmla="*/ 269783 w 864283"/>
                <a:gd name="connsiteY6" fmla="*/ 696733 h 696733"/>
                <a:gd name="connsiteX7" fmla="*/ 187 w 864283"/>
                <a:gd name="connsiteY7" fmla="*/ 504000 h 696733"/>
                <a:gd name="connsiteX0" fmla="*/ 0 w 864096"/>
                <a:gd name="connsiteY0" fmla="*/ 504000 h 696733"/>
                <a:gd name="connsiteX1" fmla="*/ 278218 w 864096"/>
                <a:gd name="connsiteY1" fmla="*/ 0 h 696733"/>
                <a:gd name="connsiteX2" fmla="*/ 585878 w 864096"/>
                <a:gd name="connsiteY2" fmla="*/ 0 h 696733"/>
                <a:gd name="connsiteX3" fmla="*/ 864096 w 864096"/>
                <a:gd name="connsiteY3" fmla="*/ 504000 h 696733"/>
                <a:gd name="connsiteX4" fmla="*/ 646114 w 864096"/>
                <a:gd name="connsiteY4" fmla="*/ 692597 h 696733"/>
                <a:gd name="connsiteX5" fmla="*/ 443373 w 864096"/>
                <a:gd name="connsiteY5" fmla="*/ 481581 h 696733"/>
                <a:gd name="connsiteX6" fmla="*/ 269596 w 864096"/>
                <a:gd name="connsiteY6" fmla="*/ 696733 h 696733"/>
                <a:gd name="connsiteX7" fmla="*/ 0 w 864096"/>
                <a:gd name="connsiteY7" fmla="*/ 504000 h 696733"/>
                <a:gd name="connsiteX0" fmla="*/ 0 w 864096"/>
                <a:gd name="connsiteY0" fmla="*/ 504000 h 696733"/>
                <a:gd name="connsiteX1" fmla="*/ 278218 w 864096"/>
                <a:gd name="connsiteY1" fmla="*/ 0 h 696733"/>
                <a:gd name="connsiteX2" fmla="*/ 585878 w 864096"/>
                <a:gd name="connsiteY2" fmla="*/ 0 h 696733"/>
                <a:gd name="connsiteX3" fmla="*/ 864096 w 864096"/>
                <a:gd name="connsiteY3" fmla="*/ 504000 h 696733"/>
                <a:gd name="connsiteX4" fmla="*/ 646114 w 864096"/>
                <a:gd name="connsiteY4" fmla="*/ 692597 h 696733"/>
                <a:gd name="connsiteX5" fmla="*/ 443373 w 864096"/>
                <a:gd name="connsiteY5" fmla="*/ 506406 h 696733"/>
                <a:gd name="connsiteX6" fmla="*/ 269596 w 864096"/>
                <a:gd name="connsiteY6" fmla="*/ 696733 h 696733"/>
                <a:gd name="connsiteX7" fmla="*/ 0 w 864096"/>
                <a:gd name="connsiteY7" fmla="*/ 504000 h 696733"/>
                <a:gd name="connsiteX0" fmla="*/ 0 w 864096"/>
                <a:gd name="connsiteY0" fmla="*/ 504000 h 696733"/>
                <a:gd name="connsiteX1" fmla="*/ 278218 w 864096"/>
                <a:gd name="connsiteY1" fmla="*/ 0 h 696733"/>
                <a:gd name="connsiteX2" fmla="*/ 585878 w 864096"/>
                <a:gd name="connsiteY2" fmla="*/ 0 h 696733"/>
                <a:gd name="connsiteX3" fmla="*/ 864096 w 864096"/>
                <a:gd name="connsiteY3" fmla="*/ 504000 h 696733"/>
                <a:gd name="connsiteX4" fmla="*/ 646114 w 864096"/>
                <a:gd name="connsiteY4" fmla="*/ 692597 h 696733"/>
                <a:gd name="connsiteX5" fmla="*/ 443373 w 864096"/>
                <a:gd name="connsiteY5" fmla="*/ 506406 h 696733"/>
                <a:gd name="connsiteX6" fmla="*/ 269596 w 864096"/>
                <a:gd name="connsiteY6" fmla="*/ 696733 h 696733"/>
                <a:gd name="connsiteX7" fmla="*/ 0 w 864096"/>
                <a:gd name="connsiteY7" fmla="*/ 504000 h 696733"/>
                <a:gd name="connsiteX0" fmla="*/ 0 w 864096"/>
                <a:gd name="connsiteY0" fmla="*/ 504000 h 696733"/>
                <a:gd name="connsiteX1" fmla="*/ 278218 w 864096"/>
                <a:gd name="connsiteY1" fmla="*/ 0 h 696733"/>
                <a:gd name="connsiteX2" fmla="*/ 585878 w 864096"/>
                <a:gd name="connsiteY2" fmla="*/ 0 h 696733"/>
                <a:gd name="connsiteX3" fmla="*/ 864096 w 864096"/>
                <a:gd name="connsiteY3" fmla="*/ 504000 h 696733"/>
                <a:gd name="connsiteX4" fmla="*/ 646114 w 864096"/>
                <a:gd name="connsiteY4" fmla="*/ 692597 h 696733"/>
                <a:gd name="connsiteX5" fmla="*/ 443373 w 864096"/>
                <a:gd name="connsiteY5" fmla="*/ 506406 h 696733"/>
                <a:gd name="connsiteX6" fmla="*/ 269596 w 864096"/>
                <a:gd name="connsiteY6" fmla="*/ 696733 h 696733"/>
                <a:gd name="connsiteX7" fmla="*/ 0 w 864096"/>
                <a:gd name="connsiteY7" fmla="*/ 504000 h 696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64096" h="696733">
                  <a:moveTo>
                    <a:pt x="0" y="504000"/>
                  </a:moveTo>
                  <a:lnTo>
                    <a:pt x="278218" y="0"/>
                  </a:lnTo>
                  <a:lnTo>
                    <a:pt x="585878" y="0"/>
                  </a:lnTo>
                  <a:lnTo>
                    <a:pt x="864096" y="504000"/>
                  </a:lnTo>
                  <a:lnTo>
                    <a:pt x="646114" y="692597"/>
                  </a:lnTo>
                  <a:cubicBezTo>
                    <a:pt x="555306" y="618523"/>
                    <a:pt x="538646" y="587490"/>
                    <a:pt x="443373" y="506406"/>
                  </a:cubicBezTo>
                  <a:cubicBezTo>
                    <a:pt x="342692" y="607086"/>
                    <a:pt x="319356" y="636450"/>
                    <a:pt x="269596" y="696733"/>
                  </a:cubicBezTo>
                  <a:cubicBezTo>
                    <a:pt x="145360" y="616339"/>
                    <a:pt x="130275" y="612536"/>
                    <a:pt x="0" y="504000"/>
                  </a:cubicBezTo>
                  <a:close/>
                </a:path>
              </a:pathLst>
            </a:custGeom>
            <a:solidFill>
              <a:schemeClr val="tx1"/>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grpSp>
      <p:sp>
        <p:nvSpPr>
          <p:cNvPr id="89" name="Freeform 23">
            <a:extLst>
              <a:ext uri="{FF2B5EF4-FFF2-40B4-BE49-F238E27FC236}">
                <a16:creationId xmlns="" xmlns:a16="http://schemas.microsoft.com/office/drawing/2014/main" id="{C6754257-2434-4A78-B450-010AFE0910B0}"/>
              </a:ext>
            </a:extLst>
          </p:cNvPr>
          <p:cNvSpPr/>
          <p:nvPr/>
        </p:nvSpPr>
        <p:spPr>
          <a:xfrm rot="19043010">
            <a:off x="1831542" y="3174079"/>
            <a:ext cx="105125" cy="481539"/>
          </a:xfrm>
          <a:custGeom>
            <a:avLst/>
            <a:gdLst>
              <a:gd name="connsiteX0" fmla="*/ 0 w 118110"/>
              <a:gd name="connsiteY0" fmla="*/ 0 h 541020"/>
              <a:gd name="connsiteX1" fmla="*/ 118110 w 118110"/>
              <a:gd name="connsiteY1" fmla="*/ 541020 h 541020"/>
              <a:gd name="connsiteX2" fmla="*/ 118110 w 118110"/>
              <a:gd name="connsiteY2" fmla="*/ 541020 h 541020"/>
              <a:gd name="connsiteX3" fmla="*/ 118110 w 118110"/>
              <a:gd name="connsiteY3" fmla="*/ 541020 h 541020"/>
              <a:gd name="connsiteX0" fmla="*/ 0 w 118110"/>
              <a:gd name="connsiteY0" fmla="*/ 0 h 541020"/>
              <a:gd name="connsiteX1" fmla="*/ 118110 w 118110"/>
              <a:gd name="connsiteY1" fmla="*/ 541020 h 541020"/>
              <a:gd name="connsiteX2" fmla="*/ 118110 w 118110"/>
              <a:gd name="connsiteY2" fmla="*/ 541020 h 541020"/>
              <a:gd name="connsiteX3" fmla="*/ 118110 w 118110"/>
              <a:gd name="connsiteY3" fmla="*/ 541020 h 541020"/>
              <a:gd name="connsiteX0" fmla="*/ 0 w 118110"/>
              <a:gd name="connsiteY0" fmla="*/ 0 h 541020"/>
              <a:gd name="connsiteX1" fmla="*/ 118110 w 118110"/>
              <a:gd name="connsiteY1" fmla="*/ 541020 h 541020"/>
              <a:gd name="connsiteX2" fmla="*/ 118110 w 118110"/>
              <a:gd name="connsiteY2" fmla="*/ 541020 h 541020"/>
              <a:gd name="connsiteX3" fmla="*/ 118110 w 118110"/>
              <a:gd name="connsiteY3" fmla="*/ 541020 h 541020"/>
            </a:gdLst>
            <a:ahLst/>
            <a:cxnLst>
              <a:cxn ang="0">
                <a:pos x="connsiteX0" y="connsiteY0"/>
              </a:cxn>
              <a:cxn ang="0">
                <a:pos x="connsiteX1" y="connsiteY1"/>
              </a:cxn>
              <a:cxn ang="0">
                <a:pos x="connsiteX2" y="connsiteY2"/>
              </a:cxn>
              <a:cxn ang="0">
                <a:pos x="connsiteX3" y="connsiteY3"/>
              </a:cxn>
            </a:cxnLst>
            <a:rect l="l" t="t" r="r" b="b"/>
            <a:pathLst>
              <a:path w="118110" h="541020">
                <a:moveTo>
                  <a:pt x="0" y="0"/>
                </a:moveTo>
                <a:cubicBezTo>
                  <a:pt x="123190" y="153670"/>
                  <a:pt x="116840" y="356870"/>
                  <a:pt x="118110" y="541020"/>
                </a:cubicBezTo>
                <a:lnTo>
                  <a:pt x="118110" y="541020"/>
                </a:lnTo>
                <a:lnTo>
                  <a:pt x="118110" y="541020"/>
                </a:lnTo>
              </a:path>
            </a:pathLst>
          </a:custGeom>
          <a:ln w="5080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701"/>
          </a:p>
        </p:txBody>
      </p:sp>
      <p:sp>
        <p:nvSpPr>
          <p:cNvPr id="90" name="Freeform 24">
            <a:extLst>
              <a:ext uri="{FF2B5EF4-FFF2-40B4-BE49-F238E27FC236}">
                <a16:creationId xmlns="" xmlns:a16="http://schemas.microsoft.com/office/drawing/2014/main" id="{A7895A1A-12E1-4C3B-A4C4-2F237AF91845}"/>
              </a:ext>
            </a:extLst>
          </p:cNvPr>
          <p:cNvSpPr/>
          <p:nvPr/>
        </p:nvSpPr>
        <p:spPr>
          <a:xfrm rot="19043010" flipH="1">
            <a:off x="1991872" y="3026561"/>
            <a:ext cx="105125" cy="481539"/>
          </a:xfrm>
          <a:custGeom>
            <a:avLst/>
            <a:gdLst>
              <a:gd name="connsiteX0" fmla="*/ 0 w 118110"/>
              <a:gd name="connsiteY0" fmla="*/ 0 h 541020"/>
              <a:gd name="connsiteX1" fmla="*/ 118110 w 118110"/>
              <a:gd name="connsiteY1" fmla="*/ 541020 h 541020"/>
              <a:gd name="connsiteX2" fmla="*/ 118110 w 118110"/>
              <a:gd name="connsiteY2" fmla="*/ 541020 h 541020"/>
              <a:gd name="connsiteX3" fmla="*/ 118110 w 118110"/>
              <a:gd name="connsiteY3" fmla="*/ 541020 h 541020"/>
              <a:gd name="connsiteX0" fmla="*/ 0 w 118110"/>
              <a:gd name="connsiteY0" fmla="*/ 0 h 541020"/>
              <a:gd name="connsiteX1" fmla="*/ 118110 w 118110"/>
              <a:gd name="connsiteY1" fmla="*/ 541020 h 541020"/>
              <a:gd name="connsiteX2" fmla="*/ 118110 w 118110"/>
              <a:gd name="connsiteY2" fmla="*/ 541020 h 541020"/>
              <a:gd name="connsiteX3" fmla="*/ 118110 w 118110"/>
              <a:gd name="connsiteY3" fmla="*/ 541020 h 541020"/>
              <a:gd name="connsiteX0" fmla="*/ 0 w 118110"/>
              <a:gd name="connsiteY0" fmla="*/ 0 h 541020"/>
              <a:gd name="connsiteX1" fmla="*/ 118110 w 118110"/>
              <a:gd name="connsiteY1" fmla="*/ 541020 h 541020"/>
              <a:gd name="connsiteX2" fmla="*/ 118110 w 118110"/>
              <a:gd name="connsiteY2" fmla="*/ 541020 h 541020"/>
              <a:gd name="connsiteX3" fmla="*/ 118110 w 118110"/>
              <a:gd name="connsiteY3" fmla="*/ 541020 h 541020"/>
            </a:gdLst>
            <a:ahLst/>
            <a:cxnLst>
              <a:cxn ang="0">
                <a:pos x="connsiteX0" y="connsiteY0"/>
              </a:cxn>
              <a:cxn ang="0">
                <a:pos x="connsiteX1" y="connsiteY1"/>
              </a:cxn>
              <a:cxn ang="0">
                <a:pos x="connsiteX2" y="connsiteY2"/>
              </a:cxn>
              <a:cxn ang="0">
                <a:pos x="connsiteX3" y="connsiteY3"/>
              </a:cxn>
            </a:cxnLst>
            <a:rect l="l" t="t" r="r" b="b"/>
            <a:pathLst>
              <a:path w="118110" h="541020">
                <a:moveTo>
                  <a:pt x="0" y="0"/>
                </a:moveTo>
                <a:cubicBezTo>
                  <a:pt x="123190" y="153670"/>
                  <a:pt x="116840" y="356870"/>
                  <a:pt x="118110" y="541020"/>
                </a:cubicBezTo>
                <a:lnTo>
                  <a:pt x="118110" y="541020"/>
                </a:lnTo>
                <a:lnTo>
                  <a:pt x="118110" y="541020"/>
                </a:lnTo>
              </a:path>
            </a:pathLst>
          </a:custGeom>
          <a:noFill/>
          <a:ln w="5080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701"/>
          </a:p>
        </p:txBody>
      </p:sp>
      <p:grpSp>
        <p:nvGrpSpPr>
          <p:cNvPr id="11" name="그룹 7">
            <a:extLst>
              <a:ext uri="{FF2B5EF4-FFF2-40B4-BE49-F238E27FC236}">
                <a16:creationId xmlns="" xmlns:a16="http://schemas.microsoft.com/office/drawing/2014/main" id="{F7E6E5F2-E7A9-49A3-AD67-08DF8A30BEA8}"/>
              </a:ext>
            </a:extLst>
          </p:cNvPr>
          <p:cNvGrpSpPr/>
          <p:nvPr/>
        </p:nvGrpSpPr>
        <p:grpSpPr>
          <a:xfrm rot="19020000">
            <a:off x="1033082" y="2477070"/>
            <a:ext cx="1058138" cy="791152"/>
            <a:chOff x="3323392" y="61421"/>
            <a:chExt cx="4436326" cy="3316965"/>
          </a:xfrm>
        </p:grpSpPr>
        <p:sp>
          <p:nvSpPr>
            <p:cNvPr id="92" name="자유형: 도형 3">
              <a:extLst>
                <a:ext uri="{FF2B5EF4-FFF2-40B4-BE49-F238E27FC236}">
                  <a16:creationId xmlns="" xmlns:a16="http://schemas.microsoft.com/office/drawing/2014/main" id="{C427CF4D-D191-4DE7-8702-5948000D8940}"/>
                </a:ext>
              </a:extLst>
            </p:cNvPr>
            <p:cNvSpPr/>
            <p:nvPr/>
          </p:nvSpPr>
          <p:spPr>
            <a:xfrm>
              <a:off x="5565729" y="61421"/>
              <a:ext cx="2193989" cy="3316965"/>
            </a:xfrm>
            <a:custGeom>
              <a:avLst/>
              <a:gdLst>
                <a:gd name="connsiteX0" fmla="*/ 467139 w 2385391"/>
                <a:gd name="connsiteY0" fmla="*/ 0 h 3518453"/>
                <a:gd name="connsiteX1" fmla="*/ 1023731 w 2385391"/>
                <a:gd name="connsiteY1" fmla="*/ 357809 h 3518453"/>
                <a:gd name="connsiteX2" fmla="*/ 1630018 w 2385391"/>
                <a:gd name="connsiteY2" fmla="*/ 268357 h 3518453"/>
                <a:gd name="connsiteX3" fmla="*/ 1789044 w 2385391"/>
                <a:gd name="connsiteY3" fmla="*/ 715618 h 3518453"/>
                <a:gd name="connsiteX4" fmla="*/ 2216426 w 2385391"/>
                <a:gd name="connsiteY4" fmla="*/ 1063487 h 3518453"/>
                <a:gd name="connsiteX5" fmla="*/ 2037522 w 2385391"/>
                <a:gd name="connsiteY5" fmla="*/ 1639957 h 3518453"/>
                <a:gd name="connsiteX6" fmla="*/ 2385391 w 2385391"/>
                <a:gd name="connsiteY6" fmla="*/ 2057400 h 3518453"/>
                <a:gd name="connsiteX7" fmla="*/ 1938131 w 2385391"/>
                <a:gd name="connsiteY7" fmla="*/ 2643809 h 3518453"/>
                <a:gd name="connsiteX8" fmla="*/ 1719470 w 2385391"/>
                <a:gd name="connsiteY8" fmla="*/ 3299792 h 3518453"/>
                <a:gd name="connsiteX9" fmla="*/ 1033670 w 2385391"/>
                <a:gd name="connsiteY9" fmla="*/ 3349487 h 3518453"/>
                <a:gd name="connsiteX10" fmla="*/ 357809 w 2385391"/>
                <a:gd name="connsiteY10" fmla="*/ 3518453 h 3518453"/>
                <a:gd name="connsiteX11" fmla="*/ 0 w 2385391"/>
                <a:gd name="connsiteY11" fmla="*/ 2733261 h 3518453"/>
                <a:gd name="connsiteX12" fmla="*/ 9939 w 2385391"/>
                <a:gd name="connsiteY12" fmla="*/ 536713 h 3518453"/>
                <a:gd name="connsiteX13" fmla="*/ 467139 w 2385391"/>
                <a:gd name="connsiteY13" fmla="*/ 0 h 3518453"/>
                <a:gd name="connsiteX0" fmla="*/ 467139 w 2385391"/>
                <a:gd name="connsiteY0" fmla="*/ 0 h 3518453"/>
                <a:gd name="connsiteX1" fmla="*/ 1023731 w 2385391"/>
                <a:gd name="connsiteY1" fmla="*/ 357809 h 3518453"/>
                <a:gd name="connsiteX2" fmla="*/ 1630018 w 2385391"/>
                <a:gd name="connsiteY2" fmla="*/ 268357 h 3518453"/>
                <a:gd name="connsiteX3" fmla="*/ 1789044 w 2385391"/>
                <a:gd name="connsiteY3" fmla="*/ 715618 h 3518453"/>
                <a:gd name="connsiteX4" fmla="*/ 2216426 w 2385391"/>
                <a:gd name="connsiteY4" fmla="*/ 1063487 h 3518453"/>
                <a:gd name="connsiteX5" fmla="*/ 2037522 w 2385391"/>
                <a:gd name="connsiteY5" fmla="*/ 1639957 h 3518453"/>
                <a:gd name="connsiteX6" fmla="*/ 2385391 w 2385391"/>
                <a:gd name="connsiteY6" fmla="*/ 2057400 h 3518453"/>
                <a:gd name="connsiteX7" fmla="*/ 1938131 w 2385391"/>
                <a:gd name="connsiteY7" fmla="*/ 2643809 h 3518453"/>
                <a:gd name="connsiteX8" fmla="*/ 1719470 w 2385391"/>
                <a:gd name="connsiteY8" fmla="*/ 3299792 h 3518453"/>
                <a:gd name="connsiteX9" fmla="*/ 1033670 w 2385391"/>
                <a:gd name="connsiteY9" fmla="*/ 3349487 h 3518453"/>
                <a:gd name="connsiteX10" fmla="*/ 357809 w 2385391"/>
                <a:gd name="connsiteY10" fmla="*/ 3518453 h 3518453"/>
                <a:gd name="connsiteX11" fmla="*/ 0 w 2385391"/>
                <a:gd name="connsiteY11" fmla="*/ 2733261 h 3518453"/>
                <a:gd name="connsiteX12" fmla="*/ 9939 w 2385391"/>
                <a:gd name="connsiteY12" fmla="*/ 536713 h 3518453"/>
                <a:gd name="connsiteX13" fmla="*/ 467139 w 2385391"/>
                <a:gd name="connsiteY13" fmla="*/ 0 h 3518453"/>
                <a:gd name="connsiteX0" fmla="*/ 467139 w 2385391"/>
                <a:gd name="connsiteY0" fmla="*/ 2004 h 3520457"/>
                <a:gd name="connsiteX1" fmla="*/ 1023731 w 2385391"/>
                <a:gd name="connsiteY1" fmla="*/ 359813 h 3520457"/>
                <a:gd name="connsiteX2" fmla="*/ 1630018 w 2385391"/>
                <a:gd name="connsiteY2" fmla="*/ 270361 h 3520457"/>
                <a:gd name="connsiteX3" fmla="*/ 1789044 w 2385391"/>
                <a:gd name="connsiteY3" fmla="*/ 717622 h 3520457"/>
                <a:gd name="connsiteX4" fmla="*/ 2216426 w 2385391"/>
                <a:gd name="connsiteY4" fmla="*/ 1065491 h 3520457"/>
                <a:gd name="connsiteX5" fmla="*/ 2037522 w 2385391"/>
                <a:gd name="connsiteY5" fmla="*/ 1641961 h 3520457"/>
                <a:gd name="connsiteX6" fmla="*/ 2385391 w 2385391"/>
                <a:gd name="connsiteY6" fmla="*/ 2059404 h 3520457"/>
                <a:gd name="connsiteX7" fmla="*/ 1938131 w 2385391"/>
                <a:gd name="connsiteY7" fmla="*/ 2645813 h 3520457"/>
                <a:gd name="connsiteX8" fmla="*/ 1719470 w 2385391"/>
                <a:gd name="connsiteY8" fmla="*/ 3301796 h 3520457"/>
                <a:gd name="connsiteX9" fmla="*/ 1033670 w 2385391"/>
                <a:gd name="connsiteY9" fmla="*/ 3351491 h 3520457"/>
                <a:gd name="connsiteX10" fmla="*/ 357809 w 2385391"/>
                <a:gd name="connsiteY10" fmla="*/ 3520457 h 3520457"/>
                <a:gd name="connsiteX11" fmla="*/ 0 w 2385391"/>
                <a:gd name="connsiteY11" fmla="*/ 2735265 h 3520457"/>
                <a:gd name="connsiteX12" fmla="*/ 9939 w 2385391"/>
                <a:gd name="connsiteY12" fmla="*/ 538717 h 3520457"/>
                <a:gd name="connsiteX13" fmla="*/ 467139 w 2385391"/>
                <a:gd name="connsiteY13" fmla="*/ 2004 h 3520457"/>
                <a:gd name="connsiteX0" fmla="*/ 467139 w 2385391"/>
                <a:gd name="connsiteY0" fmla="*/ 2004 h 3520457"/>
                <a:gd name="connsiteX1" fmla="*/ 1023731 w 2385391"/>
                <a:gd name="connsiteY1" fmla="*/ 359813 h 3520457"/>
                <a:gd name="connsiteX2" fmla="*/ 1630018 w 2385391"/>
                <a:gd name="connsiteY2" fmla="*/ 270361 h 3520457"/>
                <a:gd name="connsiteX3" fmla="*/ 1789044 w 2385391"/>
                <a:gd name="connsiteY3" fmla="*/ 717622 h 3520457"/>
                <a:gd name="connsiteX4" fmla="*/ 2216426 w 2385391"/>
                <a:gd name="connsiteY4" fmla="*/ 1065491 h 3520457"/>
                <a:gd name="connsiteX5" fmla="*/ 2037522 w 2385391"/>
                <a:gd name="connsiteY5" fmla="*/ 1641961 h 3520457"/>
                <a:gd name="connsiteX6" fmla="*/ 2385391 w 2385391"/>
                <a:gd name="connsiteY6" fmla="*/ 2059404 h 3520457"/>
                <a:gd name="connsiteX7" fmla="*/ 1938131 w 2385391"/>
                <a:gd name="connsiteY7" fmla="*/ 2645813 h 3520457"/>
                <a:gd name="connsiteX8" fmla="*/ 1719470 w 2385391"/>
                <a:gd name="connsiteY8" fmla="*/ 3301796 h 3520457"/>
                <a:gd name="connsiteX9" fmla="*/ 1033670 w 2385391"/>
                <a:gd name="connsiteY9" fmla="*/ 3351491 h 3520457"/>
                <a:gd name="connsiteX10" fmla="*/ 357809 w 2385391"/>
                <a:gd name="connsiteY10" fmla="*/ 3520457 h 3520457"/>
                <a:gd name="connsiteX11" fmla="*/ 0 w 2385391"/>
                <a:gd name="connsiteY11" fmla="*/ 2735265 h 3520457"/>
                <a:gd name="connsiteX12" fmla="*/ 9939 w 2385391"/>
                <a:gd name="connsiteY12" fmla="*/ 538717 h 3520457"/>
                <a:gd name="connsiteX13" fmla="*/ 467139 w 2385391"/>
                <a:gd name="connsiteY13" fmla="*/ 2004 h 3520457"/>
                <a:gd name="connsiteX0" fmla="*/ 467139 w 2385391"/>
                <a:gd name="connsiteY0" fmla="*/ 1983 h 3520436"/>
                <a:gd name="connsiteX1" fmla="*/ 991074 w 2385391"/>
                <a:gd name="connsiteY1" fmla="*/ 363058 h 3520436"/>
                <a:gd name="connsiteX2" fmla="*/ 1630018 w 2385391"/>
                <a:gd name="connsiteY2" fmla="*/ 270340 h 3520436"/>
                <a:gd name="connsiteX3" fmla="*/ 1789044 w 2385391"/>
                <a:gd name="connsiteY3" fmla="*/ 717601 h 3520436"/>
                <a:gd name="connsiteX4" fmla="*/ 2216426 w 2385391"/>
                <a:gd name="connsiteY4" fmla="*/ 1065470 h 3520436"/>
                <a:gd name="connsiteX5" fmla="*/ 2037522 w 2385391"/>
                <a:gd name="connsiteY5" fmla="*/ 1641940 h 3520436"/>
                <a:gd name="connsiteX6" fmla="*/ 2385391 w 2385391"/>
                <a:gd name="connsiteY6" fmla="*/ 2059383 h 3520436"/>
                <a:gd name="connsiteX7" fmla="*/ 1938131 w 2385391"/>
                <a:gd name="connsiteY7" fmla="*/ 2645792 h 3520436"/>
                <a:gd name="connsiteX8" fmla="*/ 1719470 w 2385391"/>
                <a:gd name="connsiteY8" fmla="*/ 3301775 h 3520436"/>
                <a:gd name="connsiteX9" fmla="*/ 1033670 w 2385391"/>
                <a:gd name="connsiteY9" fmla="*/ 3351470 h 3520436"/>
                <a:gd name="connsiteX10" fmla="*/ 357809 w 2385391"/>
                <a:gd name="connsiteY10" fmla="*/ 3520436 h 3520436"/>
                <a:gd name="connsiteX11" fmla="*/ 0 w 2385391"/>
                <a:gd name="connsiteY11" fmla="*/ 2735244 h 3520436"/>
                <a:gd name="connsiteX12" fmla="*/ 9939 w 2385391"/>
                <a:gd name="connsiteY12" fmla="*/ 538696 h 3520436"/>
                <a:gd name="connsiteX13" fmla="*/ 467139 w 2385391"/>
                <a:gd name="connsiteY13" fmla="*/ 1983 h 3520436"/>
                <a:gd name="connsiteX0" fmla="*/ 467139 w 2385391"/>
                <a:gd name="connsiteY0" fmla="*/ 3421 h 3521874"/>
                <a:gd name="connsiteX1" fmla="*/ 991074 w 2385391"/>
                <a:gd name="connsiteY1" fmla="*/ 364496 h 3521874"/>
                <a:gd name="connsiteX2" fmla="*/ 1630018 w 2385391"/>
                <a:gd name="connsiteY2" fmla="*/ 271778 h 3521874"/>
                <a:gd name="connsiteX3" fmla="*/ 1789044 w 2385391"/>
                <a:gd name="connsiteY3" fmla="*/ 719039 h 3521874"/>
                <a:gd name="connsiteX4" fmla="*/ 2216426 w 2385391"/>
                <a:gd name="connsiteY4" fmla="*/ 1066908 h 3521874"/>
                <a:gd name="connsiteX5" fmla="*/ 2037522 w 2385391"/>
                <a:gd name="connsiteY5" fmla="*/ 1643378 h 3521874"/>
                <a:gd name="connsiteX6" fmla="*/ 2385391 w 2385391"/>
                <a:gd name="connsiteY6" fmla="*/ 2060821 h 3521874"/>
                <a:gd name="connsiteX7" fmla="*/ 1938131 w 2385391"/>
                <a:gd name="connsiteY7" fmla="*/ 2647230 h 3521874"/>
                <a:gd name="connsiteX8" fmla="*/ 1719470 w 2385391"/>
                <a:gd name="connsiteY8" fmla="*/ 3303213 h 3521874"/>
                <a:gd name="connsiteX9" fmla="*/ 1033670 w 2385391"/>
                <a:gd name="connsiteY9" fmla="*/ 3352908 h 3521874"/>
                <a:gd name="connsiteX10" fmla="*/ 357809 w 2385391"/>
                <a:gd name="connsiteY10" fmla="*/ 3521874 h 3521874"/>
                <a:gd name="connsiteX11" fmla="*/ 0 w 2385391"/>
                <a:gd name="connsiteY11" fmla="*/ 2736682 h 3521874"/>
                <a:gd name="connsiteX12" fmla="*/ 9939 w 2385391"/>
                <a:gd name="connsiteY12" fmla="*/ 540134 h 3521874"/>
                <a:gd name="connsiteX13" fmla="*/ 467139 w 2385391"/>
                <a:gd name="connsiteY13" fmla="*/ 3421 h 3521874"/>
                <a:gd name="connsiteX0" fmla="*/ 467139 w 2385391"/>
                <a:gd name="connsiteY0" fmla="*/ 3421 h 3521874"/>
                <a:gd name="connsiteX1" fmla="*/ 991074 w 2385391"/>
                <a:gd name="connsiteY1" fmla="*/ 364496 h 3521874"/>
                <a:gd name="connsiteX2" fmla="*/ 1630018 w 2385391"/>
                <a:gd name="connsiteY2" fmla="*/ 271778 h 3521874"/>
                <a:gd name="connsiteX3" fmla="*/ 1789044 w 2385391"/>
                <a:gd name="connsiteY3" fmla="*/ 719039 h 3521874"/>
                <a:gd name="connsiteX4" fmla="*/ 2216426 w 2385391"/>
                <a:gd name="connsiteY4" fmla="*/ 1066908 h 3521874"/>
                <a:gd name="connsiteX5" fmla="*/ 2037522 w 2385391"/>
                <a:gd name="connsiteY5" fmla="*/ 1643378 h 3521874"/>
                <a:gd name="connsiteX6" fmla="*/ 2385391 w 2385391"/>
                <a:gd name="connsiteY6" fmla="*/ 2060821 h 3521874"/>
                <a:gd name="connsiteX7" fmla="*/ 1938131 w 2385391"/>
                <a:gd name="connsiteY7" fmla="*/ 2647230 h 3521874"/>
                <a:gd name="connsiteX8" fmla="*/ 1719470 w 2385391"/>
                <a:gd name="connsiteY8" fmla="*/ 3303213 h 3521874"/>
                <a:gd name="connsiteX9" fmla="*/ 1033670 w 2385391"/>
                <a:gd name="connsiteY9" fmla="*/ 3352908 h 3521874"/>
                <a:gd name="connsiteX10" fmla="*/ 357809 w 2385391"/>
                <a:gd name="connsiteY10" fmla="*/ 3521874 h 3521874"/>
                <a:gd name="connsiteX11" fmla="*/ 0 w 2385391"/>
                <a:gd name="connsiteY11" fmla="*/ 2736682 h 3521874"/>
                <a:gd name="connsiteX12" fmla="*/ 9939 w 2385391"/>
                <a:gd name="connsiteY12" fmla="*/ 540134 h 3521874"/>
                <a:gd name="connsiteX13" fmla="*/ 467139 w 2385391"/>
                <a:gd name="connsiteY13" fmla="*/ 3421 h 3521874"/>
                <a:gd name="connsiteX0" fmla="*/ 467139 w 2385391"/>
                <a:gd name="connsiteY0" fmla="*/ 3421 h 3521874"/>
                <a:gd name="connsiteX1" fmla="*/ 991074 w 2385391"/>
                <a:gd name="connsiteY1" fmla="*/ 364496 h 3521874"/>
                <a:gd name="connsiteX2" fmla="*/ 1630018 w 2385391"/>
                <a:gd name="connsiteY2" fmla="*/ 271778 h 3521874"/>
                <a:gd name="connsiteX3" fmla="*/ 1789044 w 2385391"/>
                <a:gd name="connsiteY3" fmla="*/ 719039 h 3521874"/>
                <a:gd name="connsiteX4" fmla="*/ 2216426 w 2385391"/>
                <a:gd name="connsiteY4" fmla="*/ 1066908 h 3521874"/>
                <a:gd name="connsiteX5" fmla="*/ 2037522 w 2385391"/>
                <a:gd name="connsiteY5" fmla="*/ 1643378 h 3521874"/>
                <a:gd name="connsiteX6" fmla="*/ 2385391 w 2385391"/>
                <a:gd name="connsiteY6" fmla="*/ 2060821 h 3521874"/>
                <a:gd name="connsiteX7" fmla="*/ 1938131 w 2385391"/>
                <a:gd name="connsiteY7" fmla="*/ 2647230 h 3521874"/>
                <a:gd name="connsiteX8" fmla="*/ 1719470 w 2385391"/>
                <a:gd name="connsiteY8" fmla="*/ 3303213 h 3521874"/>
                <a:gd name="connsiteX9" fmla="*/ 1033670 w 2385391"/>
                <a:gd name="connsiteY9" fmla="*/ 3352908 h 3521874"/>
                <a:gd name="connsiteX10" fmla="*/ 357809 w 2385391"/>
                <a:gd name="connsiteY10" fmla="*/ 3521874 h 3521874"/>
                <a:gd name="connsiteX11" fmla="*/ 0 w 2385391"/>
                <a:gd name="connsiteY11" fmla="*/ 2736682 h 3521874"/>
                <a:gd name="connsiteX12" fmla="*/ 9939 w 2385391"/>
                <a:gd name="connsiteY12" fmla="*/ 540134 h 3521874"/>
                <a:gd name="connsiteX13" fmla="*/ 467139 w 2385391"/>
                <a:gd name="connsiteY13" fmla="*/ 3421 h 3521874"/>
                <a:gd name="connsiteX0" fmla="*/ 467139 w 2385391"/>
                <a:gd name="connsiteY0" fmla="*/ 3421 h 3521874"/>
                <a:gd name="connsiteX1" fmla="*/ 991074 w 2385391"/>
                <a:gd name="connsiteY1" fmla="*/ 364496 h 3521874"/>
                <a:gd name="connsiteX2" fmla="*/ 1620221 w 2385391"/>
                <a:gd name="connsiteY2" fmla="*/ 291372 h 3521874"/>
                <a:gd name="connsiteX3" fmla="*/ 1789044 w 2385391"/>
                <a:gd name="connsiteY3" fmla="*/ 719039 h 3521874"/>
                <a:gd name="connsiteX4" fmla="*/ 2216426 w 2385391"/>
                <a:gd name="connsiteY4" fmla="*/ 1066908 h 3521874"/>
                <a:gd name="connsiteX5" fmla="*/ 2037522 w 2385391"/>
                <a:gd name="connsiteY5" fmla="*/ 1643378 h 3521874"/>
                <a:gd name="connsiteX6" fmla="*/ 2385391 w 2385391"/>
                <a:gd name="connsiteY6" fmla="*/ 2060821 h 3521874"/>
                <a:gd name="connsiteX7" fmla="*/ 1938131 w 2385391"/>
                <a:gd name="connsiteY7" fmla="*/ 2647230 h 3521874"/>
                <a:gd name="connsiteX8" fmla="*/ 1719470 w 2385391"/>
                <a:gd name="connsiteY8" fmla="*/ 3303213 h 3521874"/>
                <a:gd name="connsiteX9" fmla="*/ 1033670 w 2385391"/>
                <a:gd name="connsiteY9" fmla="*/ 3352908 h 3521874"/>
                <a:gd name="connsiteX10" fmla="*/ 357809 w 2385391"/>
                <a:gd name="connsiteY10" fmla="*/ 3521874 h 3521874"/>
                <a:gd name="connsiteX11" fmla="*/ 0 w 2385391"/>
                <a:gd name="connsiteY11" fmla="*/ 2736682 h 3521874"/>
                <a:gd name="connsiteX12" fmla="*/ 9939 w 2385391"/>
                <a:gd name="connsiteY12" fmla="*/ 540134 h 3521874"/>
                <a:gd name="connsiteX13" fmla="*/ 467139 w 2385391"/>
                <a:gd name="connsiteY13" fmla="*/ 3421 h 3521874"/>
                <a:gd name="connsiteX0" fmla="*/ 467139 w 2385391"/>
                <a:gd name="connsiteY0" fmla="*/ 3421 h 3521874"/>
                <a:gd name="connsiteX1" fmla="*/ 991074 w 2385391"/>
                <a:gd name="connsiteY1" fmla="*/ 364496 h 3521874"/>
                <a:gd name="connsiteX2" fmla="*/ 1620221 w 2385391"/>
                <a:gd name="connsiteY2" fmla="*/ 291372 h 3521874"/>
                <a:gd name="connsiteX3" fmla="*/ 1789044 w 2385391"/>
                <a:gd name="connsiteY3" fmla="*/ 719039 h 3521874"/>
                <a:gd name="connsiteX4" fmla="*/ 2216426 w 2385391"/>
                <a:gd name="connsiteY4" fmla="*/ 1066908 h 3521874"/>
                <a:gd name="connsiteX5" fmla="*/ 2037522 w 2385391"/>
                <a:gd name="connsiteY5" fmla="*/ 1643378 h 3521874"/>
                <a:gd name="connsiteX6" fmla="*/ 2385391 w 2385391"/>
                <a:gd name="connsiteY6" fmla="*/ 2060821 h 3521874"/>
                <a:gd name="connsiteX7" fmla="*/ 1938131 w 2385391"/>
                <a:gd name="connsiteY7" fmla="*/ 2647230 h 3521874"/>
                <a:gd name="connsiteX8" fmla="*/ 1719470 w 2385391"/>
                <a:gd name="connsiteY8" fmla="*/ 3303213 h 3521874"/>
                <a:gd name="connsiteX9" fmla="*/ 1033670 w 2385391"/>
                <a:gd name="connsiteY9" fmla="*/ 3352908 h 3521874"/>
                <a:gd name="connsiteX10" fmla="*/ 357809 w 2385391"/>
                <a:gd name="connsiteY10" fmla="*/ 3521874 h 3521874"/>
                <a:gd name="connsiteX11" fmla="*/ 0 w 2385391"/>
                <a:gd name="connsiteY11" fmla="*/ 2736682 h 3521874"/>
                <a:gd name="connsiteX12" fmla="*/ 9939 w 2385391"/>
                <a:gd name="connsiteY12" fmla="*/ 540134 h 3521874"/>
                <a:gd name="connsiteX13" fmla="*/ 467139 w 2385391"/>
                <a:gd name="connsiteY13" fmla="*/ 3421 h 3521874"/>
                <a:gd name="connsiteX0" fmla="*/ 467139 w 2385391"/>
                <a:gd name="connsiteY0" fmla="*/ 3421 h 3521874"/>
                <a:gd name="connsiteX1" fmla="*/ 991074 w 2385391"/>
                <a:gd name="connsiteY1" fmla="*/ 364496 h 3521874"/>
                <a:gd name="connsiteX2" fmla="*/ 1620221 w 2385391"/>
                <a:gd name="connsiteY2" fmla="*/ 291372 h 3521874"/>
                <a:gd name="connsiteX3" fmla="*/ 1789044 w 2385391"/>
                <a:gd name="connsiteY3" fmla="*/ 719039 h 3521874"/>
                <a:gd name="connsiteX4" fmla="*/ 2216426 w 2385391"/>
                <a:gd name="connsiteY4" fmla="*/ 1066908 h 3521874"/>
                <a:gd name="connsiteX5" fmla="*/ 2037522 w 2385391"/>
                <a:gd name="connsiteY5" fmla="*/ 1643378 h 3521874"/>
                <a:gd name="connsiteX6" fmla="*/ 2385391 w 2385391"/>
                <a:gd name="connsiteY6" fmla="*/ 2060821 h 3521874"/>
                <a:gd name="connsiteX7" fmla="*/ 1938131 w 2385391"/>
                <a:gd name="connsiteY7" fmla="*/ 2647230 h 3521874"/>
                <a:gd name="connsiteX8" fmla="*/ 1719470 w 2385391"/>
                <a:gd name="connsiteY8" fmla="*/ 3303213 h 3521874"/>
                <a:gd name="connsiteX9" fmla="*/ 1033670 w 2385391"/>
                <a:gd name="connsiteY9" fmla="*/ 3352908 h 3521874"/>
                <a:gd name="connsiteX10" fmla="*/ 357809 w 2385391"/>
                <a:gd name="connsiteY10" fmla="*/ 3521874 h 3521874"/>
                <a:gd name="connsiteX11" fmla="*/ 0 w 2385391"/>
                <a:gd name="connsiteY11" fmla="*/ 2736682 h 3521874"/>
                <a:gd name="connsiteX12" fmla="*/ 9939 w 2385391"/>
                <a:gd name="connsiteY12" fmla="*/ 540134 h 3521874"/>
                <a:gd name="connsiteX13" fmla="*/ 467139 w 2385391"/>
                <a:gd name="connsiteY13" fmla="*/ 3421 h 3521874"/>
                <a:gd name="connsiteX0" fmla="*/ 467139 w 2385391"/>
                <a:gd name="connsiteY0" fmla="*/ 3421 h 3521874"/>
                <a:gd name="connsiteX1" fmla="*/ 991074 w 2385391"/>
                <a:gd name="connsiteY1" fmla="*/ 364496 h 3521874"/>
                <a:gd name="connsiteX2" fmla="*/ 1597361 w 2385391"/>
                <a:gd name="connsiteY2" fmla="*/ 304435 h 3521874"/>
                <a:gd name="connsiteX3" fmla="*/ 1789044 w 2385391"/>
                <a:gd name="connsiteY3" fmla="*/ 719039 h 3521874"/>
                <a:gd name="connsiteX4" fmla="*/ 2216426 w 2385391"/>
                <a:gd name="connsiteY4" fmla="*/ 1066908 h 3521874"/>
                <a:gd name="connsiteX5" fmla="*/ 2037522 w 2385391"/>
                <a:gd name="connsiteY5" fmla="*/ 1643378 h 3521874"/>
                <a:gd name="connsiteX6" fmla="*/ 2385391 w 2385391"/>
                <a:gd name="connsiteY6" fmla="*/ 2060821 h 3521874"/>
                <a:gd name="connsiteX7" fmla="*/ 1938131 w 2385391"/>
                <a:gd name="connsiteY7" fmla="*/ 2647230 h 3521874"/>
                <a:gd name="connsiteX8" fmla="*/ 1719470 w 2385391"/>
                <a:gd name="connsiteY8" fmla="*/ 3303213 h 3521874"/>
                <a:gd name="connsiteX9" fmla="*/ 1033670 w 2385391"/>
                <a:gd name="connsiteY9" fmla="*/ 3352908 h 3521874"/>
                <a:gd name="connsiteX10" fmla="*/ 357809 w 2385391"/>
                <a:gd name="connsiteY10" fmla="*/ 3521874 h 3521874"/>
                <a:gd name="connsiteX11" fmla="*/ 0 w 2385391"/>
                <a:gd name="connsiteY11" fmla="*/ 2736682 h 3521874"/>
                <a:gd name="connsiteX12" fmla="*/ 9939 w 2385391"/>
                <a:gd name="connsiteY12" fmla="*/ 540134 h 3521874"/>
                <a:gd name="connsiteX13" fmla="*/ 467139 w 2385391"/>
                <a:gd name="connsiteY13" fmla="*/ 3421 h 3521874"/>
                <a:gd name="connsiteX0" fmla="*/ 467139 w 2385391"/>
                <a:gd name="connsiteY0" fmla="*/ 3421 h 3521874"/>
                <a:gd name="connsiteX1" fmla="*/ 991074 w 2385391"/>
                <a:gd name="connsiteY1" fmla="*/ 364496 h 3521874"/>
                <a:gd name="connsiteX2" fmla="*/ 1597361 w 2385391"/>
                <a:gd name="connsiteY2" fmla="*/ 304435 h 3521874"/>
                <a:gd name="connsiteX3" fmla="*/ 1789044 w 2385391"/>
                <a:gd name="connsiteY3" fmla="*/ 719039 h 3521874"/>
                <a:gd name="connsiteX4" fmla="*/ 2216426 w 2385391"/>
                <a:gd name="connsiteY4" fmla="*/ 1066908 h 3521874"/>
                <a:gd name="connsiteX5" fmla="*/ 2037522 w 2385391"/>
                <a:gd name="connsiteY5" fmla="*/ 1643378 h 3521874"/>
                <a:gd name="connsiteX6" fmla="*/ 2385391 w 2385391"/>
                <a:gd name="connsiteY6" fmla="*/ 2060821 h 3521874"/>
                <a:gd name="connsiteX7" fmla="*/ 1938131 w 2385391"/>
                <a:gd name="connsiteY7" fmla="*/ 2647230 h 3521874"/>
                <a:gd name="connsiteX8" fmla="*/ 1719470 w 2385391"/>
                <a:gd name="connsiteY8" fmla="*/ 3303213 h 3521874"/>
                <a:gd name="connsiteX9" fmla="*/ 1033670 w 2385391"/>
                <a:gd name="connsiteY9" fmla="*/ 3352908 h 3521874"/>
                <a:gd name="connsiteX10" fmla="*/ 357809 w 2385391"/>
                <a:gd name="connsiteY10" fmla="*/ 3521874 h 3521874"/>
                <a:gd name="connsiteX11" fmla="*/ 0 w 2385391"/>
                <a:gd name="connsiteY11" fmla="*/ 2736682 h 3521874"/>
                <a:gd name="connsiteX12" fmla="*/ 9939 w 2385391"/>
                <a:gd name="connsiteY12" fmla="*/ 540134 h 3521874"/>
                <a:gd name="connsiteX13" fmla="*/ 467139 w 2385391"/>
                <a:gd name="connsiteY13" fmla="*/ 3421 h 3521874"/>
                <a:gd name="connsiteX0" fmla="*/ 467139 w 2385391"/>
                <a:gd name="connsiteY0" fmla="*/ 3421 h 3521874"/>
                <a:gd name="connsiteX1" fmla="*/ 991074 w 2385391"/>
                <a:gd name="connsiteY1" fmla="*/ 364496 h 3521874"/>
                <a:gd name="connsiteX2" fmla="*/ 1597361 w 2385391"/>
                <a:gd name="connsiteY2" fmla="*/ 304435 h 3521874"/>
                <a:gd name="connsiteX3" fmla="*/ 1789044 w 2385391"/>
                <a:gd name="connsiteY3" fmla="*/ 719039 h 3521874"/>
                <a:gd name="connsiteX4" fmla="*/ 2216426 w 2385391"/>
                <a:gd name="connsiteY4" fmla="*/ 1066908 h 3521874"/>
                <a:gd name="connsiteX5" fmla="*/ 2037522 w 2385391"/>
                <a:gd name="connsiteY5" fmla="*/ 1643378 h 3521874"/>
                <a:gd name="connsiteX6" fmla="*/ 2385391 w 2385391"/>
                <a:gd name="connsiteY6" fmla="*/ 2060821 h 3521874"/>
                <a:gd name="connsiteX7" fmla="*/ 1938131 w 2385391"/>
                <a:gd name="connsiteY7" fmla="*/ 2647230 h 3521874"/>
                <a:gd name="connsiteX8" fmla="*/ 1719470 w 2385391"/>
                <a:gd name="connsiteY8" fmla="*/ 3303213 h 3521874"/>
                <a:gd name="connsiteX9" fmla="*/ 1033670 w 2385391"/>
                <a:gd name="connsiteY9" fmla="*/ 3352908 h 3521874"/>
                <a:gd name="connsiteX10" fmla="*/ 357809 w 2385391"/>
                <a:gd name="connsiteY10" fmla="*/ 3521874 h 3521874"/>
                <a:gd name="connsiteX11" fmla="*/ 0 w 2385391"/>
                <a:gd name="connsiteY11" fmla="*/ 2736682 h 3521874"/>
                <a:gd name="connsiteX12" fmla="*/ 9939 w 2385391"/>
                <a:gd name="connsiteY12" fmla="*/ 540134 h 3521874"/>
                <a:gd name="connsiteX13" fmla="*/ 467139 w 2385391"/>
                <a:gd name="connsiteY13" fmla="*/ 3421 h 3521874"/>
                <a:gd name="connsiteX0" fmla="*/ 467139 w 2385391"/>
                <a:gd name="connsiteY0" fmla="*/ 3421 h 3521874"/>
                <a:gd name="connsiteX1" fmla="*/ 991074 w 2385391"/>
                <a:gd name="connsiteY1" fmla="*/ 364496 h 3521874"/>
                <a:gd name="connsiteX2" fmla="*/ 1597361 w 2385391"/>
                <a:gd name="connsiteY2" fmla="*/ 304435 h 3521874"/>
                <a:gd name="connsiteX3" fmla="*/ 1762919 w 2385391"/>
                <a:gd name="connsiteY3" fmla="*/ 728836 h 3521874"/>
                <a:gd name="connsiteX4" fmla="*/ 2216426 w 2385391"/>
                <a:gd name="connsiteY4" fmla="*/ 1066908 h 3521874"/>
                <a:gd name="connsiteX5" fmla="*/ 2037522 w 2385391"/>
                <a:gd name="connsiteY5" fmla="*/ 1643378 h 3521874"/>
                <a:gd name="connsiteX6" fmla="*/ 2385391 w 2385391"/>
                <a:gd name="connsiteY6" fmla="*/ 2060821 h 3521874"/>
                <a:gd name="connsiteX7" fmla="*/ 1938131 w 2385391"/>
                <a:gd name="connsiteY7" fmla="*/ 2647230 h 3521874"/>
                <a:gd name="connsiteX8" fmla="*/ 1719470 w 2385391"/>
                <a:gd name="connsiteY8" fmla="*/ 3303213 h 3521874"/>
                <a:gd name="connsiteX9" fmla="*/ 1033670 w 2385391"/>
                <a:gd name="connsiteY9" fmla="*/ 3352908 h 3521874"/>
                <a:gd name="connsiteX10" fmla="*/ 357809 w 2385391"/>
                <a:gd name="connsiteY10" fmla="*/ 3521874 h 3521874"/>
                <a:gd name="connsiteX11" fmla="*/ 0 w 2385391"/>
                <a:gd name="connsiteY11" fmla="*/ 2736682 h 3521874"/>
                <a:gd name="connsiteX12" fmla="*/ 9939 w 2385391"/>
                <a:gd name="connsiteY12" fmla="*/ 540134 h 3521874"/>
                <a:gd name="connsiteX13" fmla="*/ 467139 w 2385391"/>
                <a:gd name="connsiteY13" fmla="*/ 3421 h 3521874"/>
                <a:gd name="connsiteX0" fmla="*/ 467139 w 2385391"/>
                <a:gd name="connsiteY0" fmla="*/ 3421 h 3521874"/>
                <a:gd name="connsiteX1" fmla="*/ 991074 w 2385391"/>
                <a:gd name="connsiteY1" fmla="*/ 364496 h 3521874"/>
                <a:gd name="connsiteX2" fmla="*/ 1597361 w 2385391"/>
                <a:gd name="connsiteY2" fmla="*/ 304435 h 3521874"/>
                <a:gd name="connsiteX3" fmla="*/ 1762919 w 2385391"/>
                <a:gd name="connsiteY3" fmla="*/ 728836 h 3521874"/>
                <a:gd name="connsiteX4" fmla="*/ 2216426 w 2385391"/>
                <a:gd name="connsiteY4" fmla="*/ 1066908 h 3521874"/>
                <a:gd name="connsiteX5" fmla="*/ 2037522 w 2385391"/>
                <a:gd name="connsiteY5" fmla="*/ 1643378 h 3521874"/>
                <a:gd name="connsiteX6" fmla="*/ 2385391 w 2385391"/>
                <a:gd name="connsiteY6" fmla="*/ 2060821 h 3521874"/>
                <a:gd name="connsiteX7" fmla="*/ 1938131 w 2385391"/>
                <a:gd name="connsiteY7" fmla="*/ 2647230 h 3521874"/>
                <a:gd name="connsiteX8" fmla="*/ 1719470 w 2385391"/>
                <a:gd name="connsiteY8" fmla="*/ 3303213 h 3521874"/>
                <a:gd name="connsiteX9" fmla="*/ 1033670 w 2385391"/>
                <a:gd name="connsiteY9" fmla="*/ 3352908 h 3521874"/>
                <a:gd name="connsiteX10" fmla="*/ 357809 w 2385391"/>
                <a:gd name="connsiteY10" fmla="*/ 3521874 h 3521874"/>
                <a:gd name="connsiteX11" fmla="*/ 0 w 2385391"/>
                <a:gd name="connsiteY11" fmla="*/ 2736682 h 3521874"/>
                <a:gd name="connsiteX12" fmla="*/ 9939 w 2385391"/>
                <a:gd name="connsiteY12" fmla="*/ 540134 h 3521874"/>
                <a:gd name="connsiteX13" fmla="*/ 467139 w 2385391"/>
                <a:gd name="connsiteY13" fmla="*/ 3421 h 3521874"/>
                <a:gd name="connsiteX0" fmla="*/ 467139 w 2385391"/>
                <a:gd name="connsiteY0" fmla="*/ 3421 h 3521874"/>
                <a:gd name="connsiteX1" fmla="*/ 991074 w 2385391"/>
                <a:gd name="connsiteY1" fmla="*/ 364496 h 3521874"/>
                <a:gd name="connsiteX2" fmla="*/ 1597361 w 2385391"/>
                <a:gd name="connsiteY2" fmla="*/ 304435 h 3521874"/>
                <a:gd name="connsiteX3" fmla="*/ 1762919 w 2385391"/>
                <a:gd name="connsiteY3" fmla="*/ 728836 h 3521874"/>
                <a:gd name="connsiteX4" fmla="*/ 2216426 w 2385391"/>
                <a:gd name="connsiteY4" fmla="*/ 1066908 h 3521874"/>
                <a:gd name="connsiteX5" fmla="*/ 2037522 w 2385391"/>
                <a:gd name="connsiteY5" fmla="*/ 1643378 h 3521874"/>
                <a:gd name="connsiteX6" fmla="*/ 2385391 w 2385391"/>
                <a:gd name="connsiteY6" fmla="*/ 2060821 h 3521874"/>
                <a:gd name="connsiteX7" fmla="*/ 1938131 w 2385391"/>
                <a:gd name="connsiteY7" fmla="*/ 2647230 h 3521874"/>
                <a:gd name="connsiteX8" fmla="*/ 1719470 w 2385391"/>
                <a:gd name="connsiteY8" fmla="*/ 3303213 h 3521874"/>
                <a:gd name="connsiteX9" fmla="*/ 1033670 w 2385391"/>
                <a:gd name="connsiteY9" fmla="*/ 3352908 h 3521874"/>
                <a:gd name="connsiteX10" fmla="*/ 357809 w 2385391"/>
                <a:gd name="connsiteY10" fmla="*/ 3521874 h 3521874"/>
                <a:gd name="connsiteX11" fmla="*/ 0 w 2385391"/>
                <a:gd name="connsiteY11" fmla="*/ 2736682 h 3521874"/>
                <a:gd name="connsiteX12" fmla="*/ 9939 w 2385391"/>
                <a:gd name="connsiteY12" fmla="*/ 540134 h 3521874"/>
                <a:gd name="connsiteX13" fmla="*/ 467139 w 2385391"/>
                <a:gd name="connsiteY13" fmla="*/ 3421 h 3521874"/>
                <a:gd name="connsiteX0" fmla="*/ 467139 w 2385391"/>
                <a:gd name="connsiteY0" fmla="*/ 3421 h 3521874"/>
                <a:gd name="connsiteX1" fmla="*/ 991074 w 2385391"/>
                <a:gd name="connsiteY1" fmla="*/ 364496 h 3521874"/>
                <a:gd name="connsiteX2" fmla="*/ 1597361 w 2385391"/>
                <a:gd name="connsiteY2" fmla="*/ 304435 h 3521874"/>
                <a:gd name="connsiteX3" fmla="*/ 1762919 w 2385391"/>
                <a:gd name="connsiteY3" fmla="*/ 741899 h 3521874"/>
                <a:gd name="connsiteX4" fmla="*/ 2216426 w 2385391"/>
                <a:gd name="connsiteY4" fmla="*/ 1066908 h 3521874"/>
                <a:gd name="connsiteX5" fmla="*/ 2037522 w 2385391"/>
                <a:gd name="connsiteY5" fmla="*/ 1643378 h 3521874"/>
                <a:gd name="connsiteX6" fmla="*/ 2385391 w 2385391"/>
                <a:gd name="connsiteY6" fmla="*/ 2060821 h 3521874"/>
                <a:gd name="connsiteX7" fmla="*/ 1938131 w 2385391"/>
                <a:gd name="connsiteY7" fmla="*/ 2647230 h 3521874"/>
                <a:gd name="connsiteX8" fmla="*/ 1719470 w 2385391"/>
                <a:gd name="connsiteY8" fmla="*/ 3303213 h 3521874"/>
                <a:gd name="connsiteX9" fmla="*/ 1033670 w 2385391"/>
                <a:gd name="connsiteY9" fmla="*/ 3352908 h 3521874"/>
                <a:gd name="connsiteX10" fmla="*/ 357809 w 2385391"/>
                <a:gd name="connsiteY10" fmla="*/ 3521874 h 3521874"/>
                <a:gd name="connsiteX11" fmla="*/ 0 w 2385391"/>
                <a:gd name="connsiteY11" fmla="*/ 2736682 h 3521874"/>
                <a:gd name="connsiteX12" fmla="*/ 9939 w 2385391"/>
                <a:gd name="connsiteY12" fmla="*/ 540134 h 3521874"/>
                <a:gd name="connsiteX13" fmla="*/ 467139 w 2385391"/>
                <a:gd name="connsiteY13" fmla="*/ 3421 h 3521874"/>
                <a:gd name="connsiteX0" fmla="*/ 467139 w 2385391"/>
                <a:gd name="connsiteY0" fmla="*/ 3421 h 3521874"/>
                <a:gd name="connsiteX1" fmla="*/ 991074 w 2385391"/>
                <a:gd name="connsiteY1" fmla="*/ 364496 h 3521874"/>
                <a:gd name="connsiteX2" fmla="*/ 1597361 w 2385391"/>
                <a:gd name="connsiteY2" fmla="*/ 304435 h 3521874"/>
                <a:gd name="connsiteX3" fmla="*/ 1762919 w 2385391"/>
                <a:gd name="connsiteY3" fmla="*/ 741899 h 3521874"/>
                <a:gd name="connsiteX4" fmla="*/ 2190300 w 2385391"/>
                <a:gd name="connsiteY4" fmla="*/ 1096300 h 3521874"/>
                <a:gd name="connsiteX5" fmla="*/ 2037522 w 2385391"/>
                <a:gd name="connsiteY5" fmla="*/ 1643378 h 3521874"/>
                <a:gd name="connsiteX6" fmla="*/ 2385391 w 2385391"/>
                <a:gd name="connsiteY6" fmla="*/ 2060821 h 3521874"/>
                <a:gd name="connsiteX7" fmla="*/ 1938131 w 2385391"/>
                <a:gd name="connsiteY7" fmla="*/ 2647230 h 3521874"/>
                <a:gd name="connsiteX8" fmla="*/ 1719470 w 2385391"/>
                <a:gd name="connsiteY8" fmla="*/ 3303213 h 3521874"/>
                <a:gd name="connsiteX9" fmla="*/ 1033670 w 2385391"/>
                <a:gd name="connsiteY9" fmla="*/ 3352908 h 3521874"/>
                <a:gd name="connsiteX10" fmla="*/ 357809 w 2385391"/>
                <a:gd name="connsiteY10" fmla="*/ 3521874 h 3521874"/>
                <a:gd name="connsiteX11" fmla="*/ 0 w 2385391"/>
                <a:gd name="connsiteY11" fmla="*/ 2736682 h 3521874"/>
                <a:gd name="connsiteX12" fmla="*/ 9939 w 2385391"/>
                <a:gd name="connsiteY12" fmla="*/ 540134 h 3521874"/>
                <a:gd name="connsiteX13" fmla="*/ 467139 w 2385391"/>
                <a:gd name="connsiteY13" fmla="*/ 3421 h 3521874"/>
                <a:gd name="connsiteX0" fmla="*/ 467139 w 2385391"/>
                <a:gd name="connsiteY0" fmla="*/ 3421 h 3521874"/>
                <a:gd name="connsiteX1" fmla="*/ 991074 w 2385391"/>
                <a:gd name="connsiteY1" fmla="*/ 364496 h 3521874"/>
                <a:gd name="connsiteX2" fmla="*/ 1597361 w 2385391"/>
                <a:gd name="connsiteY2" fmla="*/ 304435 h 3521874"/>
                <a:gd name="connsiteX3" fmla="*/ 1762919 w 2385391"/>
                <a:gd name="connsiteY3" fmla="*/ 741899 h 3521874"/>
                <a:gd name="connsiteX4" fmla="*/ 2190300 w 2385391"/>
                <a:gd name="connsiteY4" fmla="*/ 1096300 h 3521874"/>
                <a:gd name="connsiteX5" fmla="*/ 2037522 w 2385391"/>
                <a:gd name="connsiteY5" fmla="*/ 1643378 h 3521874"/>
                <a:gd name="connsiteX6" fmla="*/ 2385391 w 2385391"/>
                <a:gd name="connsiteY6" fmla="*/ 2060821 h 3521874"/>
                <a:gd name="connsiteX7" fmla="*/ 1938131 w 2385391"/>
                <a:gd name="connsiteY7" fmla="*/ 2647230 h 3521874"/>
                <a:gd name="connsiteX8" fmla="*/ 1719470 w 2385391"/>
                <a:gd name="connsiteY8" fmla="*/ 3303213 h 3521874"/>
                <a:gd name="connsiteX9" fmla="*/ 1033670 w 2385391"/>
                <a:gd name="connsiteY9" fmla="*/ 3352908 h 3521874"/>
                <a:gd name="connsiteX10" fmla="*/ 357809 w 2385391"/>
                <a:gd name="connsiteY10" fmla="*/ 3521874 h 3521874"/>
                <a:gd name="connsiteX11" fmla="*/ 0 w 2385391"/>
                <a:gd name="connsiteY11" fmla="*/ 2736682 h 3521874"/>
                <a:gd name="connsiteX12" fmla="*/ 9939 w 2385391"/>
                <a:gd name="connsiteY12" fmla="*/ 540134 h 3521874"/>
                <a:gd name="connsiteX13" fmla="*/ 467139 w 2385391"/>
                <a:gd name="connsiteY13" fmla="*/ 3421 h 3521874"/>
                <a:gd name="connsiteX0" fmla="*/ 467139 w 2385391"/>
                <a:gd name="connsiteY0" fmla="*/ 3421 h 3521874"/>
                <a:gd name="connsiteX1" fmla="*/ 991074 w 2385391"/>
                <a:gd name="connsiteY1" fmla="*/ 364496 h 3521874"/>
                <a:gd name="connsiteX2" fmla="*/ 1597361 w 2385391"/>
                <a:gd name="connsiteY2" fmla="*/ 304435 h 3521874"/>
                <a:gd name="connsiteX3" fmla="*/ 1762919 w 2385391"/>
                <a:gd name="connsiteY3" fmla="*/ 741899 h 3521874"/>
                <a:gd name="connsiteX4" fmla="*/ 2190300 w 2385391"/>
                <a:gd name="connsiteY4" fmla="*/ 1096300 h 3521874"/>
                <a:gd name="connsiteX5" fmla="*/ 2037522 w 2385391"/>
                <a:gd name="connsiteY5" fmla="*/ 1643378 h 3521874"/>
                <a:gd name="connsiteX6" fmla="*/ 2385391 w 2385391"/>
                <a:gd name="connsiteY6" fmla="*/ 2060821 h 3521874"/>
                <a:gd name="connsiteX7" fmla="*/ 1938131 w 2385391"/>
                <a:gd name="connsiteY7" fmla="*/ 2647230 h 3521874"/>
                <a:gd name="connsiteX8" fmla="*/ 1719470 w 2385391"/>
                <a:gd name="connsiteY8" fmla="*/ 3303213 h 3521874"/>
                <a:gd name="connsiteX9" fmla="*/ 1033670 w 2385391"/>
                <a:gd name="connsiteY9" fmla="*/ 3352908 h 3521874"/>
                <a:gd name="connsiteX10" fmla="*/ 357809 w 2385391"/>
                <a:gd name="connsiteY10" fmla="*/ 3521874 h 3521874"/>
                <a:gd name="connsiteX11" fmla="*/ 0 w 2385391"/>
                <a:gd name="connsiteY11" fmla="*/ 2736682 h 3521874"/>
                <a:gd name="connsiteX12" fmla="*/ 9939 w 2385391"/>
                <a:gd name="connsiteY12" fmla="*/ 540134 h 3521874"/>
                <a:gd name="connsiteX13" fmla="*/ 467139 w 2385391"/>
                <a:gd name="connsiteY13" fmla="*/ 3421 h 3521874"/>
                <a:gd name="connsiteX0" fmla="*/ 467139 w 2385391"/>
                <a:gd name="connsiteY0" fmla="*/ 3421 h 3521874"/>
                <a:gd name="connsiteX1" fmla="*/ 991074 w 2385391"/>
                <a:gd name="connsiteY1" fmla="*/ 364496 h 3521874"/>
                <a:gd name="connsiteX2" fmla="*/ 1597361 w 2385391"/>
                <a:gd name="connsiteY2" fmla="*/ 304435 h 3521874"/>
                <a:gd name="connsiteX3" fmla="*/ 1762919 w 2385391"/>
                <a:gd name="connsiteY3" fmla="*/ 741899 h 3521874"/>
                <a:gd name="connsiteX4" fmla="*/ 2190300 w 2385391"/>
                <a:gd name="connsiteY4" fmla="*/ 1096300 h 3521874"/>
                <a:gd name="connsiteX5" fmla="*/ 2037522 w 2385391"/>
                <a:gd name="connsiteY5" fmla="*/ 1643378 h 3521874"/>
                <a:gd name="connsiteX6" fmla="*/ 2385391 w 2385391"/>
                <a:gd name="connsiteY6" fmla="*/ 2060821 h 3521874"/>
                <a:gd name="connsiteX7" fmla="*/ 1938131 w 2385391"/>
                <a:gd name="connsiteY7" fmla="*/ 2647230 h 3521874"/>
                <a:gd name="connsiteX8" fmla="*/ 1719470 w 2385391"/>
                <a:gd name="connsiteY8" fmla="*/ 3303213 h 3521874"/>
                <a:gd name="connsiteX9" fmla="*/ 1033670 w 2385391"/>
                <a:gd name="connsiteY9" fmla="*/ 3352908 h 3521874"/>
                <a:gd name="connsiteX10" fmla="*/ 357809 w 2385391"/>
                <a:gd name="connsiteY10" fmla="*/ 3521874 h 3521874"/>
                <a:gd name="connsiteX11" fmla="*/ 0 w 2385391"/>
                <a:gd name="connsiteY11" fmla="*/ 2736682 h 3521874"/>
                <a:gd name="connsiteX12" fmla="*/ 9939 w 2385391"/>
                <a:gd name="connsiteY12" fmla="*/ 540134 h 3521874"/>
                <a:gd name="connsiteX13" fmla="*/ 467139 w 2385391"/>
                <a:gd name="connsiteY13" fmla="*/ 3421 h 3521874"/>
                <a:gd name="connsiteX0" fmla="*/ 467139 w 2385391"/>
                <a:gd name="connsiteY0" fmla="*/ 3421 h 3521874"/>
                <a:gd name="connsiteX1" fmla="*/ 991074 w 2385391"/>
                <a:gd name="connsiteY1" fmla="*/ 364496 h 3521874"/>
                <a:gd name="connsiteX2" fmla="*/ 1597361 w 2385391"/>
                <a:gd name="connsiteY2" fmla="*/ 304435 h 3521874"/>
                <a:gd name="connsiteX3" fmla="*/ 1762919 w 2385391"/>
                <a:gd name="connsiteY3" fmla="*/ 741899 h 3521874"/>
                <a:gd name="connsiteX4" fmla="*/ 2190300 w 2385391"/>
                <a:gd name="connsiteY4" fmla="*/ 1096300 h 3521874"/>
                <a:gd name="connsiteX5" fmla="*/ 2021194 w 2385391"/>
                <a:gd name="connsiteY5" fmla="*/ 1656441 h 3521874"/>
                <a:gd name="connsiteX6" fmla="*/ 2385391 w 2385391"/>
                <a:gd name="connsiteY6" fmla="*/ 2060821 h 3521874"/>
                <a:gd name="connsiteX7" fmla="*/ 1938131 w 2385391"/>
                <a:gd name="connsiteY7" fmla="*/ 2647230 h 3521874"/>
                <a:gd name="connsiteX8" fmla="*/ 1719470 w 2385391"/>
                <a:gd name="connsiteY8" fmla="*/ 3303213 h 3521874"/>
                <a:gd name="connsiteX9" fmla="*/ 1033670 w 2385391"/>
                <a:gd name="connsiteY9" fmla="*/ 3352908 h 3521874"/>
                <a:gd name="connsiteX10" fmla="*/ 357809 w 2385391"/>
                <a:gd name="connsiteY10" fmla="*/ 3521874 h 3521874"/>
                <a:gd name="connsiteX11" fmla="*/ 0 w 2385391"/>
                <a:gd name="connsiteY11" fmla="*/ 2736682 h 3521874"/>
                <a:gd name="connsiteX12" fmla="*/ 9939 w 2385391"/>
                <a:gd name="connsiteY12" fmla="*/ 540134 h 3521874"/>
                <a:gd name="connsiteX13" fmla="*/ 467139 w 2385391"/>
                <a:gd name="connsiteY13" fmla="*/ 3421 h 3521874"/>
                <a:gd name="connsiteX0" fmla="*/ 467139 w 2385391"/>
                <a:gd name="connsiteY0" fmla="*/ 3421 h 3521874"/>
                <a:gd name="connsiteX1" fmla="*/ 991074 w 2385391"/>
                <a:gd name="connsiteY1" fmla="*/ 364496 h 3521874"/>
                <a:gd name="connsiteX2" fmla="*/ 1597361 w 2385391"/>
                <a:gd name="connsiteY2" fmla="*/ 304435 h 3521874"/>
                <a:gd name="connsiteX3" fmla="*/ 1762919 w 2385391"/>
                <a:gd name="connsiteY3" fmla="*/ 741899 h 3521874"/>
                <a:gd name="connsiteX4" fmla="*/ 2190300 w 2385391"/>
                <a:gd name="connsiteY4" fmla="*/ 1096300 h 3521874"/>
                <a:gd name="connsiteX5" fmla="*/ 2021194 w 2385391"/>
                <a:gd name="connsiteY5" fmla="*/ 1656441 h 3521874"/>
                <a:gd name="connsiteX6" fmla="*/ 2385391 w 2385391"/>
                <a:gd name="connsiteY6" fmla="*/ 2060821 h 3521874"/>
                <a:gd name="connsiteX7" fmla="*/ 1938131 w 2385391"/>
                <a:gd name="connsiteY7" fmla="*/ 2647230 h 3521874"/>
                <a:gd name="connsiteX8" fmla="*/ 1719470 w 2385391"/>
                <a:gd name="connsiteY8" fmla="*/ 3303213 h 3521874"/>
                <a:gd name="connsiteX9" fmla="*/ 1033670 w 2385391"/>
                <a:gd name="connsiteY9" fmla="*/ 3352908 h 3521874"/>
                <a:gd name="connsiteX10" fmla="*/ 357809 w 2385391"/>
                <a:gd name="connsiteY10" fmla="*/ 3521874 h 3521874"/>
                <a:gd name="connsiteX11" fmla="*/ 0 w 2385391"/>
                <a:gd name="connsiteY11" fmla="*/ 2736682 h 3521874"/>
                <a:gd name="connsiteX12" fmla="*/ 9939 w 2385391"/>
                <a:gd name="connsiteY12" fmla="*/ 540134 h 3521874"/>
                <a:gd name="connsiteX13" fmla="*/ 467139 w 2385391"/>
                <a:gd name="connsiteY13" fmla="*/ 3421 h 3521874"/>
                <a:gd name="connsiteX0" fmla="*/ 467139 w 2385391"/>
                <a:gd name="connsiteY0" fmla="*/ 3421 h 3521874"/>
                <a:gd name="connsiteX1" fmla="*/ 991074 w 2385391"/>
                <a:gd name="connsiteY1" fmla="*/ 364496 h 3521874"/>
                <a:gd name="connsiteX2" fmla="*/ 1597361 w 2385391"/>
                <a:gd name="connsiteY2" fmla="*/ 304435 h 3521874"/>
                <a:gd name="connsiteX3" fmla="*/ 1762919 w 2385391"/>
                <a:gd name="connsiteY3" fmla="*/ 741899 h 3521874"/>
                <a:gd name="connsiteX4" fmla="*/ 2190300 w 2385391"/>
                <a:gd name="connsiteY4" fmla="*/ 1096300 h 3521874"/>
                <a:gd name="connsiteX5" fmla="*/ 1995068 w 2385391"/>
                <a:gd name="connsiteY5" fmla="*/ 1640113 h 3521874"/>
                <a:gd name="connsiteX6" fmla="*/ 2385391 w 2385391"/>
                <a:gd name="connsiteY6" fmla="*/ 2060821 h 3521874"/>
                <a:gd name="connsiteX7" fmla="*/ 1938131 w 2385391"/>
                <a:gd name="connsiteY7" fmla="*/ 2647230 h 3521874"/>
                <a:gd name="connsiteX8" fmla="*/ 1719470 w 2385391"/>
                <a:gd name="connsiteY8" fmla="*/ 3303213 h 3521874"/>
                <a:gd name="connsiteX9" fmla="*/ 1033670 w 2385391"/>
                <a:gd name="connsiteY9" fmla="*/ 3352908 h 3521874"/>
                <a:gd name="connsiteX10" fmla="*/ 357809 w 2385391"/>
                <a:gd name="connsiteY10" fmla="*/ 3521874 h 3521874"/>
                <a:gd name="connsiteX11" fmla="*/ 0 w 2385391"/>
                <a:gd name="connsiteY11" fmla="*/ 2736682 h 3521874"/>
                <a:gd name="connsiteX12" fmla="*/ 9939 w 2385391"/>
                <a:gd name="connsiteY12" fmla="*/ 540134 h 3521874"/>
                <a:gd name="connsiteX13" fmla="*/ 467139 w 2385391"/>
                <a:gd name="connsiteY13" fmla="*/ 3421 h 3521874"/>
                <a:gd name="connsiteX0" fmla="*/ 467139 w 2385391"/>
                <a:gd name="connsiteY0" fmla="*/ 3421 h 3521874"/>
                <a:gd name="connsiteX1" fmla="*/ 991074 w 2385391"/>
                <a:gd name="connsiteY1" fmla="*/ 364496 h 3521874"/>
                <a:gd name="connsiteX2" fmla="*/ 1597361 w 2385391"/>
                <a:gd name="connsiteY2" fmla="*/ 304435 h 3521874"/>
                <a:gd name="connsiteX3" fmla="*/ 1762919 w 2385391"/>
                <a:gd name="connsiteY3" fmla="*/ 741899 h 3521874"/>
                <a:gd name="connsiteX4" fmla="*/ 2190300 w 2385391"/>
                <a:gd name="connsiteY4" fmla="*/ 1096300 h 3521874"/>
                <a:gd name="connsiteX5" fmla="*/ 1982005 w 2385391"/>
                <a:gd name="connsiteY5" fmla="*/ 1627050 h 3521874"/>
                <a:gd name="connsiteX6" fmla="*/ 2385391 w 2385391"/>
                <a:gd name="connsiteY6" fmla="*/ 2060821 h 3521874"/>
                <a:gd name="connsiteX7" fmla="*/ 1938131 w 2385391"/>
                <a:gd name="connsiteY7" fmla="*/ 2647230 h 3521874"/>
                <a:gd name="connsiteX8" fmla="*/ 1719470 w 2385391"/>
                <a:gd name="connsiteY8" fmla="*/ 3303213 h 3521874"/>
                <a:gd name="connsiteX9" fmla="*/ 1033670 w 2385391"/>
                <a:gd name="connsiteY9" fmla="*/ 3352908 h 3521874"/>
                <a:gd name="connsiteX10" fmla="*/ 357809 w 2385391"/>
                <a:gd name="connsiteY10" fmla="*/ 3521874 h 3521874"/>
                <a:gd name="connsiteX11" fmla="*/ 0 w 2385391"/>
                <a:gd name="connsiteY11" fmla="*/ 2736682 h 3521874"/>
                <a:gd name="connsiteX12" fmla="*/ 9939 w 2385391"/>
                <a:gd name="connsiteY12" fmla="*/ 540134 h 3521874"/>
                <a:gd name="connsiteX13" fmla="*/ 467139 w 2385391"/>
                <a:gd name="connsiteY13" fmla="*/ 3421 h 3521874"/>
                <a:gd name="connsiteX0" fmla="*/ 467139 w 2385391"/>
                <a:gd name="connsiteY0" fmla="*/ 3421 h 3521874"/>
                <a:gd name="connsiteX1" fmla="*/ 991074 w 2385391"/>
                <a:gd name="connsiteY1" fmla="*/ 364496 h 3521874"/>
                <a:gd name="connsiteX2" fmla="*/ 1597361 w 2385391"/>
                <a:gd name="connsiteY2" fmla="*/ 304435 h 3521874"/>
                <a:gd name="connsiteX3" fmla="*/ 1762919 w 2385391"/>
                <a:gd name="connsiteY3" fmla="*/ 741899 h 3521874"/>
                <a:gd name="connsiteX4" fmla="*/ 2190300 w 2385391"/>
                <a:gd name="connsiteY4" fmla="*/ 1096300 h 3521874"/>
                <a:gd name="connsiteX5" fmla="*/ 1982005 w 2385391"/>
                <a:gd name="connsiteY5" fmla="*/ 1627050 h 3521874"/>
                <a:gd name="connsiteX6" fmla="*/ 2385391 w 2385391"/>
                <a:gd name="connsiteY6" fmla="*/ 2060821 h 3521874"/>
                <a:gd name="connsiteX7" fmla="*/ 1938131 w 2385391"/>
                <a:gd name="connsiteY7" fmla="*/ 2647230 h 3521874"/>
                <a:gd name="connsiteX8" fmla="*/ 1719470 w 2385391"/>
                <a:gd name="connsiteY8" fmla="*/ 3303213 h 3521874"/>
                <a:gd name="connsiteX9" fmla="*/ 1033670 w 2385391"/>
                <a:gd name="connsiteY9" fmla="*/ 3352908 h 3521874"/>
                <a:gd name="connsiteX10" fmla="*/ 357809 w 2385391"/>
                <a:gd name="connsiteY10" fmla="*/ 3521874 h 3521874"/>
                <a:gd name="connsiteX11" fmla="*/ 0 w 2385391"/>
                <a:gd name="connsiteY11" fmla="*/ 2736682 h 3521874"/>
                <a:gd name="connsiteX12" fmla="*/ 9939 w 2385391"/>
                <a:gd name="connsiteY12" fmla="*/ 540134 h 3521874"/>
                <a:gd name="connsiteX13" fmla="*/ 467139 w 2385391"/>
                <a:gd name="connsiteY13" fmla="*/ 3421 h 3521874"/>
                <a:gd name="connsiteX0" fmla="*/ 467139 w 2385391"/>
                <a:gd name="connsiteY0" fmla="*/ 3421 h 3521874"/>
                <a:gd name="connsiteX1" fmla="*/ 991074 w 2385391"/>
                <a:gd name="connsiteY1" fmla="*/ 364496 h 3521874"/>
                <a:gd name="connsiteX2" fmla="*/ 1597361 w 2385391"/>
                <a:gd name="connsiteY2" fmla="*/ 304435 h 3521874"/>
                <a:gd name="connsiteX3" fmla="*/ 1762919 w 2385391"/>
                <a:gd name="connsiteY3" fmla="*/ 741899 h 3521874"/>
                <a:gd name="connsiteX4" fmla="*/ 2190300 w 2385391"/>
                <a:gd name="connsiteY4" fmla="*/ 1096300 h 3521874"/>
                <a:gd name="connsiteX5" fmla="*/ 1982005 w 2385391"/>
                <a:gd name="connsiteY5" fmla="*/ 1627050 h 3521874"/>
                <a:gd name="connsiteX6" fmla="*/ 2385391 w 2385391"/>
                <a:gd name="connsiteY6" fmla="*/ 2060821 h 3521874"/>
                <a:gd name="connsiteX7" fmla="*/ 1938131 w 2385391"/>
                <a:gd name="connsiteY7" fmla="*/ 2647230 h 3521874"/>
                <a:gd name="connsiteX8" fmla="*/ 1719470 w 2385391"/>
                <a:gd name="connsiteY8" fmla="*/ 3303213 h 3521874"/>
                <a:gd name="connsiteX9" fmla="*/ 1033670 w 2385391"/>
                <a:gd name="connsiteY9" fmla="*/ 3352908 h 3521874"/>
                <a:gd name="connsiteX10" fmla="*/ 357809 w 2385391"/>
                <a:gd name="connsiteY10" fmla="*/ 3521874 h 3521874"/>
                <a:gd name="connsiteX11" fmla="*/ 0 w 2385391"/>
                <a:gd name="connsiteY11" fmla="*/ 2736682 h 3521874"/>
                <a:gd name="connsiteX12" fmla="*/ 9939 w 2385391"/>
                <a:gd name="connsiteY12" fmla="*/ 540134 h 3521874"/>
                <a:gd name="connsiteX13" fmla="*/ 467139 w 2385391"/>
                <a:gd name="connsiteY13" fmla="*/ 3421 h 3521874"/>
                <a:gd name="connsiteX0" fmla="*/ 467139 w 2352734"/>
                <a:gd name="connsiteY0" fmla="*/ 3421 h 3521874"/>
                <a:gd name="connsiteX1" fmla="*/ 991074 w 2352734"/>
                <a:gd name="connsiteY1" fmla="*/ 364496 h 3521874"/>
                <a:gd name="connsiteX2" fmla="*/ 1597361 w 2352734"/>
                <a:gd name="connsiteY2" fmla="*/ 304435 h 3521874"/>
                <a:gd name="connsiteX3" fmla="*/ 1762919 w 2352734"/>
                <a:gd name="connsiteY3" fmla="*/ 741899 h 3521874"/>
                <a:gd name="connsiteX4" fmla="*/ 2190300 w 2352734"/>
                <a:gd name="connsiteY4" fmla="*/ 1096300 h 3521874"/>
                <a:gd name="connsiteX5" fmla="*/ 1982005 w 2352734"/>
                <a:gd name="connsiteY5" fmla="*/ 1627050 h 3521874"/>
                <a:gd name="connsiteX6" fmla="*/ 2352734 w 2352734"/>
                <a:gd name="connsiteY6" fmla="*/ 2080415 h 3521874"/>
                <a:gd name="connsiteX7" fmla="*/ 1938131 w 2352734"/>
                <a:gd name="connsiteY7" fmla="*/ 2647230 h 3521874"/>
                <a:gd name="connsiteX8" fmla="*/ 1719470 w 2352734"/>
                <a:gd name="connsiteY8" fmla="*/ 3303213 h 3521874"/>
                <a:gd name="connsiteX9" fmla="*/ 1033670 w 2352734"/>
                <a:gd name="connsiteY9" fmla="*/ 3352908 h 3521874"/>
                <a:gd name="connsiteX10" fmla="*/ 357809 w 2352734"/>
                <a:gd name="connsiteY10" fmla="*/ 3521874 h 3521874"/>
                <a:gd name="connsiteX11" fmla="*/ 0 w 2352734"/>
                <a:gd name="connsiteY11" fmla="*/ 2736682 h 3521874"/>
                <a:gd name="connsiteX12" fmla="*/ 9939 w 2352734"/>
                <a:gd name="connsiteY12" fmla="*/ 540134 h 3521874"/>
                <a:gd name="connsiteX13" fmla="*/ 467139 w 2352734"/>
                <a:gd name="connsiteY13" fmla="*/ 3421 h 3521874"/>
                <a:gd name="connsiteX0" fmla="*/ 467139 w 2352860"/>
                <a:gd name="connsiteY0" fmla="*/ 3421 h 3521874"/>
                <a:gd name="connsiteX1" fmla="*/ 991074 w 2352860"/>
                <a:gd name="connsiteY1" fmla="*/ 364496 h 3521874"/>
                <a:gd name="connsiteX2" fmla="*/ 1597361 w 2352860"/>
                <a:gd name="connsiteY2" fmla="*/ 304435 h 3521874"/>
                <a:gd name="connsiteX3" fmla="*/ 1762919 w 2352860"/>
                <a:gd name="connsiteY3" fmla="*/ 741899 h 3521874"/>
                <a:gd name="connsiteX4" fmla="*/ 2190300 w 2352860"/>
                <a:gd name="connsiteY4" fmla="*/ 1096300 h 3521874"/>
                <a:gd name="connsiteX5" fmla="*/ 1982005 w 2352860"/>
                <a:gd name="connsiteY5" fmla="*/ 1627050 h 3521874"/>
                <a:gd name="connsiteX6" fmla="*/ 2352734 w 2352860"/>
                <a:gd name="connsiteY6" fmla="*/ 2080415 h 3521874"/>
                <a:gd name="connsiteX7" fmla="*/ 1938131 w 2352860"/>
                <a:gd name="connsiteY7" fmla="*/ 2647230 h 3521874"/>
                <a:gd name="connsiteX8" fmla="*/ 1719470 w 2352860"/>
                <a:gd name="connsiteY8" fmla="*/ 3303213 h 3521874"/>
                <a:gd name="connsiteX9" fmla="*/ 1033670 w 2352860"/>
                <a:gd name="connsiteY9" fmla="*/ 3352908 h 3521874"/>
                <a:gd name="connsiteX10" fmla="*/ 357809 w 2352860"/>
                <a:gd name="connsiteY10" fmla="*/ 3521874 h 3521874"/>
                <a:gd name="connsiteX11" fmla="*/ 0 w 2352860"/>
                <a:gd name="connsiteY11" fmla="*/ 2736682 h 3521874"/>
                <a:gd name="connsiteX12" fmla="*/ 9939 w 2352860"/>
                <a:gd name="connsiteY12" fmla="*/ 540134 h 3521874"/>
                <a:gd name="connsiteX13" fmla="*/ 467139 w 2352860"/>
                <a:gd name="connsiteY13" fmla="*/ 3421 h 3521874"/>
                <a:gd name="connsiteX0" fmla="*/ 467139 w 2352860"/>
                <a:gd name="connsiteY0" fmla="*/ 3421 h 3521874"/>
                <a:gd name="connsiteX1" fmla="*/ 991074 w 2352860"/>
                <a:gd name="connsiteY1" fmla="*/ 364496 h 3521874"/>
                <a:gd name="connsiteX2" fmla="*/ 1597361 w 2352860"/>
                <a:gd name="connsiteY2" fmla="*/ 304435 h 3521874"/>
                <a:gd name="connsiteX3" fmla="*/ 1762919 w 2352860"/>
                <a:gd name="connsiteY3" fmla="*/ 741899 h 3521874"/>
                <a:gd name="connsiteX4" fmla="*/ 2190300 w 2352860"/>
                <a:gd name="connsiteY4" fmla="*/ 1096300 h 3521874"/>
                <a:gd name="connsiteX5" fmla="*/ 1982005 w 2352860"/>
                <a:gd name="connsiteY5" fmla="*/ 1640112 h 3521874"/>
                <a:gd name="connsiteX6" fmla="*/ 2352734 w 2352860"/>
                <a:gd name="connsiteY6" fmla="*/ 2080415 h 3521874"/>
                <a:gd name="connsiteX7" fmla="*/ 1938131 w 2352860"/>
                <a:gd name="connsiteY7" fmla="*/ 2647230 h 3521874"/>
                <a:gd name="connsiteX8" fmla="*/ 1719470 w 2352860"/>
                <a:gd name="connsiteY8" fmla="*/ 3303213 h 3521874"/>
                <a:gd name="connsiteX9" fmla="*/ 1033670 w 2352860"/>
                <a:gd name="connsiteY9" fmla="*/ 3352908 h 3521874"/>
                <a:gd name="connsiteX10" fmla="*/ 357809 w 2352860"/>
                <a:gd name="connsiteY10" fmla="*/ 3521874 h 3521874"/>
                <a:gd name="connsiteX11" fmla="*/ 0 w 2352860"/>
                <a:gd name="connsiteY11" fmla="*/ 2736682 h 3521874"/>
                <a:gd name="connsiteX12" fmla="*/ 9939 w 2352860"/>
                <a:gd name="connsiteY12" fmla="*/ 540134 h 3521874"/>
                <a:gd name="connsiteX13" fmla="*/ 467139 w 2352860"/>
                <a:gd name="connsiteY13" fmla="*/ 3421 h 3521874"/>
                <a:gd name="connsiteX0" fmla="*/ 467139 w 2352860"/>
                <a:gd name="connsiteY0" fmla="*/ 3421 h 3521874"/>
                <a:gd name="connsiteX1" fmla="*/ 991074 w 2352860"/>
                <a:gd name="connsiteY1" fmla="*/ 364496 h 3521874"/>
                <a:gd name="connsiteX2" fmla="*/ 1597361 w 2352860"/>
                <a:gd name="connsiteY2" fmla="*/ 304435 h 3521874"/>
                <a:gd name="connsiteX3" fmla="*/ 1762919 w 2352860"/>
                <a:gd name="connsiteY3" fmla="*/ 741899 h 3521874"/>
                <a:gd name="connsiteX4" fmla="*/ 2190300 w 2352860"/>
                <a:gd name="connsiteY4" fmla="*/ 1096300 h 3521874"/>
                <a:gd name="connsiteX5" fmla="*/ 1982005 w 2352860"/>
                <a:gd name="connsiteY5" fmla="*/ 1640112 h 3521874"/>
                <a:gd name="connsiteX6" fmla="*/ 2352734 w 2352860"/>
                <a:gd name="connsiteY6" fmla="*/ 2080415 h 3521874"/>
                <a:gd name="connsiteX7" fmla="*/ 1938131 w 2352860"/>
                <a:gd name="connsiteY7" fmla="*/ 2647230 h 3521874"/>
                <a:gd name="connsiteX8" fmla="*/ 1719470 w 2352860"/>
                <a:gd name="connsiteY8" fmla="*/ 3303213 h 3521874"/>
                <a:gd name="connsiteX9" fmla="*/ 1033670 w 2352860"/>
                <a:gd name="connsiteY9" fmla="*/ 3352908 h 3521874"/>
                <a:gd name="connsiteX10" fmla="*/ 357809 w 2352860"/>
                <a:gd name="connsiteY10" fmla="*/ 3521874 h 3521874"/>
                <a:gd name="connsiteX11" fmla="*/ 0 w 2352860"/>
                <a:gd name="connsiteY11" fmla="*/ 2736682 h 3521874"/>
                <a:gd name="connsiteX12" fmla="*/ 9939 w 2352860"/>
                <a:gd name="connsiteY12" fmla="*/ 540134 h 3521874"/>
                <a:gd name="connsiteX13" fmla="*/ 467139 w 2352860"/>
                <a:gd name="connsiteY13" fmla="*/ 3421 h 3521874"/>
                <a:gd name="connsiteX0" fmla="*/ 467139 w 2352860"/>
                <a:gd name="connsiteY0" fmla="*/ 3421 h 3521874"/>
                <a:gd name="connsiteX1" fmla="*/ 991074 w 2352860"/>
                <a:gd name="connsiteY1" fmla="*/ 364496 h 3521874"/>
                <a:gd name="connsiteX2" fmla="*/ 1597361 w 2352860"/>
                <a:gd name="connsiteY2" fmla="*/ 304435 h 3521874"/>
                <a:gd name="connsiteX3" fmla="*/ 1762919 w 2352860"/>
                <a:gd name="connsiteY3" fmla="*/ 741899 h 3521874"/>
                <a:gd name="connsiteX4" fmla="*/ 2190300 w 2352860"/>
                <a:gd name="connsiteY4" fmla="*/ 1096300 h 3521874"/>
                <a:gd name="connsiteX5" fmla="*/ 1982005 w 2352860"/>
                <a:gd name="connsiteY5" fmla="*/ 1640112 h 3521874"/>
                <a:gd name="connsiteX6" fmla="*/ 2352734 w 2352860"/>
                <a:gd name="connsiteY6" fmla="*/ 2080415 h 3521874"/>
                <a:gd name="connsiteX7" fmla="*/ 1938131 w 2352860"/>
                <a:gd name="connsiteY7" fmla="*/ 2647230 h 3521874"/>
                <a:gd name="connsiteX8" fmla="*/ 1719470 w 2352860"/>
                <a:gd name="connsiteY8" fmla="*/ 3303213 h 3521874"/>
                <a:gd name="connsiteX9" fmla="*/ 1033670 w 2352860"/>
                <a:gd name="connsiteY9" fmla="*/ 3352908 h 3521874"/>
                <a:gd name="connsiteX10" fmla="*/ 357809 w 2352860"/>
                <a:gd name="connsiteY10" fmla="*/ 3521874 h 3521874"/>
                <a:gd name="connsiteX11" fmla="*/ 0 w 2352860"/>
                <a:gd name="connsiteY11" fmla="*/ 2736682 h 3521874"/>
                <a:gd name="connsiteX12" fmla="*/ 9939 w 2352860"/>
                <a:gd name="connsiteY12" fmla="*/ 540134 h 3521874"/>
                <a:gd name="connsiteX13" fmla="*/ 467139 w 2352860"/>
                <a:gd name="connsiteY13" fmla="*/ 3421 h 3521874"/>
                <a:gd name="connsiteX0" fmla="*/ 467139 w 2352860"/>
                <a:gd name="connsiteY0" fmla="*/ 3421 h 3521874"/>
                <a:gd name="connsiteX1" fmla="*/ 991074 w 2352860"/>
                <a:gd name="connsiteY1" fmla="*/ 364496 h 3521874"/>
                <a:gd name="connsiteX2" fmla="*/ 1597361 w 2352860"/>
                <a:gd name="connsiteY2" fmla="*/ 304435 h 3521874"/>
                <a:gd name="connsiteX3" fmla="*/ 1762919 w 2352860"/>
                <a:gd name="connsiteY3" fmla="*/ 741899 h 3521874"/>
                <a:gd name="connsiteX4" fmla="*/ 2190300 w 2352860"/>
                <a:gd name="connsiteY4" fmla="*/ 1096300 h 3521874"/>
                <a:gd name="connsiteX5" fmla="*/ 1982005 w 2352860"/>
                <a:gd name="connsiteY5" fmla="*/ 1640112 h 3521874"/>
                <a:gd name="connsiteX6" fmla="*/ 2352734 w 2352860"/>
                <a:gd name="connsiteY6" fmla="*/ 2080415 h 3521874"/>
                <a:gd name="connsiteX7" fmla="*/ 1915271 w 2352860"/>
                <a:gd name="connsiteY7" fmla="*/ 2614573 h 3521874"/>
                <a:gd name="connsiteX8" fmla="*/ 1719470 w 2352860"/>
                <a:gd name="connsiteY8" fmla="*/ 3303213 h 3521874"/>
                <a:gd name="connsiteX9" fmla="*/ 1033670 w 2352860"/>
                <a:gd name="connsiteY9" fmla="*/ 3352908 h 3521874"/>
                <a:gd name="connsiteX10" fmla="*/ 357809 w 2352860"/>
                <a:gd name="connsiteY10" fmla="*/ 3521874 h 3521874"/>
                <a:gd name="connsiteX11" fmla="*/ 0 w 2352860"/>
                <a:gd name="connsiteY11" fmla="*/ 2736682 h 3521874"/>
                <a:gd name="connsiteX12" fmla="*/ 9939 w 2352860"/>
                <a:gd name="connsiteY12" fmla="*/ 540134 h 3521874"/>
                <a:gd name="connsiteX13" fmla="*/ 467139 w 2352860"/>
                <a:gd name="connsiteY13" fmla="*/ 3421 h 3521874"/>
                <a:gd name="connsiteX0" fmla="*/ 467139 w 2352860"/>
                <a:gd name="connsiteY0" fmla="*/ 3421 h 3521874"/>
                <a:gd name="connsiteX1" fmla="*/ 991074 w 2352860"/>
                <a:gd name="connsiteY1" fmla="*/ 364496 h 3521874"/>
                <a:gd name="connsiteX2" fmla="*/ 1597361 w 2352860"/>
                <a:gd name="connsiteY2" fmla="*/ 304435 h 3521874"/>
                <a:gd name="connsiteX3" fmla="*/ 1762919 w 2352860"/>
                <a:gd name="connsiteY3" fmla="*/ 741899 h 3521874"/>
                <a:gd name="connsiteX4" fmla="*/ 2190300 w 2352860"/>
                <a:gd name="connsiteY4" fmla="*/ 1096300 h 3521874"/>
                <a:gd name="connsiteX5" fmla="*/ 1982005 w 2352860"/>
                <a:gd name="connsiteY5" fmla="*/ 1640112 h 3521874"/>
                <a:gd name="connsiteX6" fmla="*/ 2352734 w 2352860"/>
                <a:gd name="connsiteY6" fmla="*/ 2080415 h 3521874"/>
                <a:gd name="connsiteX7" fmla="*/ 1915271 w 2352860"/>
                <a:gd name="connsiteY7" fmla="*/ 2614573 h 3521874"/>
                <a:gd name="connsiteX8" fmla="*/ 1719470 w 2352860"/>
                <a:gd name="connsiteY8" fmla="*/ 3303213 h 3521874"/>
                <a:gd name="connsiteX9" fmla="*/ 1033670 w 2352860"/>
                <a:gd name="connsiteY9" fmla="*/ 3352908 h 3521874"/>
                <a:gd name="connsiteX10" fmla="*/ 357809 w 2352860"/>
                <a:gd name="connsiteY10" fmla="*/ 3521874 h 3521874"/>
                <a:gd name="connsiteX11" fmla="*/ 0 w 2352860"/>
                <a:gd name="connsiteY11" fmla="*/ 2736682 h 3521874"/>
                <a:gd name="connsiteX12" fmla="*/ 9939 w 2352860"/>
                <a:gd name="connsiteY12" fmla="*/ 540134 h 3521874"/>
                <a:gd name="connsiteX13" fmla="*/ 467139 w 2352860"/>
                <a:gd name="connsiteY13" fmla="*/ 3421 h 3521874"/>
                <a:gd name="connsiteX0" fmla="*/ 467139 w 2352860"/>
                <a:gd name="connsiteY0" fmla="*/ 3421 h 3521874"/>
                <a:gd name="connsiteX1" fmla="*/ 991074 w 2352860"/>
                <a:gd name="connsiteY1" fmla="*/ 364496 h 3521874"/>
                <a:gd name="connsiteX2" fmla="*/ 1597361 w 2352860"/>
                <a:gd name="connsiteY2" fmla="*/ 304435 h 3521874"/>
                <a:gd name="connsiteX3" fmla="*/ 1762919 w 2352860"/>
                <a:gd name="connsiteY3" fmla="*/ 741899 h 3521874"/>
                <a:gd name="connsiteX4" fmla="*/ 2190300 w 2352860"/>
                <a:gd name="connsiteY4" fmla="*/ 1096300 h 3521874"/>
                <a:gd name="connsiteX5" fmla="*/ 1982005 w 2352860"/>
                <a:gd name="connsiteY5" fmla="*/ 1640112 h 3521874"/>
                <a:gd name="connsiteX6" fmla="*/ 2352734 w 2352860"/>
                <a:gd name="connsiteY6" fmla="*/ 2080415 h 3521874"/>
                <a:gd name="connsiteX7" fmla="*/ 1882614 w 2352860"/>
                <a:gd name="connsiteY7" fmla="*/ 2621104 h 3521874"/>
                <a:gd name="connsiteX8" fmla="*/ 1719470 w 2352860"/>
                <a:gd name="connsiteY8" fmla="*/ 3303213 h 3521874"/>
                <a:gd name="connsiteX9" fmla="*/ 1033670 w 2352860"/>
                <a:gd name="connsiteY9" fmla="*/ 3352908 h 3521874"/>
                <a:gd name="connsiteX10" fmla="*/ 357809 w 2352860"/>
                <a:gd name="connsiteY10" fmla="*/ 3521874 h 3521874"/>
                <a:gd name="connsiteX11" fmla="*/ 0 w 2352860"/>
                <a:gd name="connsiteY11" fmla="*/ 2736682 h 3521874"/>
                <a:gd name="connsiteX12" fmla="*/ 9939 w 2352860"/>
                <a:gd name="connsiteY12" fmla="*/ 540134 h 3521874"/>
                <a:gd name="connsiteX13" fmla="*/ 467139 w 2352860"/>
                <a:gd name="connsiteY13" fmla="*/ 3421 h 3521874"/>
                <a:gd name="connsiteX0" fmla="*/ 467139 w 2352860"/>
                <a:gd name="connsiteY0" fmla="*/ 3421 h 3521874"/>
                <a:gd name="connsiteX1" fmla="*/ 991074 w 2352860"/>
                <a:gd name="connsiteY1" fmla="*/ 364496 h 3521874"/>
                <a:gd name="connsiteX2" fmla="*/ 1597361 w 2352860"/>
                <a:gd name="connsiteY2" fmla="*/ 304435 h 3521874"/>
                <a:gd name="connsiteX3" fmla="*/ 1762919 w 2352860"/>
                <a:gd name="connsiteY3" fmla="*/ 741899 h 3521874"/>
                <a:gd name="connsiteX4" fmla="*/ 2190300 w 2352860"/>
                <a:gd name="connsiteY4" fmla="*/ 1096300 h 3521874"/>
                <a:gd name="connsiteX5" fmla="*/ 1982005 w 2352860"/>
                <a:gd name="connsiteY5" fmla="*/ 1640112 h 3521874"/>
                <a:gd name="connsiteX6" fmla="*/ 2352734 w 2352860"/>
                <a:gd name="connsiteY6" fmla="*/ 2080415 h 3521874"/>
                <a:gd name="connsiteX7" fmla="*/ 1882614 w 2352860"/>
                <a:gd name="connsiteY7" fmla="*/ 2608041 h 3521874"/>
                <a:gd name="connsiteX8" fmla="*/ 1719470 w 2352860"/>
                <a:gd name="connsiteY8" fmla="*/ 3303213 h 3521874"/>
                <a:gd name="connsiteX9" fmla="*/ 1033670 w 2352860"/>
                <a:gd name="connsiteY9" fmla="*/ 3352908 h 3521874"/>
                <a:gd name="connsiteX10" fmla="*/ 357809 w 2352860"/>
                <a:gd name="connsiteY10" fmla="*/ 3521874 h 3521874"/>
                <a:gd name="connsiteX11" fmla="*/ 0 w 2352860"/>
                <a:gd name="connsiteY11" fmla="*/ 2736682 h 3521874"/>
                <a:gd name="connsiteX12" fmla="*/ 9939 w 2352860"/>
                <a:gd name="connsiteY12" fmla="*/ 540134 h 3521874"/>
                <a:gd name="connsiteX13" fmla="*/ 467139 w 2352860"/>
                <a:gd name="connsiteY13" fmla="*/ 3421 h 3521874"/>
                <a:gd name="connsiteX0" fmla="*/ 467139 w 2352860"/>
                <a:gd name="connsiteY0" fmla="*/ 3421 h 3521874"/>
                <a:gd name="connsiteX1" fmla="*/ 991074 w 2352860"/>
                <a:gd name="connsiteY1" fmla="*/ 364496 h 3521874"/>
                <a:gd name="connsiteX2" fmla="*/ 1597361 w 2352860"/>
                <a:gd name="connsiteY2" fmla="*/ 304435 h 3521874"/>
                <a:gd name="connsiteX3" fmla="*/ 1762919 w 2352860"/>
                <a:gd name="connsiteY3" fmla="*/ 741899 h 3521874"/>
                <a:gd name="connsiteX4" fmla="*/ 2190300 w 2352860"/>
                <a:gd name="connsiteY4" fmla="*/ 1096300 h 3521874"/>
                <a:gd name="connsiteX5" fmla="*/ 1982005 w 2352860"/>
                <a:gd name="connsiteY5" fmla="*/ 1640112 h 3521874"/>
                <a:gd name="connsiteX6" fmla="*/ 2352734 w 2352860"/>
                <a:gd name="connsiteY6" fmla="*/ 2080415 h 3521874"/>
                <a:gd name="connsiteX7" fmla="*/ 1882614 w 2352860"/>
                <a:gd name="connsiteY7" fmla="*/ 2608041 h 3521874"/>
                <a:gd name="connsiteX8" fmla="*/ 1719470 w 2352860"/>
                <a:gd name="connsiteY8" fmla="*/ 3303213 h 3521874"/>
                <a:gd name="connsiteX9" fmla="*/ 1033670 w 2352860"/>
                <a:gd name="connsiteY9" fmla="*/ 3352908 h 3521874"/>
                <a:gd name="connsiteX10" fmla="*/ 357809 w 2352860"/>
                <a:gd name="connsiteY10" fmla="*/ 3521874 h 3521874"/>
                <a:gd name="connsiteX11" fmla="*/ 0 w 2352860"/>
                <a:gd name="connsiteY11" fmla="*/ 2736682 h 3521874"/>
                <a:gd name="connsiteX12" fmla="*/ 9939 w 2352860"/>
                <a:gd name="connsiteY12" fmla="*/ 540134 h 3521874"/>
                <a:gd name="connsiteX13" fmla="*/ 467139 w 2352860"/>
                <a:gd name="connsiteY13" fmla="*/ 3421 h 3521874"/>
                <a:gd name="connsiteX0" fmla="*/ 467139 w 2352734"/>
                <a:gd name="connsiteY0" fmla="*/ 3421 h 3521874"/>
                <a:gd name="connsiteX1" fmla="*/ 991074 w 2352734"/>
                <a:gd name="connsiteY1" fmla="*/ 364496 h 3521874"/>
                <a:gd name="connsiteX2" fmla="*/ 1597361 w 2352734"/>
                <a:gd name="connsiteY2" fmla="*/ 304435 h 3521874"/>
                <a:gd name="connsiteX3" fmla="*/ 1762919 w 2352734"/>
                <a:gd name="connsiteY3" fmla="*/ 741899 h 3521874"/>
                <a:gd name="connsiteX4" fmla="*/ 2190300 w 2352734"/>
                <a:gd name="connsiteY4" fmla="*/ 1096300 h 3521874"/>
                <a:gd name="connsiteX5" fmla="*/ 1982005 w 2352734"/>
                <a:gd name="connsiteY5" fmla="*/ 1640112 h 3521874"/>
                <a:gd name="connsiteX6" fmla="*/ 2352734 w 2352734"/>
                <a:gd name="connsiteY6" fmla="*/ 2080415 h 3521874"/>
                <a:gd name="connsiteX7" fmla="*/ 1882614 w 2352734"/>
                <a:gd name="connsiteY7" fmla="*/ 2608041 h 3521874"/>
                <a:gd name="connsiteX8" fmla="*/ 1719470 w 2352734"/>
                <a:gd name="connsiteY8" fmla="*/ 3303213 h 3521874"/>
                <a:gd name="connsiteX9" fmla="*/ 1033670 w 2352734"/>
                <a:gd name="connsiteY9" fmla="*/ 3352908 h 3521874"/>
                <a:gd name="connsiteX10" fmla="*/ 357809 w 2352734"/>
                <a:gd name="connsiteY10" fmla="*/ 3521874 h 3521874"/>
                <a:gd name="connsiteX11" fmla="*/ 0 w 2352734"/>
                <a:gd name="connsiteY11" fmla="*/ 2736682 h 3521874"/>
                <a:gd name="connsiteX12" fmla="*/ 9939 w 2352734"/>
                <a:gd name="connsiteY12" fmla="*/ 540134 h 3521874"/>
                <a:gd name="connsiteX13" fmla="*/ 467139 w 2352734"/>
                <a:gd name="connsiteY13" fmla="*/ 3421 h 3521874"/>
                <a:gd name="connsiteX0" fmla="*/ 467139 w 2352760"/>
                <a:gd name="connsiteY0" fmla="*/ 3421 h 3521874"/>
                <a:gd name="connsiteX1" fmla="*/ 991074 w 2352760"/>
                <a:gd name="connsiteY1" fmla="*/ 364496 h 3521874"/>
                <a:gd name="connsiteX2" fmla="*/ 1597361 w 2352760"/>
                <a:gd name="connsiteY2" fmla="*/ 304435 h 3521874"/>
                <a:gd name="connsiteX3" fmla="*/ 1762919 w 2352760"/>
                <a:gd name="connsiteY3" fmla="*/ 741899 h 3521874"/>
                <a:gd name="connsiteX4" fmla="*/ 2190300 w 2352760"/>
                <a:gd name="connsiteY4" fmla="*/ 1096300 h 3521874"/>
                <a:gd name="connsiteX5" fmla="*/ 1982005 w 2352760"/>
                <a:gd name="connsiteY5" fmla="*/ 1640112 h 3521874"/>
                <a:gd name="connsiteX6" fmla="*/ 2352734 w 2352760"/>
                <a:gd name="connsiteY6" fmla="*/ 2080415 h 3521874"/>
                <a:gd name="connsiteX7" fmla="*/ 1882614 w 2352760"/>
                <a:gd name="connsiteY7" fmla="*/ 2608041 h 3521874"/>
                <a:gd name="connsiteX8" fmla="*/ 1719470 w 2352760"/>
                <a:gd name="connsiteY8" fmla="*/ 3303213 h 3521874"/>
                <a:gd name="connsiteX9" fmla="*/ 1033670 w 2352760"/>
                <a:gd name="connsiteY9" fmla="*/ 3352908 h 3521874"/>
                <a:gd name="connsiteX10" fmla="*/ 357809 w 2352760"/>
                <a:gd name="connsiteY10" fmla="*/ 3521874 h 3521874"/>
                <a:gd name="connsiteX11" fmla="*/ 0 w 2352760"/>
                <a:gd name="connsiteY11" fmla="*/ 2736682 h 3521874"/>
                <a:gd name="connsiteX12" fmla="*/ 9939 w 2352760"/>
                <a:gd name="connsiteY12" fmla="*/ 540134 h 3521874"/>
                <a:gd name="connsiteX13" fmla="*/ 467139 w 2352760"/>
                <a:gd name="connsiteY13" fmla="*/ 3421 h 3521874"/>
                <a:gd name="connsiteX0" fmla="*/ 467139 w 2349495"/>
                <a:gd name="connsiteY0" fmla="*/ 3421 h 3521874"/>
                <a:gd name="connsiteX1" fmla="*/ 991074 w 2349495"/>
                <a:gd name="connsiteY1" fmla="*/ 364496 h 3521874"/>
                <a:gd name="connsiteX2" fmla="*/ 1597361 w 2349495"/>
                <a:gd name="connsiteY2" fmla="*/ 304435 h 3521874"/>
                <a:gd name="connsiteX3" fmla="*/ 1762919 w 2349495"/>
                <a:gd name="connsiteY3" fmla="*/ 741899 h 3521874"/>
                <a:gd name="connsiteX4" fmla="*/ 2190300 w 2349495"/>
                <a:gd name="connsiteY4" fmla="*/ 1096300 h 3521874"/>
                <a:gd name="connsiteX5" fmla="*/ 1982005 w 2349495"/>
                <a:gd name="connsiteY5" fmla="*/ 1640112 h 3521874"/>
                <a:gd name="connsiteX6" fmla="*/ 2349468 w 2349495"/>
                <a:gd name="connsiteY6" fmla="*/ 2100010 h 3521874"/>
                <a:gd name="connsiteX7" fmla="*/ 1882614 w 2349495"/>
                <a:gd name="connsiteY7" fmla="*/ 2608041 h 3521874"/>
                <a:gd name="connsiteX8" fmla="*/ 1719470 w 2349495"/>
                <a:gd name="connsiteY8" fmla="*/ 3303213 h 3521874"/>
                <a:gd name="connsiteX9" fmla="*/ 1033670 w 2349495"/>
                <a:gd name="connsiteY9" fmla="*/ 3352908 h 3521874"/>
                <a:gd name="connsiteX10" fmla="*/ 357809 w 2349495"/>
                <a:gd name="connsiteY10" fmla="*/ 3521874 h 3521874"/>
                <a:gd name="connsiteX11" fmla="*/ 0 w 2349495"/>
                <a:gd name="connsiteY11" fmla="*/ 2736682 h 3521874"/>
                <a:gd name="connsiteX12" fmla="*/ 9939 w 2349495"/>
                <a:gd name="connsiteY12" fmla="*/ 540134 h 3521874"/>
                <a:gd name="connsiteX13" fmla="*/ 467139 w 2349495"/>
                <a:gd name="connsiteY13" fmla="*/ 3421 h 3521874"/>
                <a:gd name="connsiteX0" fmla="*/ 467139 w 2349495"/>
                <a:gd name="connsiteY0" fmla="*/ 3421 h 3521874"/>
                <a:gd name="connsiteX1" fmla="*/ 991074 w 2349495"/>
                <a:gd name="connsiteY1" fmla="*/ 364496 h 3521874"/>
                <a:gd name="connsiteX2" fmla="*/ 1597361 w 2349495"/>
                <a:gd name="connsiteY2" fmla="*/ 304435 h 3521874"/>
                <a:gd name="connsiteX3" fmla="*/ 1762919 w 2349495"/>
                <a:gd name="connsiteY3" fmla="*/ 741899 h 3521874"/>
                <a:gd name="connsiteX4" fmla="*/ 2190300 w 2349495"/>
                <a:gd name="connsiteY4" fmla="*/ 1096300 h 3521874"/>
                <a:gd name="connsiteX5" fmla="*/ 1982005 w 2349495"/>
                <a:gd name="connsiteY5" fmla="*/ 1640112 h 3521874"/>
                <a:gd name="connsiteX6" fmla="*/ 2349468 w 2349495"/>
                <a:gd name="connsiteY6" fmla="*/ 2100010 h 3521874"/>
                <a:gd name="connsiteX7" fmla="*/ 1869551 w 2349495"/>
                <a:gd name="connsiteY7" fmla="*/ 2608041 h 3521874"/>
                <a:gd name="connsiteX8" fmla="*/ 1719470 w 2349495"/>
                <a:gd name="connsiteY8" fmla="*/ 3303213 h 3521874"/>
                <a:gd name="connsiteX9" fmla="*/ 1033670 w 2349495"/>
                <a:gd name="connsiteY9" fmla="*/ 3352908 h 3521874"/>
                <a:gd name="connsiteX10" fmla="*/ 357809 w 2349495"/>
                <a:gd name="connsiteY10" fmla="*/ 3521874 h 3521874"/>
                <a:gd name="connsiteX11" fmla="*/ 0 w 2349495"/>
                <a:gd name="connsiteY11" fmla="*/ 2736682 h 3521874"/>
                <a:gd name="connsiteX12" fmla="*/ 9939 w 2349495"/>
                <a:gd name="connsiteY12" fmla="*/ 540134 h 3521874"/>
                <a:gd name="connsiteX13" fmla="*/ 467139 w 2349495"/>
                <a:gd name="connsiteY13" fmla="*/ 3421 h 3521874"/>
                <a:gd name="connsiteX0" fmla="*/ 467139 w 2349495"/>
                <a:gd name="connsiteY0" fmla="*/ 3421 h 3521874"/>
                <a:gd name="connsiteX1" fmla="*/ 991074 w 2349495"/>
                <a:gd name="connsiteY1" fmla="*/ 364496 h 3521874"/>
                <a:gd name="connsiteX2" fmla="*/ 1597361 w 2349495"/>
                <a:gd name="connsiteY2" fmla="*/ 304435 h 3521874"/>
                <a:gd name="connsiteX3" fmla="*/ 1762919 w 2349495"/>
                <a:gd name="connsiteY3" fmla="*/ 741899 h 3521874"/>
                <a:gd name="connsiteX4" fmla="*/ 2190300 w 2349495"/>
                <a:gd name="connsiteY4" fmla="*/ 1096300 h 3521874"/>
                <a:gd name="connsiteX5" fmla="*/ 1982005 w 2349495"/>
                <a:gd name="connsiteY5" fmla="*/ 1640112 h 3521874"/>
                <a:gd name="connsiteX6" fmla="*/ 2349468 w 2349495"/>
                <a:gd name="connsiteY6" fmla="*/ 2100010 h 3521874"/>
                <a:gd name="connsiteX7" fmla="*/ 1869551 w 2349495"/>
                <a:gd name="connsiteY7" fmla="*/ 2608041 h 3521874"/>
                <a:gd name="connsiteX8" fmla="*/ 1719470 w 2349495"/>
                <a:gd name="connsiteY8" fmla="*/ 3303213 h 3521874"/>
                <a:gd name="connsiteX9" fmla="*/ 1033670 w 2349495"/>
                <a:gd name="connsiteY9" fmla="*/ 3352908 h 3521874"/>
                <a:gd name="connsiteX10" fmla="*/ 357809 w 2349495"/>
                <a:gd name="connsiteY10" fmla="*/ 3521874 h 3521874"/>
                <a:gd name="connsiteX11" fmla="*/ 0 w 2349495"/>
                <a:gd name="connsiteY11" fmla="*/ 2736682 h 3521874"/>
                <a:gd name="connsiteX12" fmla="*/ 9939 w 2349495"/>
                <a:gd name="connsiteY12" fmla="*/ 540134 h 3521874"/>
                <a:gd name="connsiteX13" fmla="*/ 467139 w 2349495"/>
                <a:gd name="connsiteY13" fmla="*/ 3421 h 3521874"/>
                <a:gd name="connsiteX0" fmla="*/ 467139 w 2349495"/>
                <a:gd name="connsiteY0" fmla="*/ 3421 h 3521874"/>
                <a:gd name="connsiteX1" fmla="*/ 991074 w 2349495"/>
                <a:gd name="connsiteY1" fmla="*/ 364496 h 3521874"/>
                <a:gd name="connsiteX2" fmla="*/ 1597361 w 2349495"/>
                <a:gd name="connsiteY2" fmla="*/ 304435 h 3521874"/>
                <a:gd name="connsiteX3" fmla="*/ 1762919 w 2349495"/>
                <a:gd name="connsiteY3" fmla="*/ 741899 h 3521874"/>
                <a:gd name="connsiteX4" fmla="*/ 2190300 w 2349495"/>
                <a:gd name="connsiteY4" fmla="*/ 1096300 h 3521874"/>
                <a:gd name="connsiteX5" fmla="*/ 1982005 w 2349495"/>
                <a:gd name="connsiteY5" fmla="*/ 1640112 h 3521874"/>
                <a:gd name="connsiteX6" fmla="*/ 2349468 w 2349495"/>
                <a:gd name="connsiteY6" fmla="*/ 2100010 h 3521874"/>
                <a:gd name="connsiteX7" fmla="*/ 1869551 w 2349495"/>
                <a:gd name="connsiteY7" fmla="*/ 2608041 h 3521874"/>
                <a:gd name="connsiteX8" fmla="*/ 1690079 w 2349495"/>
                <a:gd name="connsiteY8" fmla="*/ 3264025 h 3521874"/>
                <a:gd name="connsiteX9" fmla="*/ 1033670 w 2349495"/>
                <a:gd name="connsiteY9" fmla="*/ 3352908 h 3521874"/>
                <a:gd name="connsiteX10" fmla="*/ 357809 w 2349495"/>
                <a:gd name="connsiteY10" fmla="*/ 3521874 h 3521874"/>
                <a:gd name="connsiteX11" fmla="*/ 0 w 2349495"/>
                <a:gd name="connsiteY11" fmla="*/ 2736682 h 3521874"/>
                <a:gd name="connsiteX12" fmla="*/ 9939 w 2349495"/>
                <a:gd name="connsiteY12" fmla="*/ 540134 h 3521874"/>
                <a:gd name="connsiteX13" fmla="*/ 467139 w 2349495"/>
                <a:gd name="connsiteY13" fmla="*/ 3421 h 3521874"/>
                <a:gd name="connsiteX0" fmla="*/ 467139 w 2349495"/>
                <a:gd name="connsiteY0" fmla="*/ 3421 h 3521874"/>
                <a:gd name="connsiteX1" fmla="*/ 991074 w 2349495"/>
                <a:gd name="connsiteY1" fmla="*/ 364496 h 3521874"/>
                <a:gd name="connsiteX2" fmla="*/ 1597361 w 2349495"/>
                <a:gd name="connsiteY2" fmla="*/ 304435 h 3521874"/>
                <a:gd name="connsiteX3" fmla="*/ 1762919 w 2349495"/>
                <a:gd name="connsiteY3" fmla="*/ 741899 h 3521874"/>
                <a:gd name="connsiteX4" fmla="*/ 2190300 w 2349495"/>
                <a:gd name="connsiteY4" fmla="*/ 1096300 h 3521874"/>
                <a:gd name="connsiteX5" fmla="*/ 1982005 w 2349495"/>
                <a:gd name="connsiteY5" fmla="*/ 1640112 h 3521874"/>
                <a:gd name="connsiteX6" fmla="*/ 2349468 w 2349495"/>
                <a:gd name="connsiteY6" fmla="*/ 2100010 h 3521874"/>
                <a:gd name="connsiteX7" fmla="*/ 1869551 w 2349495"/>
                <a:gd name="connsiteY7" fmla="*/ 2608041 h 3521874"/>
                <a:gd name="connsiteX8" fmla="*/ 1690079 w 2349495"/>
                <a:gd name="connsiteY8" fmla="*/ 3264025 h 3521874"/>
                <a:gd name="connsiteX9" fmla="*/ 1033670 w 2349495"/>
                <a:gd name="connsiteY9" fmla="*/ 3352908 h 3521874"/>
                <a:gd name="connsiteX10" fmla="*/ 357809 w 2349495"/>
                <a:gd name="connsiteY10" fmla="*/ 3521874 h 3521874"/>
                <a:gd name="connsiteX11" fmla="*/ 0 w 2349495"/>
                <a:gd name="connsiteY11" fmla="*/ 2736682 h 3521874"/>
                <a:gd name="connsiteX12" fmla="*/ 9939 w 2349495"/>
                <a:gd name="connsiteY12" fmla="*/ 540134 h 3521874"/>
                <a:gd name="connsiteX13" fmla="*/ 467139 w 2349495"/>
                <a:gd name="connsiteY13" fmla="*/ 3421 h 3521874"/>
                <a:gd name="connsiteX0" fmla="*/ 467139 w 2349495"/>
                <a:gd name="connsiteY0" fmla="*/ 3421 h 3521874"/>
                <a:gd name="connsiteX1" fmla="*/ 991074 w 2349495"/>
                <a:gd name="connsiteY1" fmla="*/ 364496 h 3521874"/>
                <a:gd name="connsiteX2" fmla="*/ 1597361 w 2349495"/>
                <a:gd name="connsiteY2" fmla="*/ 304435 h 3521874"/>
                <a:gd name="connsiteX3" fmla="*/ 1762919 w 2349495"/>
                <a:gd name="connsiteY3" fmla="*/ 741899 h 3521874"/>
                <a:gd name="connsiteX4" fmla="*/ 2190300 w 2349495"/>
                <a:gd name="connsiteY4" fmla="*/ 1096300 h 3521874"/>
                <a:gd name="connsiteX5" fmla="*/ 1982005 w 2349495"/>
                <a:gd name="connsiteY5" fmla="*/ 1640112 h 3521874"/>
                <a:gd name="connsiteX6" fmla="*/ 2349468 w 2349495"/>
                <a:gd name="connsiteY6" fmla="*/ 2100010 h 3521874"/>
                <a:gd name="connsiteX7" fmla="*/ 1869551 w 2349495"/>
                <a:gd name="connsiteY7" fmla="*/ 2608041 h 3521874"/>
                <a:gd name="connsiteX8" fmla="*/ 1686813 w 2349495"/>
                <a:gd name="connsiteY8" fmla="*/ 3254228 h 3521874"/>
                <a:gd name="connsiteX9" fmla="*/ 1033670 w 2349495"/>
                <a:gd name="connsiteY9" fmla="*/ 3352908 h 3521874"/>
                <a:gd name="connsiteX10" fmla="*/ 357809 w 2349495"/>
                <a:gd name="connsiteY10" fmla="*/ 3521874 h 3521874"/>
                <a:gd name="connsiteX11" fmla="*/ 0 w 2349495"/>
                <a:gd name="connsiteY11" fmla="*/ 2736682 h 3521874"/>
                <a:gd name="connsiteX12" fmla="*/ 9939 w 2349495"/>
                <a:gd name="connsiteY12" fmla="*/ 540134 h 3521874"/>
                <a:gd name="connsiteX13" fmla="*/ 467139 w 2349495"/>
                <a:gd name="connsiteY13" fmla="*/ 3421 h 3521874"/>
                <a:gd name="connsiteX0" fmla="*/ 467139 w 2349495"/>
                <a:gd name="connsiteY0" fmla="*/ 3421 h 3521874"/>
                <a:gd name="connsiteX1" fmla="*/ 991074 w 2349495"/>
                <a:gd name="connsiteY1" fmla="*/ 364496 h 3521874"/>
                <a:gd name="connsiteX2" fmla="*/ 1597361 w 2349495"/>
                <a:gd name="connsiteY2" fmla="*/ 304435 h 3521874"/>
                <a:gd name="connsiteX3" fmla="*/ 1762919 w 2349495"/>
                <a:gd name="connsiteY3" fmla="*/ 741899 h 3521874"/>
                <a:gd name="connsiteX4" fmla="*/ 2190300 w 2349495"/>
                <a:gd name="connsiteY4" fmla="*/ 1096300 h 3521874"/>
                <a:gd name="connsiteX5" fmla="*/ 1982005 w 2349495"/>
                <a:gd name="connsiteY5" fmla="*/ 1640112 h 3521874"/>
                <a:gd name="connsiteX6" fmla="*/ 2349468 w 2349495"/>
                <a:gd name="connsiteY6" fmla="*/ 2100010 h 3521874"/>
                <a:gd name="connsiteX7" fmla="*/ 1869551 w 2349495"/>
                <a:gd name="connsiteY7" fmla="*/ 2608041 h 3521874"/>
                <a:gd name="connsiteX8" fmla="*/ 1686813 w 2349495"/>
                <a:gd name="connsiteY8" fmla="*/ 3254228 h 3521874"/>
                <a:gd name="connsiteX9" fmla="*/ 1033670 w 2349495"/>
                <a:gd name="connsiteY9" fmla="*/ 3352908 h 3521874"/>
                <a:gd name="connsiteX10" fmla="*/ 357809 w 2349495"/>
                <a:gd name="connsiteY10" fmla="*/ 3521874 h 3521874"/>
                <a:gd name="connsiteX11" fmla="*/ 0 w 2349495"/>
                <a:gd name="connsiteY11" fmla="*/ 2736682 h 3521874"/>
                <a:gd name="connsiteX12" fmla="*/ 9939 w 2349495"/>
                <a:gd name="connsiteY12" fmla="*/ 540134 h 3521874"/>
                <a:gd name="connsiteX13" fmla="*/ 467139 w 2349495"/>
                <a:gd name="connsiteY13" fmla="*/ 3421 h 3521874"/>
                <a:gd name="connsiteX0" fmla="*/ 467139 w 2349495"/>
                <a:gd name="connsiteY0" fmla="*/ 3421 h 3521874"/>
                <a:gd name="connsiteX1" fmla="*/ 991074 w 2349495"/>
                <a:gd name="connsiteY1" fmla="*/ 364496 h 3521874"/>
                <a:gd name="connsiteX2" fmla="*/ 1597361 w 2349495"/>
                <a:gd name="connsiteY2" fmla="*/ 304435 h 3521874"/>
                <a:gd name="connsiteX3" fmla="*/ 1762919 w 2349495"/>
                <a:gd name="connsiteY3" fmla="*/ 741899 h 3521874"/>
                <a:gd name="connsiteX4" fmla="*/ 2190300 w 2349495"/>
                <a:gd name="connsiteY4" fmla="*/ 1096300 h 3521874"/>
                <a:gd name="connsiteX5" fmla="*/ 1982005 w 2349495"/>
                <a:gd name="connsiteY5" fmla="*/ 1640112 h 3521874"/>
                <a:gd name="connsiteX6" fmla="*/ 2349468 w 2349495"/>
                <a:gd name="connsiteY6" fmla="*/ 2100010 h 3521874"/>
                <a:gd name="connsiteX7" fmla="*/ 1869551 w 2349495"/>
                <a:gd name="connsiteY7" fmla="*/ 2608041 h 3521874"/>
                <a:gd name="connsiteX8" fmla="*/ 1686813 w 2349495"/>
                <a:gd name="connsiteY8" fmla="*/ 3254228 h 3521874"/>
                <a:gd name="connsiteX9" fmla="*/ 1108782 w 2349495"/>
                <a:gd name="connsiteY9" fmla="*/ 3333313 h 3521874"/>
                <a:gd name="connsiteX10" fmla="*/ 357809 w 2349495"/>
                <a:gd name="connsiteY10" fmla="*/ 3521874 h 3521874"/>
                <a:gd name="connsiteX11" fmla="*/ 0 w 2349495"/>
                <a:gd name="connsiteY11" fmla="*/ 2736682 h 3521874"/>
                <a:gd name="connsiteX12" fmla="*/ 9939 w 2349495"/>
                <a:gd name="connsiteY12" fmla="*/ 540134 h 3521874"/>
                <a:gd name="connsiteX13" fmla="*/ 467139 w 2349495"/>
                <a:gd name="connsiteY13" fmla="*/ 3421 h 3521874"/>
                <a:gd name="connsiteX0" fmla="*/ 467139 w 2349495"/>
                <a:gd name="connsiteY0" fmla="*/ 3421 h 3521874"/>
                <a:gd name="connsiteX1" fmla="*/ 991074 w 2349495"/>
                <a:gd name="connsiteY1" fmla="*/ 364496 h 3521874"/>
                <a:gd name="connsiteX2" fmla="*/ 1597361 w 2349495"/>
                <a:gd name="connsiteY2" fmla="*/ 304435 h 3521874"/>
                <a:gd name="connsiteX3" fmla="*/ 1762919 w 2349495"/>
                <a:gd name="connsiteY3" fmla="*/ 741899 h 3521874"/>
                <a:gd name="connsiteX4" fmla="*/ 2190300 w 2349495"/>
                <a:gd name="connsiteY4" fmla="*/ 1096300 h 3521874"/>
                <a:gd name="connsiteX5" fmla="*/ 1982005 w 2349495"/>
                <a:gd name="connsiteY5" fmla="*/ 1640112 h 3521874"/>
                <a:gd name="connsiteX6" fmla="*/ 2349468 w 2349495"/>
                <a:gd name="connsiteY6" fmla="*/ 2100010 h 3521874"/>
                <a:gd name="connsiteX7" fmla="*/ 1869551 w 2349495"/>
                <a:gd name="connsiteY7" fmla="*/ 2608041 h 3521874"/>
                <a:gd name="connsiteX8" fmla="*/ 1686813 w 2349495"/>
                <a:gd name="connsiteY8" fmla="*/ 3254228 h 3521874"/>
                <a:gd name="connsiteX9" fmla="*/ 1108782 w 2349495"/>
                <a:gd name="connsiteY9" fmla="*/ 3333313 h 3521874"/>
                <a:gd name="connsiteX10" fmla="*/ 357809 w 2349495"/>
                <a:gd name="connsiteY10" fmla="*/ 3521874 h 3521874"/>
                <a:gd name="connsiteX11" fmla="*/ 0 w 2349495"/>
                <a:gd name="connsiteY11" fmla="*/ 2736682 h 3521874"/>
                <a:gd name="connsiteX12" fmla="*/ 9939 w 2349495"/>
                <a:gd name="connsiteY12" fmla="*/ 540134 h 3521874"/>
                <a:gd name="connsiteX13" fmla="*/ 467139 w 2349495"/>
                <a:gd name="connsiteY13" fmla="*/ 3421 h 3521874"/>
                <a:gd name="connsiteX0" fmla="*/ 467139 w 2349495"/>
                <a:gd name="connsiteY0" fmla="*/ 3421 h 3521874"/>
                <a:gd name="connsiteX1" fmla="*/ 991074 w 2349495"/>
                <a:gd name="connsiteY1" fmla="*/ 364496 h 3521874"/>
                <a:gd name="connsiteX2" fmla="*/ 1597361 w 2349495"/>
                <a:gd name="connsiteY2" fmla="*/ 304435 h 3521874"/>
                <a:gd name="connsiteX3" fmla="*/ 1762919 w 2349495"/>
                <a:gd name="connsiteY3" fmla="*/ 741899 h 3521874"/>
                <a:gd name="connsiteX4" fmla="*/ 2190300 w 2349495"/>
                <a:gd name="connsiteY4" fmla="*/ 1096300 h 3521874"/>
                <a:gd name="connsiteX5" fmla="*/ 1982005 w 2349495"/>
                <a:gd name="connsiteY5" fmla="*/ 1640112 h 3521874"/>
                <a:gd name="connsiteX6" fmla="*/ 2349468 w 2349495"/>
                <a:gd name="connsiteY6" fmla="*/ 2100010 h 3521874"/>
                <a:gd name="connsiteX7" fmla="*/ 1869551 w 2349495"/>
                <a:gd name="connsiteY7" fmla="*/ 2608041 h 3521874"/>
                <a:gd name="connsiteX8" fmla="*/ 1686813 w 2349495"/>
                <a:gd name="connsiteY8" fmla="*/ 3254228 h 3521874"/>
                <a:gd name="connsiteX9" fmla="*/ 1108782 w 2349495"/>
                <a:gd name="connsiteY9" fmla="*/ 3333313 h 3521874"/>
                <a:gd name="connsiteX10" fmla="*/ 357809 w 2349495"/>
                <a:gd name="connsiteY10" fmla="*/ 3521874 h 3521874"/>
                <a:gd name="connsiteX11" fmla="*/ 0 w 2349495"/>
                <a:gd name="connsiteY11" fmla="*/ 2736682 h 3521874"/>
                <a:gd name="connsiteX12" fmla="*/ 9939 w 2349495"/>
                <a:gd name="connsiteY12" fmla="*/ 540134 h 3521874"/>
                <a:gd name="connsiteX13" fmla="*/ 467139 w 2349495"/>
                <a:gd name="connsiteY13" fmla="*/ 3421 h 3521874"/>
                <a:gd name="connsiteX0" fmla="*/ 467139 w 2349495"/>
                <a:gd name="connsiteY0" fmla="*/ 3421 h 3484067"/>
                <a:gd name="connsiteX1" fmla="*/ 991074 w 2349495"/>
                <a:gd name="connsiteY1" fmla="*/ 364496 h 3484067"/>
                <a:gd name="connsiteX2" fmla="*/ 1597361 w 2349495"/>
                <a:gd name="connsiteY2" fmla="*/ 304435 h 3484067"/>
                <a:gd name="connsiteX3" fmla="*/ 1762919 w 2349495"/>
                <a:gd name="connsiteY3" fmla="*/ 741899 h 3484067"/>
                <a:gd name="connsiteX4" fmla="*/ 2190300 w 2349495"/>
                <a:gd name="connsiteY4" fmla="*/ 1096300 h 3484067"/>
                <a:gd name="connsiteX5" fmla="*/ 1982005 w 2349495"/>
                <a:gd name="connsiteY5" fmla="*/ 1640112 h 3484067"/>
                <a:gd name="connsiteX6" fmla="*/ 2349468 w 2349495"/>
                <a:gd name="connsiteY6" fmla="*/ 2100010 h 3484067"/>
                <a:gd name="connsiteX7" fmla="*/ 1869551 w 2349495"/>
                <a:gd name="connsiteY7" fmla="*/ 2608041 h 3484067"/>
                <a:gd name="connsiteX8" fmla="*/ 1686813 w 2349495"/>
                <a:gd name="connsiteY8" fmla="*/ 3254228 h 3484067"/>
                <a:gd name="connsiteX9" fmla="*/ 1108782 w 2349495"/>
                <a:gd name="connsiteY9" fmla="*/ 3333313 h 3484067"/>
                <a:gd name="connsiteX10" fmla="*/ 364340 w 2349495"/>
                <a:gd name="connsiteY10" fmla="*/ 3469622 h 3484067"/>
                <a:gd name="connsiteX11" fmla="*/ 0 w 2349495"/>
                <a:gd name="connsiteY11" fmla="*/ 2736682 h 3484067"/>
                <a:gd name="connsiteX12" fmla="*/ 9939 w 2349495"/>
                <a:gd name="connsiteY12" fmla="*/ 540134 h 3484067"/>
                <a:gd name="connsiteX13" fmla="*/ 467139 w 2349495"/>
                <a:gd name="connsiteY13" fmla="*/ 3421 h 3484067"/>
                <a:gd name="connsiteX0" fmla="*/ 467139 w 2349495"/>
                <a:gd name="connsiteY0" fmla="*/ 3421 h 3480224"/>
                <a:gd name="connsiteX1" fmla="*/ 991074 w 2349495"/>
                <a:gd name="connsiteY1" fmla="*/ 364496 h 3480224"/>
                <a:gd name="connsiteX2" fmla="*/ 1597361 w 2349495"/>
                <a:gd name="connsiteY2" fmla="*/ 304435 h 3480224"/>
                <a:gd name="connsiteX3" fmla="*/ 1762919 w 2349495"/>
                <a:gd name="connsiteY3" fmla="*/ 741899 h 3480224"/>
                <a:gd name="connsiteX4" fmla="*/ 2190300 w 2349495"/>
                <a:gd name="connsiteY4" fmla="*/ 1096300 h 3480224"/>
                <a:gd name="connsiteX5" fmla="*/ 1982005 w 2349495"/>
                <a:gd name="connsiteY5" fmla="*/ 1640112 h 3480224"/>
                <a:gd name="connsiteX6" fmla="*/ 2349468 w 2349495"/>
                <a:gd name="connsiteY6" fmla="*/ 2100010 h 3480224"/>
                <a:gd name="connsiteX7" fmla="*/ 1869551 w 2349495"/>
                <a:gd name="connsiteY7" fmla="*/ 2608041 h 3480224"/>
                <a:gd name="connsiteX8" fmla="*/ 1686813 w 2349495"/>
                <a:gd name="connsiteY8" fmla="*/ 3254228 h 3480224"/>
                <a:gd name="connsiteX9" fmla="*/ 1108782 w 2349495"/>
                <a:gd name="connsiteY9" fmla="*/ 3333313 h 3480224"/>
                <a:gd name="connsiteX10" fmla="*/ 370871 w 2349495"/>
                <a:gd name="connsiteY10" fmla="*/ 3459825 h 3480224"/>
                <a:gd name="connsiteX11" fmla="*/ 0 w 2349495"/>
                <a:gd name="connsiteY11" fmla="*/ 2736682 h 3480224"/>
                <a:gd name="connsiteX12" fmla="*/ 9939 w 2349495"/>
                <a:gd name="connsiteY12" fmla="*/ 540134 h 3480224"/>
                <a:gd name="connsiteX13" fmla="*/ 467139 w 2349495"/>
                <a:gd name="connsiteY13" fmla="*/ 3421 h 3480224"/>
                <a:gd name="connsiteX0" fmla="*/ 467139 w 2349495"/>
                <a:gd name="connsiteY0" fmla="*/ 3421 h 3552207"/>
                <a:gd name="connsiteX1" fmla="*/ 991074 w 2349495"/>
                <a:gd name="connsiteY1" fmla="*/ 364496 h 3552207"/>
                <a:gd name="connsiteX2" fmla="*/ 1597361 w 2349495"/>
                <a:gd name="connsiteY2" fmla="*/ 304435 h 3552207"/>
                <a:gd name="connsiteX3" fmla="*/ 1762919 w 2349495"/>
                <a:gd name="connsiteY3" fmla="*/ 741899 h 3552207"/>
                <a:gd name="connsiteX4" fmla="*/ 2190300 w 2349495"/>
                <a:gd name="connsiteY4" fmla="*/ 1096300 h 3552207"/>
                <a:gd name="connsiteX5" fmla="*/ 1982005 w 2349495"/>
                <a:gd name="connsiteY5" fmla="*/ 1640112 h 3552207"/>
                <a:gd name="connsiteX6" fmla="*/ 2349468 w 2349495"/>
                <a:gd name="connsiteY6" fmla="*/ 2100010 h 3552207"/>
                <a:gd name="connsiteX7" fmla="*/ 1869551 w 2349495"/>
                <a:gd name="connsiteY7" fmla="*/ 2608041 h 3552207"/>
                <a:gd name="connsiteX8" fmla="*/ 1686813 w 2349495"/>
                <a:gd name="connsiteY8" fmla="*/ 3254228 h 3552207"/>
                <a:gd name="connsiteX9" fmla="*/ 1108782 w 2349495"/>
                <a:gd name="connsiteY9" fmla="*/ 3333313 h 3552207"/>
                <a:gd name="connsiteX10" fmla="*/ 370871 w 2349495"/>
                <a:gd name="connsiteY10" fmla="*/ 3459825 h 3552207"/>
                <a:gd name="connsiteX11" fmla="*/ 0 w 2349495"/>
                <a:gd name="connsiteY11" fmla="*/ 2736682 h 3552207"/>
                <a:gd name="connsiteX12" fmla="*/ 9939 w 2349495"/>
                <a:gd name="connsiteY12" fmla="*/ 540134 h 3552207"/>
                <a:gd name="connsiteX13" fmla="*/ 467139 w 2349495"/>
                <a:gd name="connsiteY13" fmla="*/ 3421 h 3552207"/>
                <a:gd name="connsiteX0" fmla="*/ 467139 w 2349495"/>
                <a:gd name="connsiteY0" fmla="*/ 3421 h 3552207"/>
                <a:gd name="connsiteX1" fmla="*/ 991074 w 2349495"/>
                <a:gd name="connsiteY1" fmla="*/ 364496 h 3552207"/>
                <a:gd name="connsiteX2" fmla="*/ 1597361 w 2349495"/>
                <a:gd name="connsiteY2" fmla="*/ 304435 h 3552207"/>
                <a:gd name="connsiteX3" fmla="*/ 1762919 w 2349495"/>
                <a:gd name="connsiteY3" fmla="*/ 741899 h 3552207"/>
                <a:gd name="connsiteX4" fmla="*/ 2190300 w 2349495"/>
                <a:gd name="connsiteY4" fmla="*/ 1096300 h 3552207"/>
                <a:gd name="connsiteX5" fmla="*/ 1982005 w 2349495"/>
                <a:gd name="connsiteY5" fmla="*/ 1640112 h 3552207"/>
                <a:gd name="connsiteX6" fmla="*/ 2349468 w 2349495"/>
                <a:gd name="connsiteY6" fmla="*/ 2100010 h 3552207"/>
                <a:gd name="connsiteX7" fmla="*/ 1869551 w 2349495"/>
                <a:gd name="connsiteY7" fmla="*/ 2608041 h 3552207"/>
                <a:gd name="connsiteX8" fmla="*/ 1686813 w 2349495"/>
                <a:gd name="connsiteY8" fmla="*/ 3254228 h 3552207"/>
                <a:gd name="connsiteX9" fmla="*/ 1108782 w 2349495"/>
                <a:gd name="connsiteY9" fmla="*/ 3333313 h 3552207"/>
                <a:gd name="connsiteX10" fmla="*/ 370871 w 2349495"/>
                <a:gd name="connsiteY10" fmla="*/ 3459825 h 3552207"/>
                <a:gd name="connsiteX11" fmla="*/ 0 w 2349495"/>
                <a:gd name="connsiteY11" fmla="*/ 2736682 h 3552207"/>
                <a:gd name="connsiteX12" fmla="*/ 9939 w 2349495"/>
                <a:gd name="connsiteY12" fmla="*/ 540134 h 3552207"/>
                <a:gd name="connsiteX13" fmla="*/ 467139 w 2349495"/>
                <a:gd name="connsiteY13" fmla="*/ 3421 h 3552207"/>
                <a:gd name="connsiteX0" fmla="*/ 467233 w 2349589"/>
                <a:gd name="connsiteY0" fmla="*/ 3421 h 3552207"/>
                <a:gd name="connsiteX1" fmla="*/ 991168 w 2349589"/>
                <a:gd name="connsiteY1" fmla="*/ 364496 h 3552207"/>
                <a:gd name="connsiteX2" fmla="*/ 1597455 w 2349589"/>
                <a:gd name="connsiteY2" fmla="*/ 304435 h 3552207"/>
                <a:gd name="connsiteX3" fmla="*/ 1763013 w 2349589"/>
                <a:gd name="connsiteY3" fmla="*/ 741899 h 3552207"/>
                <a:gd name="connsiteX4" fmla="*/ 2190394 w 2349589"/>
                <a:gd name="connsiteY4" fmla="*/ 1096300 h 3552207"/>
                <a:gd name="connsiteX5" fmla="*/ 1982099 w 2349589"/>
                <a:gd name="connsiteY5" fmla="*/ 1640112 h 3552207"/>
                <a:gd name="connsiteX6" fmla="*/ 2349562 w 2349589"/>
                <a:gd name="connsiteY6" fmla="*/ 2100010 h 3552207"/>
                <a:gd name="connsiteX7" fmla="*/ 1869645 w 2349589"/>
                <a:gd name="connsiteY7" fmla="*/ 2608041 h 3552207"/>
                <a:gd name="connsiteX8" fmla="*/ 1686907 w 2349589"/>
                <a:gd name="connsiteY8" fmla="*/ 3254228 h 3552207"/>
                <a:gd name="connsiteX9" fmla="*/ 1108876 w 2349589"/>
                <a:gd name="connsiteY9" fmla="*/ 3333313 h 3552207"/>
                <a:gd name="connsiteX10" fmla="*/ 370965 w 2349589"/>
                <a:gd name="connsiteY10" fmla="*/ 3459825 h 3552207"/>
                <a:gd name="connsiteX11" fmla="*/ 94 w 2349589"/>
                <a:gd name="connsiteY11" fmla="*/ 2736682 h 3552207"/>
                <a:gd name="connsiteX12" fmla="*/ 10033 w 2349589"/>
                <a:gd name="connsiteY12" fmla="*/ 540134 h 3552207"/>
                <a:gd name="connsiteX13" fmla="*/ 467233 w 2349589"/>
                <a:gd name="connsiteY13" fmla="*/ 3421 h 3552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49589" h="3552207">
                  <a:moveTo>
                    <a:pt x="467233" y="3421"/>
                  </a:moveTo>
                  <a:cubicBezTo>
                    <a:pt x="734407" y="-24266"/>
                    <a:pt x="981985" y="117864"/>
                    <a:pt x="991168" y="364496"/>
                  </a:cubicBezTo>
                  <a:cubicBezTo>
                    <a:pt x="1194352" y="121319"/>
                    <a:pt x="1498773" y="227572"/>
                    <a:pt x="1597455" y="304435"/>
                  </a:cubicBezTo>
                  <a:cubicBezTo>
                    <a:pt x="1689652" y="352285"/>
                    <a:pt x="1788382" y="579749"/>
                    <a:pt x="1763013" y="741899"/>
                  </a:cubicBezTo>
                  <a:cubicBezTo>
                    <a:pt x="1943573" y="782744"/>
                    <a:pt x="2133931" y="882371"/>
                    <a:pt x="2190394" y="1096300"/>
                  </a:cubicBezTo>
                  <a:cubicBezTo>
                    <a:pt x="2247236" y="1330910"/>
                    <a:pt x="2127731" y="1529599"/>
                    <a:pt x="1982099" y="1640112"/>
                  </a:cubicBezTo>
                  <a:cubicBezTo>
                    <a:pt x="2152484" y="1693262"/>
                    <a:pt x="2352260" y="1890106"/>
                    <a:pt x="2349562" y="2100010"/>
                  </a:cubicBezTo>
                  <a:cubicBezTo>
                    <a:pt x="2319129" y="2527345"/>
                    <a:pt x="2047035" y="2618311"/>
                    <a:pt x="1869645" y="2608041"/>
                  </a:cubicBezTo>
                  <a:cubicBezTo>
                    <a:pt x="1950246" y="2898548"/>
                    <a:pt x="1812046" y="3097616"/>
                    <a:pt x="1686907" y="3254228"/>
                  </a:cubicBezTo>
                  <a:cubicBezTo>
                    <a:pt x="1508381" y="3391624"/>
                    <a:pt x="1336387" y="3401657"/>
                    <a:pt x="1108876" y="3333313"/>
                  </a:cubicBezTo>
                  <a:cubicBezTo>
                    <a:pt x="969586" y="3611704"/>
                    <a:pt x="680072" y="3589648"/>
                    <a:pt x="370965" y="3459825"/>
                  </a:cubicBezTo>
                  <a:cubicBezTo>
                    <a:pt x="103649" y="3346140"/>
                    <a:pt x="-3644" y="3069170"/>
                    <a:pt x="94" y="2736682"/>
                  </a:cubicBezTo>
                  <a:lnTo>
                    <a:pt x="10033" y="540134"/>
                  </a:lnTo>
                  <a:cubicBezTo>
                    <a:pt x="2413" y="246930"/>
                    <a:pt x="200533" y="45165"/>
                    <a:pt x="467233" y="3421"/>
                  </a:cubicBezTo>
                  <a:close/>
                </a:path>
              </a:pathLst>
            </a:cu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nvGrpSpPr>
            <p:cNvPr id="12" name="그룹 42">
              <a:extLst>
                <a:ext uri="{FF2B5EF4-FFF2-40B4-BE49-F238E27FC236}">
                  <a16:creationId xmlns="" xmlns:a16="http://schemas.microsoft.com/office/drawing/2014/main" id="{B4DE19D9-DFCA-414B-B7DA-A18A2242DBD5}"/>
                </a:ext>
              </a:extLst>
            </p:cNvPr>
            <p:cNvGrpSpPr/>
            <p:nvPr/>
          </p:nvGrpSpPr>
          <p:grpSpPr>
            <a:xfrm>
              <a:off x="5560370" y="66818"/>
              <a:ext cx="2195000" cy="3306170"/>
              <a:chOff x="6150565" y="3254095"/>
              <a:chExt cx="979312" cy="1475068"/>
            </a:xfrm>
          </p:grpSpPr>
          <p:sp>
            <p:nvSpPr>
              <p:cNvPr id="101" name="자유형: 도형 43">
                <a:extLst>
                  <a:ext uri="{FF2B5EF4-FFF2-40B4-BE49-F238E27FC236}">
                    <a16:creationId xmlns="" xmlns:a16="http://schemas.microsoft.com/office/drawing/2014/main" id="{B8E0A958-5451-418A-81E9-D520AD6D64B7}"/>
                  </a:ext>
                </a:extLst>
              </p:cNvPr>
              <p:cNvSpPr/>
              <p:nvPr/>
            </p:nvSpPr>
            <p:spPr>
              <a:xfrm>
                <a:off x="6154072" y="3254095"/>
                <a:ext cx="734589" cy="517434"/>
              </a:xfrm>
              <a:custGeom>
                <a:avLst/>
                <a:gdLst>
                  <a:gd name="connsiteX0" fmla="*/ 182319 w 931229"/>
                  <a:gd name="connsiteY0" fmla="*/ 476834 h 617079"/>
                  <a:gd name="connsiteX1" fmla="*/ 423541 w 931229"/>
                  <a:gd name="connsiteY1" fmla="*/ 339394 h 617079"/>
                  <a:gd name="connsiteX2" fmla="*/ 516103 w 931229"/>
                  <a:gd name="connsiteY2" fmla="*/ 617079 h 617079"/>
                  <a:gd name="connsiteX3" fmla="*/ 0 w 931229"/>
                  <a:gd name="connsiteY3" fmla="*/ 448785 h 617079"/>
                  <a:gd name="connsiteX4" fmla="*/ 274881 w 931229"/>
                  <a:gd name="connsiteY4" fmla="*/ 0 h 617079"/>
                  <a:gd name="connsiteX5" fmla="*/ 504883 w 931229"/>
                  <a:gd name="connsiteY5" fmla="*/ 235612 h 617079"/>
                  <a:gd name="connsiteX6" fmla="*/ 765740 w 931229"/>
                  <a:gd name="connsiteY6" fmla="*/ 159879 h 617079"/>
                  <a:gd name="connsiteX7" fmla="*/ 931229 w 931229"/>
                  <a:gd name="connsiteY7" fmla="*/ 403906 h 617079"/>
                  <a:gd name="connsiteX0" fmla="*/ 182319 w 931922"/>
                  <a:gd name="connsiteY0" fmla="*/ 476834 h 617079"/>
                  <a:gd name="connsiteX1" fmla="*/ 423541 w 931922"/>
                  <a:gd name="connsiteY1" fmla="*/ 339394 h 617079"/>
                  <a:gd name="connsiteX2" fmla="*/ 516103 w 931922"/>
                  <a:gd name="connsiteY2" fmla="*/ 617079 h 617079"/>
                  <a:gd name="connsiteX3" fmla="*/ 0 w 931922"/>
                  <a:gd name="connsiteY3" fmla="*/ 448785 h 617079"/>
                  <a:gd name="connsiteX4" fmla="*/ 274881 w 931922"/>
                  <a:gd name="connsiteY4" fmla="*/ 0 h 617079"/>
                  <a:gd name="connsiteX5" fmla="*/ 504883 w 931922"/>
                  <a:gd name="connsiteY5" fmla="*/ 235612 h 617079"/>
                  <a:gd name="connsiteX6" fmla="*/ 765740 w 931922"/>
                  <a:gd name="connsiteY6" fmla="*/ 159879 h 617079"/>
                  <a:gd name="connsiteX7" fmla="*/ 931229 w 931922"/>
                  <a:gd name="connsiteY7" fmla="*/ 403906 h 617079"/>
                  <a:gd name="connsiteX0" fmla="*/ 182319 w 931922"/>
                  <a:gd name="connsiteY0" fmla="*/ 476834 h 617079"/>
                  <a:gd name="connsiteX1" fmla="*/ 423541 w 931922"/>
                  <a:gd name="connsiteY1" fmla="*/ 339394 h 617079"/>
                  <a:gd name="connsiteX2" fmla="*/ 516103 w 931922"/>
                  <a:gd name="connsiteY2" fmla="*/ 617079 h 617079"/>
                  <a:gd name="connsiteX3" fmla="*/ 0 w 931922"/>
                  <a:gd name="connsiteY3" fmla="*/ 448785 h 617079"/>
                  <a:gd name="connsiteX4" fmla="*/ 274881 w 931922"/>
                  <a:gd name="connsiteY4" fmla="*/ 0 h 617079"/>
                  <a:gd name="connsiteX5" fmla="*/ 504883 w 931922"/>
                  <a:gd name="connsiteY5" fmla="*/ 235612 h 617079"/>
                  <a:gd name="connsiteX6" fmla="*/ 765740 w 931922"/>
                  <a:gd name="connsiteY6" fmla="*/ 159879 h 617079"/>
                  <a:gd name="connsiteX7" fmla="*/ 931229 w 931922"/>
                  <a:gd name="connsiteY7" fmla="*/ 403906 h 617079"/>
                  <a:gd name="connsiteX0" fmla="*/ 182319 w 931968"/>
                  <a:gd name="connsiteY0" fmla="*/ 476834 h 617079"/>
                  <a:gd name="connsiteX1" fmla="*/ 423541 w 931968"/>
                  <a:gd name="connsiteY1" fmla="*/ 339394 h 617079"/>
                  <a:gd name="connsiteX2" fmla="*/ 516103 w 931968"/>
                  <a:gd name="connsiteY2" fmla="*/ 617079 h 617079"/>
                  <a:gd name="connsiteX3" fmla="*/ 0 w 931968"/>
                  <a:gd name="connsiteY3" fmla="*/ 448785 h 617079"/>
                  <a:gd name="connsiteX4" fmla="*/ 274881 w 931968"/>
                  <a:gd name="connsiteY4" fmla="*/ 0 h 617079"/>
                  <a:gd name="connsiteX5" fmla="*/ 504883 w 931968"/>
                  <a:gd name="connsiteY5" fmla="*/ 235612 h 617079"/>
                  <a:gd name="connsiteX6" fmla="*/ 765740 w 931968"/>
                  <a:gd name="connsiteY6" fmla="*/ 159879 h 617079"/>
                  <a:gd name="connsiteX7" fmla="*/ 931229 w 931968"/>
                  <a:gd name="connsiteY7" fmla="*/ 403906 h 617079"/>
                  <a:gd name="connsiteX0" fmla="*/ 182319 w 932698"/>
                  <a:gd name="connsiteY0" fmla="*/ 476834 h 617079"/>
                  <a:gd name="connsiteX1" fmla="*/ 423541 w 932698"/>
                  <a:gd name="connsiteY1" fmla="*/ 339394 h 617079"/>
                  <a:gd name="connsiteX2" fmla="*/ 516103 w 932698"/>
                  <a:gd name="connsiteY2" fmla="*/ 617079 h 617079"/>
                  <a:gd name="connsiteX3" fmla="*/ 0 w 932698"/>
                  <a:gd name="connsiteY3" fmla="*/ 448785 h 617079"/>
                  <a:gd name="connsiteX4" fmla="*/ 274881 w 932698"/>
                  <a:gd name="connsiteY4" fmla="*/ 0 h 617079"/>
                  <a:gd name="connsiteX5" fmla="*/ 504883 w 932698"/>
                  <a:gd name="connsiteY5" fmla="*/ 235612 h 617079"/>
                  <a:gd name="connsiteX6" fmla="*/ 765740 w 932698"/>
                  <a:gd name="connsiteY6" fmla="*/ 159879 h 617079"/>
                  <a:gd name="connsiteX7" fmla="*/ 931229 w 932698"/>
                  <a:gd name="connsiteY7" fmla="*/ 403906 h 617079"/>
                  <a:gd name="connsiteX0" fmla="*/ 182319 w 932698"/>
                  <a:gd name="connsiteY0" fmla="*/ 476834 h 617079"/>
                  <a:gd name="connsiteX1" fmla="*/ 423541 w 932698"/>
                  <a:gd name="connsiteY1" fmla="*/ 339394 h 617079"/>
                  <a:gd name="connsiteX2" fmla="*/ 516103 w 932698"/>
                  <a:gd name="connsiteY2" fmla="*/ 617079 h 617079"/>
                  <a:gd name="connsiteX3" fmla="*/ 0 w 932698"/>
                  <a:gd name="connsiteY3" fmla="*/ 448785 h 617079"/>
                  <a:gd name="connsiteX4" fmla="*/ 274881 w 932698"/>
                  <a:gd name="connsiteY4" fmla="*/ 0 h 617079"/>
                  <a:gd name="connsiteX5" fmla="*/ 504883 w 932698"/>
                  <a:gd name="connsiteY5" fmla="*/ 235612 h 617079"/>
                  <a:gd name="connsiteX6" fmla="*/ 765740 w 932698"/>
                  <a:gd name="connsiteY6" fmla="*/ 159879 h 617079"/>
                  <a:gd name="connsiteX7" fmla="*/ 931229 w 932698"/>
                  <a:gd name="connsiteY7" fmla="*/ 403906 h 617079"/>
                  <a:gd name="connsiteX0" fmla="*/ 182319 w 932698"/>
                  <a:gd name="connsiteY0" fmla="*/ 476834 h 617079"/>
                  <a:gd name="connsiteX1" fmla="*/ 423541 w 932698"/>
                  <a:gd name="connsiteY1" fmla="*/ 339394 h 617079"/>
                  <a:gd name="connsiteX2" fmla="*/ 516103 w 932698"/>
                  <a:gd name="connsiteY2" fmla="*/ 617079 h 617079"/>
                  <a:gd name="connsiteX3" fmla="*/ 0 w 932698"/>
                  <a:gd name="connsiteY3" fmla="*/ 448785 h 617079"/>
                  <a:gd name="connsiteX4" fmla="*/ 274881 w 932698"/>
                  <a:gd name="connsiteY4" fmla="*/ 0 h 617079"/>
                  <a:gd name="connsiteX5" fmla="*/ 477341 w 932698"/>
                  <a:gd name="connsiteY5" fmla="*/ 243874 h 617079"/>
                  <a:gd name="connsiteX6" fmla="*/ 765740 w 932698"/>
                  <a:gd name="connsiteY6" fmla="*/ 159879 h 617079"/>
                  <a:gd name="connsiteX7" fmla="*/ 931229 w 932698"/>
                  <a:gd name="connsiteY7" fmla="*/ 403906 h 617079"/>
                  <a:gd name="connsiteX0" fmla="*/ 182319 w 932698"/>
                  <a:gd name="connsiteY0" fmla="*/ 476834 h 617079"/>
                  <a:gd name="connsiteX1" fmla="*/ 423541 w 932698"/>
                  <a:gd name="connsiteY1" fmla="*/ 339394 h 617079"/>
                  <a:gd name="connsiteX2" fmla="*/ 516103 w 932698"/>
                  <a:gd name="connsiteY2" fmla="*/ 617079 h 617079"/>
                  <a:gd name="connsiteX3" fmla="*/ 0 w 932698"/>
                  <a:gd name="connsiteY3" fmla="*/ 448785 h 617079"/>
                  <a:gd name="connsiteX4" fmla="*/ 274881 w 932698"/>
                  <a:gd name="connsiteY4" fmla="*/ 0 h 617079"/>
                  <a:gd name="connsiteX5" fmla="*/ 477341 w 932698"/>
                  <a:gd name="connsiteY5" fmla="*/ 243874 h 617079"/>
                  <a:gd name="connsiteX6" fmla="*/ 765740 w 932698"/>
                  <a:gd name="connsiteY6" fmla="*/ 159879 h 617079"/>
                  <a:gd name="connsiteX7" fmla="*/ 931229 w 932698"/>
                  <a:gd name="connsiteY7" fmla="*/ 403906 h 617079"/>
                  <a:gd name="connsiteX0" fmla="*/ 182319 w 932698"/>
                  <a:gd name="connsiteY0" fmla="*/ 476834 h 617079"/>
                  <a:gd name="connsiteX1" fmla="*/ 423541 w 932698"/>
                  <a:gd name="connsiteY1" fmla="*/ 339394 h 617079"/>
                  <a:gd name="connsiteX2" fmla="*/ 516103 w 932698"/>
                  <a:gd name="connsiteY2" fmla="*/ 617079 h 617079"/>
                  <a:gd name="connsiteX3" fmla="*/ 0 w 932698"/>
                  <a:gd name="connsiteY3" fmla="*/ 448785 h 617079"/>
                  <a:gd name="connsiteX4" fmla="*/ 274881 w 932698"/>
                  <a:gd name="connsiteY4" fmla="*/ 0 h 617079"/>
                  <a:gd name="connsiteX5" fmla="*/ 477341 w 932698"/>
                  <a:gd name="connsiteY5" fmla="*/ 243874 h 617079"/>
                  <a:gd name="connsiteX6" fmla="*/ 765740 w 932698"/>
                  <a:gd name="connsiteY6" fmla="*/ 159879 h 617079"/>
                  <a:gd name="connsiteX7" fmla="*/ 931229 w 932698"/>
                  <a:gd name="connsiteY7" fmla="*/ 403906 h 617079"/>
                  <a:gd name="connsiteX0" fmla="*/ 182319 w 933062"/>
                  <a:gd name="connsiteY0" fmla="*/ 476834 h 617079"/>
                  <a:gd name="connsiteX1" fmla="*/ 423541 w 933062"/>
                  <a:gd name="connsiteY1" fmla="*/ 339394 h 617079"/>
                  <a:gd name="connsiteX2" fmla="*/ 516103 w 933062"/>
                  <a:gd name="connsiteY2" fmla="*/ 617079 h 617079"/>
                  <a:gd name="connsiteX3" fmla="*/ 0 w 933062"/>
                  <a:gd name="connsiteY3" fmla="*/ 448785 h 617079"/>
                  <a:gd name="connsiteX4" fmla="*/ 274881 w 933062"/>
                  <a:gd name="connsiteY4" fmla="*/ 0 h 617079"/>
                  <a:gd name="connsiteX5" fmla="*/ 477341 w 933062"/>
                  <a:gd name="connsiteY5" fmla="*/ 243874 h 617079"/>
                  <a:gd name="connsiteX6" fmla="*/ 765740 w 933062"/>
                  <a:gd name="connsiteY6" fmla="*/ 159879 h 617079"/>
                  <a:gd name="connsiteX7" fmla="*/ 931229 w 933062"/>
                  <a:gd name="connsiteY7" fmla="*/ 403906 h 617079"/>
                  <a:gd name="connsiteX0" fmla="*/ 182319 w 933062"/>
                  <a:gd name="connsiteY0" fmla="*/ 476834 h 617079"/>
                  <a:gd name="connsiteX1" fmla="*/ 423541 w 933062"/>
                  <a:gd name="connsiteY1" fmla="*/ 339394 h 617079"/>
                  <a:gd name="connsiteX2" fmla="*/ 516103 w 933062"/>
                  <a:gd name="connsiteY2" fmla="*/ 617079 h 617079"/>
                  <a:gd name="connsiteX3" fmla="*/ 0 w 933062"/>
                  <a:gd name="connsiteY3" fmla="*/ 448785 h 617079"/>
                  <a:gd name="connsiteX4" fmla="*/ 274881 w 933062"/>
                  <a:gd name="connsiteY4" fmla="*/ 0 h 617079"/>
                  <a:gd name="connsiteX5" fmla="*/ 477341 w 933062"/>
                  <a:gd name="connsiteY5" fmla="*/ 243874 h 617079"/>
                  <a:gd name="connsiteX6" fmla="*/ 765740 w 933062"/>
                  <a:gd name="connsiteY6" fmla="*/ 159879 h 617079"/>
                  <a:gd name="connsiteX7" fmla="*/ 931229 w 933062"/>
                  <a:gd name="connsiteY7" fmla="*/ 403906 h 617079"/>
                  <a:gd name="connsiteX0" fmla="*/ 182319 w 934161"/>
                  <a:gd name="connsiteY0" fmla="*/ 476834 h 617079"/>
                  <a:gd name="connsiteX1" fmla="*/ 423541 w 934161"/>
                  <a:gd name="connsiteY1" fmla="*/ 339394 h 617079"/>
                  <a:gd name="connsiteX2" fmla="*/ 516103 w 934161"/>
                  <a:gd name="connsiteY2" fmla="*/ 617079 h 617079"/>
                  <a:gd name="connsiteX3" fmla="*/ 0 w 934161"/>
                  <a:gd name="connsiteY3" fmla="*/ 448785 h 617079"/>
                  <a:gd name="connsiteX4" fmla="*/ 274881 w 934161"/>
                  <a:gd name="connsiteY4" fmla="*/ 0 h 617079"/>
                  <a:gd name="connsiteX5" fmla="*/ 477341 w 934161"/>
                  <a:gd name="connsiteY5" fmla="*/ 243874 h 617079"/>
                  <a:gd name="connsiteX6" fmla="*/ 787773 w 934161"/>
                  <a:gd name="connsiteY6" fmla="*/ 162633 h 617079"/>
                  <a:gd name="connsiteX7" fmla="*/ 931229 w 934161"/>
                  <a:gd name="connsiteY7" fmla="*/ 403906 h 617079"/>
                  <a:gd name="connsiteX0" fmla="*/ 182319 w 933800"/>
                  <a:gd name="connsiteY0" fmla="*/ 476834 h 617079"/>
                  <a:gd name="connsiteX1" fmla="*/ 423541 w 933800"/>
                  <a:gd name="connsiteY1" fmla="*/ 339394 h 617079"/>
                  <a:gd name="connsiteX2" fmla="*/ 516103 w 933800"/>
                  <a:gd name="connsiteY2" fmla="*/ 617079 h 617079"/>
                  <a:gd name="connsiteX3" fmla="*/ 0 w 933800"/>
                  <a:gd name="connsiteY3" fmla="*/ 448785 h 617079"/>
                  <a:gd name="connsiteX4" fmla="*/ 274881 w 933800"/>
                  <a:gd name="connsiteY4" fmla="*/ 0 h 617079"/>
                  <a:gd name="connsiteX5" fmla="*/ 477341 w 933800"/>
                  <a:gd name="connsiteY5" fmla="*/ 243874 h 617079"/>
                  <a:gd name="connsiteX6" fmla="*/ 782265 w 933800"/>
                  <a:gd name="connsiteY6" fmla="*/ 143353 h 617079"/>
                  <a:gd name="connsiteX7" fmla="*/ 931229 w 933800"/>
                  <a:gd name="connsiteY7" fmla="*/ 403906 h 617079"/>
                  <a:gd name="connsiteX0" fmla="*/ 182319 w 933800"/>
                  <a:gd name="connsiteY0" fmla="*/ 476834 h 617079"/>
                  <a:gd name="connsiteX1" fmla="*/ 423541 w 933800"/>
                  <a:gd name="connsiteY1" fmla="*/ 339394 h 617079"/>
                  <a:gd name="connsiteX2" fmla="*/ 516103 w 933800"/>
                  <a:gd name="connsiteY2" fmla="*/ 617079 h 617079"/>
                  <a:gd name="connsiteX3" fmla="*/ 0 w 933800"/>
                  <a:gd name="connsiteY3" fmla="*/ 448785 h 617079"/>
                  <a:gd name="connsiteX4" fmla="*/ 274881 w 933800"/>
                  <a:gd name="connsiteY4" fmla="*/ 0 h 617079"/>
                  <a:gd name="connsiteX5" fmla="*/ 477341 w 933800"/>
                  <a:gd name="connsiteY5" fmla="*/ 243874 h 617079"/>
                  <a:gd name="connsiteX6" fmla="*/ 782265 w 933800"/>
                  <a:gd name="connsiteY6" fmla="*/ 143353 h 617079"/>
                  <a:gd name="connsiteX7" fmla="*/ 931229 w 933800"/>
                  <a:gd name="connsiteY7" fmla="*/ 403906 h 617079"/>
                  <a:gd name="connsiteX0" fmla="*/ 182319 w 935016"/>
                  <a:gd name="connsiteY0" fmla="*/ 476834 h 617079"/>
                  <a:gd name="connsiteX1" fmla="*/ 423541 w 935016"/>
                  <a:gd name="connsiteY1" fmla="*/ 339394 h 617079"/>
                  <a:gd name="connsiteX2" fmla="*/ 516103 w 935016"/>
                  <a:gd name="connsiteY2" fmla="*/ 617079 h 617079"/>
                  <a:gd name="connsiteX3" fmla="*/ 0 w 935016"/>
                  <a:gd name="connsiteY3" fmla="*/ 448785 h 617079"/>
                  <a:gd name="connsiteX4" fmla="*/ 274881 w 935016"/>
                  <a:gd name="connsiteY4" fmla="*/ 0 h 617079"/>
                  <a:gd name="connsiteX5" fmla="*/ 477341 w 935016"/>
                  <a:gd name="connsiteY5" fmla="*/ 243874 h 617079"/>
                  <a:gd name="connsiteX6" fmla="*/ 782265 w 935016"/>
                  <a:gd name="connsiteY6" fmla="*/ 143353 h 617079"/>
                  <a:gd name="connsiteX7" fmla="*/ 931229 w 935016"/>
                  <a:gd name="connsiteY7" fmla="*/ 403906 h 617079"/>
                  <a:gd name="connsiteX0" fmla="*/ 182319 w 932773"/>
                  <a:gd name="connsiteY0" fmla="*/ 476834 h 617079"/>
                  <a:gd name="connsiteX1" fmla="*/ 423541 w 932773"/>
                  <a:gd name="connsiteY1" fmla="*/ 339394 h 617079"/>
                  <a:gd name="connsiteX2" fmla="*/ 516103 w 932773"/>
                  <a:gd name="connsiteY2" fmla="*/ 617079 h 617079"/>
                  <a:gd name="connsiteX3" fmla="*/ 0 w 932773"/>
                  <a:gd name="connsiteY3" fmla="*/ 448785 h 617079"/>
                  <a:gd name="connsiteX4" fmla="*/ 274881 w 932773"/>
                  <a:gd name="connsiteY4" fmla="*/ 0 h 617079"/>
                  <a:gd name="connsiteX5" fmla="*/ 477341 w 932773"/>
                  <a:gd name="connsiteY5" fmla="*/ 243874 h 617079"/>
                  <a:gd name="connsiteX6" fmla="*/ 782265 w 932773"/>
                  <a:gd name="connsiteY6" fmla="*/ 143353 h 617079"/>
                  <a:gd name="connsiteX7" fmla="*/ 931229 w 932773"/>
                  <a:gd name="connsiteY7" fmla="*/ 403906 h 617079"/>
                  <a:gd name="connsiteX0" fmla="*/ 182319 w 932773"/>
                  <a:gd name="connsiteY0" fmla="*/ 476834 h 617079"/>
                  <a:gd name="connsiteX1" fmla="*/ 423541 w 932773"/>
                  <a:gd name="connsiteY1" fmla="*/ 339394 h 617079"/>
                  <a:gd name="connsiteX2" fmla="*/ 516103 w 932773"/>
                  <a:gd name="connsiteY2" fmla="*/ 617079 h 617079"/>
                  <a:gd name="connsiteX3" fmla="*/ 0 w 932773"/>
                  <a:gd name="connsiteY3" fmla="*/ 448785 h 617079"/>
                  <a:gd name="connsiteX4" fmla="*/ 274881 w 932773"/>
                  <a:gd name="connsiteY4" fmla="*/ 0 h 617079"/>
                  <a:gd name="connsiteX5" fmla="*/ 491112 w 932773"/>
                  <a:gd name="connsiteY5" fmla="*/ 243874 h 617079"/>
                  <a:gd name="connsiteX6" fmla="*/ 782265 w 932773"/>
                  <a:gd name="connsiteY6" fmla="*/ 143353 h 617079"/>
                  <a:gd name="connsiteX7" fmla="*/ 931229 w 932773"/>
                  <a:gd name="connsiteY7" fmla="*/ 403906 h 617079"/>
                  <a:gd name="connsiteX0" fmla="*/ 182319 w 932773"/>
                  <a:gd name="connsiteY0" fmla="*/ 476834 h 617079"/>
                  <a:gd name="connsiteX1" fmla="*/ 423541 w 932773"/>
                  <a:gd name="connsiteY1" fmla="*/ 339394 h 617079"/>
                  <a:gd name="connsiteX2" fmla="*/ 516103 w 932773"/>
                  <a:gd name="connsiteY2" fmla="*/ 617079 h 617079"/>
                  <a:gd name="connsiteX3" fmla="*/ 0 w 932773"/>
                  <a:gd name="connsiteY3" fmla="*/ 448785 h 617079"/>
                  <a:gd name="connsiteX4" fmla="*/ 274881 w 932773"/>
                  <a:gd name="connsiteY4" fmla="*/ 0 h 617079"/>
                  <a:gd name="connsiteX5" fmla="*/ 491112 w 932773"/>
                  <a:gd name="connsiteY5" fmla="*/ 243874 h 617079"/>
                  <a:gd name="connsiteX6" fmla="*/ 782265 w 932773"/>
                  <a:gd name="connsiteY6" fmla="*/ 143353 h 617079"/>
                  <a:gd name="connsiteX7" fmla="*/ 931229 w 932773"/>
                  <a:gd name="connsiteY7" fmla="*/ 403906 h 617079"/>
                  <a:gd name="connsiteX0" fmla="*/ 182319 w 932773"/>
                  <a:gd name="connsiteY0" fmla="*/ 476834 h 617079"/>
                  <a:gd name="connsiteX1" fmla="*/ 423541 w 932773"/>
                  <a:gd name="connsiteY1" fmla="*/ 339394 h 617079"/>
                  <a:gd name="connsiteX2" fmla="*/ 516103 w 932773"/>
                  <a:gd name="connsiteY2" fmla="*/ 617079 h 617079"/>
                  <a:gd name="connsiteX3" fmla="*/ 0 w 932773"/>
                  <a:gd name="connsiteY3" fmla="*/ 448785 h 617079"/>
                  <a:gd name="connsiteX4" fmla="*/ 239076 w 932773"/>
                  <a:gd name="connsiteY4" fmla="*/ 0 h 617079"/>
                  <a:gd name="connsiteX5" fmla="*/ 491112 w 932773"/>
                  <a:gd name="connsiteY5" fmla="*/ 243874 h 617079"/>
                  <a:gd name="connsiteX6" fmla="*/ 782265 w 932773"/>
                  <a:gd name="connsiteY6" fmla="*/ 143353 h 617079"/>
                  <a:gd name="connsiteX7" fmla="*/ 931229 w 932773"/>
                  <a:gd name="connsiteY7" fmla="*/ 403906 h 617079"/>
                  <a:gd name="connsiteX0" fmla="*/ 182319 w 932773"/>
                  <a:gd name="connsiteY0" fmla="*/ 476834 h 617079"/>
                  <a:gd name="connsiteX1" fmla="*/ 423541 w 932773"/>
                  <a:gd name="connsiteY1" fmla="*/ 339394 h 617079"/>
                  <a:gd name="connsiteX2" fmla="*/ 516103 w 932773"/>
                  <a:gd name="connsiteY2" fmla="*/ 617079 h 617079"/>
                  <a:gd name="connsiteX3" fmla="*/ 0 w 932773"/>
                  <a:gd name="connsiteY3" fmla="*/ 448785 h 617079"/>
                  <a:gd name="connsiteX4" fmla="*/ 239076 w 932773"/>
                  <a:gd name="connsiteY4" fmla="*/ 0 h 617079"/>
                  <a:gd name="connsiteX5" fmla="*/ 491112 w 932773"/>
                  <a:gd name="connsiteY5" fmla="*/ 243874 h 617079"/>
                  <a:gd name="connsiteX6" fmla="*/ 782265 w 932773"/>
                  <a:gd name="connsiteY6" fmla="*/ 143353 h 617079"/>
                  <a:gd name="connsiteX7" fmla="*/ 931229 w 932773"/>
                  <a:gd name="connsiteY7" fmla="*/ 403906 h 617079"/>
                  <a:gd name="connsiteX0" fmla="*/ 182319 w 932773"/>
                  <a:gd name="connsiteY0" fmla="*/ 476834 h 617079"/>
                  <a:gd name="connsiteX1" fmla="*/ 423541 w 932773"/>
                  <a:gd name="connsiteY1" fmla="*/ 339394 h 617079"/>
                  <a:gd name="connsiteX2" fmla="*/ 516103 w 932773"/>
                  <a:gd name="connsiteY2" fmla="*/ 617079 h 617079"/>
                  <a:gd name="connsiteX3" fmla="*/ 0 w 932773"/>
                  <a:gd name="connsiteY3" fmla="*/ 448785 h 617079"/>
                  <a:gd name="connsiteX4" fmla="*/ 239076 w 932773"/>
                  <a:gd name="connsiteY4" fmla="*/ 0 h 617079"/>
                  <a:gd name="connsiteX5" fmla="*/ 491112 w 932773"/>
                  <a:gd name="connsiteY5" fmla="*/ 243874 h 617079"/>
                  <a:gd name="connsiteX6" fmla="*/ 782265 w 932773"/>
                  <a:gd name="connsiteY6" fmla="*/ 143353 h 617079"/>
                  <a:gd name="connsiteX7" fmla="*/ 931229 w 932773"/>
                  <a:gd name="connsiteY7" fmla="*/ 403906 h 617079"/>
                  <a:gd name="connsiteX0" fmla="*/ 182319 w 932773"/>
                  <a:gd name="connsiteY0" fmla="*/ 478537 h 618782"/>
                  <a:gd name="connsiteX1" fmla="*/ 423541 w 932773"/>
                  <a:gd name="connsiteY1" fmla="*/ 341097 h 618782"/>
                  <a:gd name="connsiteX2" fmla="*/ 516103 w 932773"/>
                  <a:gd name="connsiteY2" fmla="*/ 618782 h 618782"/>
                  <a:gd name="connsiteX3" fmla="*/ 0 w 932773"/>
                  <a:gd name="connsiteY3" fmla="*/ 450488 h 618782"/>
                  <a:gd name="connsiteX4" fmla="*/ 239076 w 932773"/>
                  <a:gd name="connsiteY4" fmla="*/ 1703 h 618782"/>
                  <a:gd name="connsiteX5" fmla="*/ 491112 w 932773"/>
                  <a:gd name="connsiteY5" fmla="*/ 245577 h 618782"/>
                  <a:gd name="connsiteX6" fmla="*/ 782265 w 932773"/>
                  <a:gd name="connsiteY6" fmla="*/ 145056 h 618782"/>
                  <a:gd name="connsiteX7" fmla="*/ 931229 w 932773"/>
                  <a:gd name="connsiteY7" fmla="*/ 405609 h 618782"/>
                  <a:gd name="connsiteX0" fmla="*/ 182319 w 932773"/>
                  <a:gd name="connsiteY0" fmla="*/ 478537 h 618782"/>
                  <a:gd name="connsiteX1" fmla="*/ 423541 w 932773"/>
                  <a:gd name="connsiteY1" fmla="*/ 341097 h 618782"/>
                  <a:gd name="connsiteX2" fmla="*/ 516103 w 932773"/>
                  <a:gd name="connsiteY2" fmla="*/ 618782 h 618782"/>
                  <a:gd name="connsiteX3" fmla="*/ 0 w 932773"/>
                  <a:gd name="connsiteY3" fmla="*/ 450488 h 618782"/>
                  <a:gd name="connsiteX4" fmla="*/ 239076 w 932773"/>
                  <a:gd name="connsiteY4" fmla="*/ 1703 h 618782"/>
                  <a:gd name="connsiteX5" fmla="*/ 491112 w 932773"/>
                  <a:gd name="connsiteY5" fmla="*/ 245577 h 618782"/>
                  <a:gd name="connsiteX6" fmla="*/ 782265 w 932773"/>
                  <a:gd name="connsiteY6" fmla="*/ 145056 h 618782"/>
                  <a:gd name="connsiteX7" fmla="*/ 931229 w 932773"/>
                  <a:gd name="connsiteY7" fmla="*/ 405609 h 618782"/>
                  <a:gd name="connsiteX0" fmla="*/ 160286 w 910740"/>
                  <a:gd name="connsiteY0" fmla="*/ 478537 h 618782"/>
                  <a:gd name="connsiteX1" fmla="*/ 401508 w 910740"/>
                  <a:gd name="connsiteY1" fmla="*/ 341097 h 618782"/>
                  <a:gd name="connsiteX2" fmla="*/ 494070 w 910740"/>
                  <a:gd name="connsiteY2" fmla="*/ 618782 h 618782"/>
                  <a:gd name="connsiteX3" fmla="*/ 0 w 910740"/>
                  <a:gd name="connsiteY3" fmla="*/ 450488 h 618782"/>
                  <a:gd name="connsiteX4" fmla="*/ 217043 w 910740"/>
                  <a:gd name="connsiteY4" fmla="*/ 1703 h 618782"/>
                  <a:gd name="connsiteX5" fmla="*/ 469079 w 910740"/>
                  <a:gd name="connsiteY5" fmla="*/ 245577 h 618782"/>
                  <a:gd name="connsiteX6" fmla="*/ 760232 w 910740"/>
                  <a:gd name="connsiteY6" fmla="*/ 145056 h 618782"/>
                  <a:gd name="connsiteX7" fmla="*/ 909196 w 910740"/>
                  <a:gd name="connsiteY7" fmla="*/ 405609 h 618782"/>
                  <a:gd name="connsiteX0" fmla="*/ 205095 w 955549"/>
                  <a:gd name="connsiteY0" fmla="*/ 478537 h 618782"/>
                  <a:gd name="connsiteX1" fmla="*/ 446317 w 955549"/>
                  <a:gd name="connsiteY1" fmla="*/ 341097 h 618782"/>
                  <a:gd name="connsiteX2" fmla="*/ 538879 w 955549"/>
                  <a:gd name="connsiteY2" fmla="*/ 618782 h 618782"/>
                  <a:gd name="connsiteX3" fmla="*/ 44809 w 955549"/>
                  <a:gd name="connsiteY3" fmla="*/ 450488 h 618782"/>
                  <a:gd name="connsiteX4" fmla="*/ 261852 w 955549"/>
                  <a:gd name="connsiteY4" fmla="*/ 1703 h 618782"/>
                  <a:gd name="connsiteX5" fmla="*/ 513888 w 955549"/>
                  <a:gd name="connsiteY5" fmla="*/ 245577 h 618782"/>
                  <a:gd name="connsiteX6" fmla="*/ 805041 w 955549"/>
                  <a:gd name="connsiteY6" fmla="*/ 145056 h 618782"/>
                  <a:gd name="connsiteX7" fmla="*/ 954005 w 955549"/>
                  <a:gd name="connsiteY7" fmla="*/ 405609 h 618782"/>
                  <a:gd name="connsiteX0" fmla="*/ 205095 w 955549"/>
                  <a:gd name="connsiteY0" fmla="*/ 478537 h 618782"/>
                  <a:gd name="connsiteX1" fmla="*/ 446317 w 955549"/>
                  <a:gd name="connsiteY1" fmla="*/ 341097 h 618782"/>
                  <a:gd name="connsiteX2" fmla="*/ 538879 w 955549"/>
                  <a:gd name="connsiteY2" fmla="*/ 618782 h 618782"/>
                  <a:gd name="connsiteX3" fmla="*/ 44809 w 955549"/>
                  <a:gd name="connsiteY3" fmla="*/ 450488 h 618782"/>
                  <a:gd name="connsiteX4" fmla="*/ 261852 w 955549"/>
                  <a:gd name="connsiteY4" fmla="*/ 1703 h 618782"/>
                  <a:gd name="connsiteX5" fmla="*/ 513888 w 955549"/>
                  <a:gd name="connsiteY5" fmla="*/ 245577 h 618782"/>
                  <a:gd name="connsiteX6" fmla="*/ 805041 w 955549"/>
                  <a:gd name="connsiteY6" fmla="*/ 145056 h 618782"/>
                  <a:gd name="connsiteX7" fmla="*/ 954005 w 955549"/>
                  <a:gd name="connsiteY7" fmla="*/ 405609 h 618782"/>
                  <a:gd name="connsiteX0" fmla="*/ 205095 w 955549"/>
                  <a:gd name="connsiteY0" fmla="*/ 478537 h 607765"/>
                  <a:gd name="connsiteX1" fmla="*/ 446317 w 955549"/>
                  <a:gd name="connsiteY1" fmla="*/ 341097 h 607765"/>
                  <a:gd name="connsiteX2" fmla="*/ 527862 w 955549"/>
                  <a:gd name="connsiteY2" fmla="*/ 607765 h 607765"/>
                  <a:gd name="connsiteX3" fmla="*/ 44809 w 955549"/>
                  <a:gd name="connsiteY3" fmla="*/ 450488 h 607765"/>
                  <a:gd name="connsiteX4" fmla="*/ 261852 w 955549"/>
                  <a:gd name="connsiteY4" fmla="*/ 1703 h 607765"/>
                  <a:gd name="connsiteX5" fmla="*/ 513888 w 955549"/>
                  <a:gd name="connsiteY5" fmla="*/ 245577 h 607765"/>
                  <a:gd name="connsiteX6" fmla="*/ 805041 w 955549"/>
                  <a:gd name="connsiteY6" fmla="*/ 145056 h 607765"/>
                  <a:gd name="connsiteX7" fmla="*/ 954005 w 955549"/>
                  <a:gd name="connsiteY7" fmla="*/ 405609 h 607765"/>
                  <a:gd name="connsiteX0" fmla="*/ 205095 w 955549"/>
                  <a:gd name="connsiteY0" fmla="*/ 478537 h 664635"/>
                  <a:gd name="connsiteX1" fmla="*/ 446317 w 955549"/>
                  <a:gd name="connsiteY1" fmla="*/ 341097 h 664635"/>
                  <a:gd name="connsiteX2" fmla="*/ 527862 w 955549"/>
                  <a:gd name="connsiteY2" fmla="*/ 607765 h 664635"/>
                  <a:gd name="connsiteX3" fmla="*/ 44809 w 955549"/>
                  <a:gd name="connsiteY3" fmla="*/ 450488 h 664635"/>
                  <a:gd name="connsiteX4" fmla="*/ 261852 w 955549"/>
                  <a:gd name="connsiteY4" fmla="*/ 1703 h 664635"/>
                  <a:gd name="connsiteX5" fmla="*/ 513888 w 955549"/>
                  <a:gd name="connsiteY5" fmla="*/ 245577 h 664635"/>
                  <a:gd name="connsiteX6" fmla="*/ 805041 w 955549"/>
                  <a:gd name="connsiteY6" fmla="*/ 145056 h 664635"/>
                  <a:gd name="connsiteX7" fmla="*/ 954005 w 955549"/>
                  <a:gd name="connsiteY7" fmla="*/ 405609 h 664635"/>
                  <a:gd name="connsiteX0" fmla="*/ 205095 w 955549"/>
                  <a:gd name="connsiteY0" fmla="*/ 478537 h 664635"/>
                  <a:gd name="connsiteX1" fmla="*/ 446317 w 955549"/>
                  <a:gd name="connsiteY1" fmla="*/ 341097 h 664635"/>
                  <a:gd name="connsiteX2" fmla="*/ 527862 w 955549"/>
                  <a:gd name="connsiteY2" fmla="*/ 607765 h 664635"/>
                  <a:gd name="connsiteX3" fmla="*/ 44809 w 955549"/>
                  <a:gd name="connsiteY3" fmla="*/ 450488 h 664635"/>
                  <a:gd name="connsiteX4" fmla="*/ 261852 w 955549"/>
                  <a:gd name="connsiteY4" fmla="*/ 1703 h 664635"/>
                  <a:gd name="connsiteX5" fmla="*/ 513888 w 955549"/>
                  <a:gd name="connsiteY5" fmla="*/ 245577 h 664635"/>
                  <a:gd name="connsiteX6" fmla="*/ 805041 w 955549"/>
                  <a:gd name="connsiteY6" fmla="*/ 145056 h 664635"/>
                  <a:gd name="connsiteX7" fmla="*/ 954005 w 955549"/>
                  <a:gd name="connsiteY7" fmla="*/ 405609 h 664635"/>
                  <a:gd name="connsiteX0" fmla="*/ 205095 w 955549"/>
                  <a:gd name="connsiteY0" fmla="*/ 478537 h 664635"/>
                  <a:gd name="connsiteX1" fmla="*/ 402249 w 955549"/>
                  <a:gd name="connsiteY1" fmla="*/ 352114 h 664635"/>
                  <a:gd name="connsiteX2" fmla="*/ 527862 w 955549"/>
                  <a:gd name="connsiteY2" fmla="*/ 607765 h 664635"/>
                  <a:gd name="connsiteX3" fmla="*/ 44809 w 955549"/>
                  <a:gd name="connsiteY3" fmla="*/ 450488 h 664635"/>
                  <a:gd name="connsiteX4" fmla="*/ 261852 w 955549"/>
                  <a:gd name="connsiteY4" fmla="*/ 1703 h 664635"/>
                  <a:gd name="connsiteX5" fmla="*/ 513888 w 955549"/>
                  <a:gd name="connsiteY5" fmla="*/ 245577 h 664635"/>
                  <a:gd name="connsiteX6" fmla="*/ 805041 w 955549"/>
                  <a:gd name="connsiteY6" fmla="*/ 145056 h 664635"/>
                  <a:gd name="connsiteX7" fmla="*/ 954005 w 955549"/>
                  <a:gd name="connsiteY7" fmla="*/ 405609 h 664635"/>
                  <a:gd name="connsiteX0" fmla="*/ 205095 w 955549"/>
                  <a:gd name="connsiteY0" fmla="*/ 478537 h 664635"/>
                  <a:gd name="connsiteX1" fmla="*/ 402249 w 955549"/>
                  <a:gd name="connsiteY1" fmla="*/ 352114 h 664635"/>
                  <a:gd name="connsiteX2" fmla="*/ 527862 w 955549"/>
                  <a:gd name="connsiteY2" fmla="*/ 607765 h 664635"/>
                  <a:gd name="connsiteX3" fmla="*/ 44809 w 955549"/>
                  <a:gd name="connsiteY3" fmla="*/ 450488 h 664635"/>
                  <a:gd name="connsiteX4" fmla="*/ 261852 w 955549"/>
                  <a:gd name="connsiteY4" fmla="*/ 1703 h 664635"/>
                  <a:gd name="connsiteX5" fmla="*/ 513888 w 955549"/>
                  <a:gd name="connsiteY5" fmla="*/ 245577 h 664635"/>
                  <a:gd name="connsiteX6" fmla="*/ 805041 w 955549"/>
                  <a:gd name="connsiteY6" fmla="*/ 145056 h 664635"/>
                  <a:gd name="connsiteX7" fmla="*/ 954005 w 955549"/>
                  <a:gd name="connsiteY7" fmla="*/ 405609 h 664635"/>
                  <a:gd name="connsiteX0" fmla="*/ 205095 w 955549"/>
                  <a:gd name="connsiteY0" fmla="*/ 478537 h 664635"/>
                  <a:gd name="connsiteX1" fmla="*/ 402249 w 955549"/>
                  <a:gd name="connsiteY1" fmla="*/ 352114 h 664635"/>
                  <a:gd name="connsiteX2" fmla="*/ 527862 w 955549"/>
                  <a:gd name="connsiteY2" fmla="*/ 607765 h 664635"/>
                  <a:gd name="connsiteX3" fmla="*/ 44809 w 955549"/>
                  <a:gd name="connsiteY3" fmla="*/ 450488 h 664635"/>
                  <a:gd name="connsiteX4" fmla="*/ 261852 w 955549"/>
                  <a:gd name="connsiteY4" fmla="*/ 1703 h 664635"/>
                  <a:gd name="connsiteX5" fmla="*/ 513888 w 955549"/>
                  <a:gd name="connsiteY5" fmla="*/ 245577 h 664635"/>
                  <a:gd name="connsiteX6" fmla="*/ 805041 w 955549"/>
                  <a:gd name="connsiteY6" fmla="*/ 145056 h 664635"/>
                  <a:gd name="connsiteX7" fmla="*/ 954005 w 955549"/>
                  <a:gd name="connsiteY7" fmla="*/ 405609 h 664635"/>
                  <a:gd name="connsiteX0" fmla="*/ 205095 w 955549"/>
                  <a:gd name="connsiteY0" fmla="*/ 511587 h 664635"/>
                  <a:gd name="connsiteX1" fmla="*/ 402249 w 955549"/>
                  <a:gd name="connsiteY1" fmla="*/ 352114 h 664635"/>
                  <a:gd name="connsiteX2" fmla="*/ 527862 w 955549"/>
                  <a:gd name="connsiteY2" fmla="*/ 607765 h 664635"/>
                  <a:gd name="connsiteX3" fmla="*/ 44809 w 955549"/>
                  <a:gd name="connsiteY3" fmla="*/ 450488 h 664635"/>
                  <a:gd name="connsiteX4" fmla="*/ 261852 w 955549"/>
                  <a:gd name="connsiteY4" fmla="*/ 1703 h 664635"/>
                  <a:gd name="connsiteX5" fmla="*/ 513888 w 955549"/>
                  <a:gd name="connsiteY5" fmla="*/ 245577 h 664635"/>
                  <a:gd name="connsiteX6" fmla="*/ 805041 w 955549"/>
                  <a:gd name="connsiteY6" fmla="*/ 145056 h 664635"/>
                  <a:gd name="connsiteX7" fmla="*/ 954005 w 955549"/>
                  <a:gd name="connsiteY7" fmla="*/ 405609 h 664635"/>
                  <a:gd name="connsiteX0" fmla="*/ 205095 w 955549"/>
                  <a:gd name="connsiteY0" fmla="*/ 511587 h 664635"/>
                  <a:gd name="connsiteX1" fmla="*/ 402249 w 955549"/>
                  <a:gd name="connsiteY1" fmla="*/ 352114 h 664635"/>
                  <a:gd name="connsiteX2" fmla="*/ 527862 w 955549"/>
                  <a:gd name="connsiteY2" fmla="*/ 607765 h 664635"/>
                  <a:gd name="connsiteX3" fmla="*/ 44809 w 955549"/>
                  <a:gd name="connsiteY3" fmla="*/ 450488 h 664635"/>
                  <a:gd name="connsiteX4" fmla="*/ 261852 w 955549"/>
                  <a:gd name="connsiteY4" fmla="*/ 1703 h 664635"/>
                  <a:gd name="connsiteX5" fmla="*/ 513888 w 955549"/>
                  <a:gd name="connsiteY5" fmla="*/ 245577 h 664635"/>
                  <a:gd name="connsiteX6" fmla="*/ 805041 w 955549"/>
                  <a:gd name="connsiteY6" fmla="*/ 145056 h 664635"/>
                  <a:gd name="connsiteX7" fmla="*/ 954005 w 955549"/>
                  <a:gd name="connsiteY7" fmla="*/ 405609 h 664635"/>
                  <a:gd name="connsiteX0" fmla="*/ 205095 w 955549"/>
                  <a:gd name="connsiteY0" fmla="*/ 511587 h 664635"/>
                  <a:gd name="connsiteX1" fmla="*/ 396740 w 955549"/>
                  <a:gd name="connsiteY1" fmla="*/ 327327 h 664635"/>
                  <a:gd name="connsiteX2" fmla="*/ 527862 w 955549"/>
                  <a:gd name="connsiteY2" fmla="*/ 607765 h 664635"/>
                  <a:gd name="connsiteX3" fmla="*/ 44809 w 955549"/>
                  <a:gd name="connsiteY3" fmla="*/ 450488 h 664635"/>
                  <a:gd name="connsiteX4" fmla="*/ 261852 w 955549"/>
                  <a:gd name="connsiteY4" fmla="*/ 1703 h 664635"/>
                  <a:gd name="connsiteX5" fmla="*/ 513888 w 955549"/>
                  <a:gd name="connsiteY5" fmla="*/ 245577 h 664635"/>
                  <a:gd name="connsiteX6" fmla="*/ 805041 w 955549"/>
                  <a:gd name="connsiteY6" fmla="*/ 145056 h 664635"/>
                  <a:gd name="connsiteX7" fmla="*/ 954005 w 955549"/>
                  <a:gd name="connsiteY7" fmla="*/ 405609 h 664635"/>
                  <a:gd name="connsiteX0" fmla="*/ 205095 w 955549"/>
                  <a:gd name="connsiteY0" fmla="*/ 511587 h 664635"/>
                  <a:gd name="connsiteX1" fmla="*/ 396740 w 955549"/>
                  <a:gd name="connsiteY1" fmla="*/ 327327 h 664635"/>
                  <a:gd name="connsiteX2" fmla="*/ 527862 w 955549"/>
                  <a:gd name="connsiteY2" fmla="*/ 607765 h 664635"/>
                  <a:gd name="connsiteX3" fmla="*/ 44809 w 955549"/>
                  <a:gd name="connsiteY3" fmla="*/ 450488 h 664635"/>
                  <a:gd name="connsiteX4" fmla="*/ 261852 w 955549"/>
                  <a:gd name="connsiteY4" fmla="*/ 1703 h 664635"/>
                  <a:gd name="connsiteX5" fmla="*/ 513888 w 955549"/>
                  <a:gd name="connsiteY5" fmla="*/ 245577 h 664635"/>
                  <a:gd name="connsiteX6" fmla="*/ 805041 w 955549"/>
                  <a:gd name="connsiteY6" fmla="*/ 145056 h 664635"/>
                  <a:gd name="connsiteX7" fmla="*/ 954005 w 955549"/>
                  <a:gd name="connsiteY7" fmla="*/ 405609 h 664635"/>
                  <a:gd name="connsiteX0" fmla="*/ 221620 w 955549"/>
                  <a:gd name="connsiteY0" fmla="*/ 500570 h 664635"/>
                  <a:gd name="connsiteX1" fmla="*/ 396740 w 955549"/>
                  <a:gd name="connsiteY1" fmla="*/ 327327 h 664635"/>
                  <a:gd name="connsiteX2" fmla="*/ 527862 w 955549"/>
                  <a:gd name="connsiteY2" fmla="*/ 607765 h 664635"/>
                  <a:gd name="connsiteX3" fmla="*/ 44809 w 955549"/>
                  <a:gd name="connsiteY3" fmla="*/ 450488 h 664635"/>
                  <a:gd name="connsiteX4" fmla="*/ 261852 w 955549"/>
                  <a:gd name="connsiteY4" fmla="*/ 1703 h 664635"/>
                  <a:gd name="connsiteX5" fmla="*/ 513888 w 955549"/>
                  <a:gd name="connsiteY5" fmla="*/ 245577 h 664635"/>
                  <a:gd name="connsiteX6" fmla="*/ 805041 w 955549"/>
                  <a:gd name="connsiteY6" fmla="*/ 145056 h 664635"/>
                  <a:gd name="connsiteX7" fmla="*/ 954005 w 955549"/>
                  <a:gd name="connsiteY7" fmla="*/ 405609 h 664635"/>
                  <a:gd name="connsiteX0" fmla="*/ 221620 w 955549"/>
                  <a:gd name="connsiteY0" fmla="*/ 500570 h 664635"/>
                  <a:gd name="connsiteX1" fmla="*/ 396740 w 955549"/>
                  <a:gd name="connsiteY1" fmla="*/ 327327 h 664635"/>
                  <a:gd name="connsiteX2" fmla="*/ 527862 w 955549"/>
                  <a:gd name="connsiteY2" fmla="*/ 607765 h 664635"/>
                  <a:gd name="connsiteX3" fmla="*/ 44809 w 955549"/>
                  <a:gd name="connsiteY3" fmla="*/ 450488 h 664635"/>
                  <a:gd name="connsiteX4" fmla="*/ 261852 w 955549"/>
                  <a:gd name="connsiteY4" fmla="*/ 1703 h 664635"/>
                  <a:gd name="connsiteX5" fmla="*/ 513888 w 955549"/>
                  <a:gd name="connsiteY5" fmla="*/ 245577 h 664635"/>
                  <a:gd name="connsiteX6" fmla="*/ 805041 w 955549"/>
                  <a:gd name="connsiteY6" fmla="*/ 145056 h 664635"/>
                  <a:gd name="connsiteX7" fmla="*/ 954005 w 955549"/>
                  <a:gd name="connsiteY7" fmla="*/ 405609 h 664635"/>
                  <a:gd name="connsiteX0" fmla="*/ 221620 w 955549"/>
                  <a:gd name="connsiteY0" fmla="*/ 500570 h 664635"/>
                  <a:gd name="connsiteX1" fmla="*/ 396740 w 955549"/>
                  <a:gd name="connsiteY1" fmla="*/ 327327 h 664635"/>
                  <a:gd name="connsiteX2" fmla="*/ 527862 w 955549"/>
                  <a:gd name="connsiteY2" fmla="*/ 607765 h 664635"/>
                  <a:gd name="connsiteX3" fmla="*/ 44809 w 955549"/>
                  <a:gd name="connsiteY3" fmla="*/ 450488 h 664635"/>
                  <a:gd name="connsiteX4" fmla="*/ 261852 w 955549"/>
                  <a:gd name="connsiteY4" fmla="*/ 1703 h 664635"/>
                  <a:gd name="connsiteX5" fmla="*/ 513888 w 955549"/>
                  <a:gd name="connsiteY5" fmla="*/ 245577 h 664635"/>
                  <a:gd name="connsiteX6" fmla="*/ 805041 w 955549"/>
                  <a:gd name="connsiteY6" fmla="*/ 145056 h 664635"/>
                  <a:gd name="connsiteX7" fmla="*/ 954005 w 955549"/>
                  <a:gd name="connsiteY7" fmla="*/ 405609 h 664635"/>
                  <a:gd name="connsiteX0" fmla="*/ 221620 w 955549"/>
                  <a:gd name="connsiteY0" fmla="*/ 500570 h 666793"/>
                  <a:gd name="connsiteX1" fmla="*/ 396740 w 955549"/>
                  <a:gd name="connsiteY1" fmla="*/ 327327 h 666793"/>
                  <a:gd name="connsiteX2" fmla="*/ 478286 w 955549"/>
                  <a:gd name="connsiteY2" fmla="*/ 610520 h 666793"/>
                  <a:gd name="connsiteX3" fmla="*/ 44809 w 955549"/>
                  <a:gd name="connsiteY3" fmla="*/ 450488 h 666793"/>
                  <a:gd name="connsiteX4" fmla="*/ 261852 w 955549"/>
                  <a:gd name="connsiteY4" fmla="*/ 1703 h 666793"/>
                  <a:gd name="connsiteX5" fmla="*/ 513888 w 955549"/>
                  <a:gd name="connsiteY5" fmla="*/ 245577 h 666793"/>
                  <a:gd name="connsiteX6" fmla="*/ 805041 w 955549"/>
                  <a:gd name="connsiteY6" fmla="*/ 145056 h 666793"/>
                  <a:gd name="connsiteX7" fmla="*/ 954005 w 955549"/>
                  <a:gd name="connsiteY7" fmla="*/ 405609 h 666793"/>
                  <a:gd name="connsiteX0" fmla="*/ 221620 w 955549"/>
                  <a:gd name="connsiteY0" fmla="*/ 500570 h 666793"/>
                  <a:gd name="connsiteX1" fmla="*/ 396740 w 955549"/>
                  <a:gd name="connsiteY1" fmla="*/ 327327 h 666793"/>
                  <a:gd name="connsiteX2" fmla="*/ 478286 w 955549"/>
                  <a:gd name="connsiteY2" fmla="*/ 610520 h 666793"/>
                  <a:gd name="connsiteX3" fmla="*/ 44809 w 955549"/>
                  <a:gd name="connsiteY3" fmla="*/ 450488 h 666793"/>
                  <a:gd name="connsiteX4" fmla="*/ 261852 w 955549"/>
                  <a:gd name="connsiteY4" fmla="*/ 1703 h 666793"/>
                  <a:gd name="connsiteX5" fmla="*/ 513888 w 955549"/>
                  <a:gd name="connsiteY5" fmla="*/ 245577 h 666793"/>
                  <a:gd name="connsiteX6" fmla="*/ 805041 w 955549"/>
                  <a:gd name="connsiteY6" fmla="*/ 145056 h 666793"/>
                  <a:gd name="connsiteX7" fmla="*/ 954005 w 955549"/>
                  <a:gd name="connsiteY7" fmla="*/ 405609 h 666793"/>
                  <a:gd name="connsiteX0" fmla="*/ 228696 w 962625"/>
                  <a:gd name="connsiteY0" fmla="*/ 500570 h 673975"/>
                  <a:gd name="connsiteX1" fmla="*/ 403816 w 962625"/>
                  <a:gd name="connsiteY1" fmla="*/ 327327 h 673975"/>
                  <a:gd name="connsiteX2" fmla="*/ 485362 w 962625"/>
                  <a:gd name="connsiteY2" fmla="*/ 610520 h 673975"/>
                  <a:gd name="connsiteX3" fmla="*/ 43623 w 962625"/>
                  <a:gd name="connsiteY3" fmla="*/ 480784 h 673975"/>
                  <a:gd name="connsiteX4" fmla="*/ 268928 w 962625"/>
                  <a:gd name="connsiteY4" fmla="*/ 1703 h 673975"/>
                  <a:gd name="connsiteX5" fmla="*/ 520964 w 962625"/>
                  <a:gd name="connsiteY5" fmla="*/ 245577 h 673975"/>
                  <a:gd name="connsiteX6" fmla="*/ 812117 w 962625"/>
                  <a:gd name="connsiteY6" fmla="*/ 145056 h 673975"/>
                  <a:gd name="connsiteX7" fmla="*/ 961081 w 962625"/>
                  <a:gd name="connsiteY7" fmla="*/ 405609 h 673975"/>
                  <a:gd name="connsiteX0" fmla="*/ 238218 w 972147"/>
                  <a:gd name="connsiteY0" fmla="*/ 500570 h 681004"/>
                  <a:gd name="connsiteX1" fmla="*/ 413338 w 972147"/>
                  <a:gd name="connsiteY1" fmla="*/ 327327 h 681004"/>
                  <a:gd name="connsiteX2" fmla="*/ 494884 w 972147"/>
                  <a:gd name="connsiteY2" fmla="*/ 610520 h 681004"/>
                  <a:gd name="connsiteX3" fmla="*/ 42128 w 972147"/>
                  <a:gd name="connsiteY3" fmla="*/ 505572 h 681004"/>
                  <a:gd name="connsiteX4" fmla="*/ 278450 w 972147"/>
                  <a:gd name="connsiteY4" fmla="*/ 1703 h 681004"/>
                  <a:gd name="connsiteX5" fmla="*/ 530486 w 972147"/>
                  <a:gd name="connsiteY5" fmla="*/ 245577 h 681004"/>
                  <a:gd name="connsiteX6" fmla="*/ 821639 w 972147"/>
                  <a:gd name="connsiteY6" fmla="*/ 145056 h 681004"/>
                  <a:gd name="connsiteX7" fmla="*/ 970603 w 972147"/>
                  <a:gd name="connsiteY7" fmla="*/ 405609 h 681004"/>
                  <a:gd name="connsiteX0" fmla="*/ 238218 w 972147"/>
                  <a:gd name="connsiteY0" fmla="*/ 500570 h 684851"/>
                  <a:gd name="connsiteX1" fmla="*/ 413338 w 972147"/>
                  <a:gd name="connsiteY1" fmla="*/ 327327 h 684851"/>
                  <a:gd name="connsiteX2" fmla="*/ 483867 w 972147"/>
                  <a:gd name="connsiteY2" fmla="*/ 616028 h 684851"/>
                  <a:gd name="connsiteX3" fmla="*/ 42128 w 972147"/>
                  <a:gd name="connsiteY3" fmla="*/ 505572 h 684851"/>
                  <a:gd name="connsiteX4" fmla="*/ 278450 w 972147"/>
                  <a:gd name="connsiteY4" fmla="*/ 1703 h 684851"/>
                  <a:gd name="connsiteX5" fmla="*/ 530486 w 972147"/>
                  <a:gd name="connsiteY5" fmla="*/ 245577 h 684851"/>
                  <a:gd name="connsiteX6" fmla="*/ 821639 w 972147"/>
                  <a:gd name="connsiteY6" fmla="*/ 145056 h 684851"/>
                  <a:gd name="connsiteX7" fmla="*/ 970603 w 972147"/>
                  <a:gd name="connsiteY7" fmla="*/ 405609 h 684851"/>
                  <a:gd name="connsiteX0" fmla="*/ 238218 w 972147"/>
                  <a:gd name="connsiteY0" fmla="*/ 500570 h 678763"/>
                  <a:gd name="connsiteX1" fmla="*/ 413338 w 972147"/>
                  <a:gd name="connsiteY1" fmla="*/ 327327 h 678763"/>
                  <a:gd name="connsiteX2" fmla="*/ 483867 w 972147"/>
                  <a:gd name="connsiteY2" fmla="*/ 616028 h 678763"/>
                  <a:gd name="connsiteX3" fmla="*/ 42128 w 972147"/>
                  <a:gd name="connsiteY3" fmla="*/ 505572 h 678763"/>
                  <a:gd name="connsiteX4" fmla="*/ 278450 w 972147"/>
                  <a:gd name="connsiteY4" fmla="*/ 1703 h 678763"/>
                  <a:gd name="connsiteX5" fmla="*/ 530486 w 972147"/>
                  <a:gd name="connsiteY5" fmla="*/ 245577 h 678763"/>
                  <a:gd name="connsiteX6" fmla="*/ 821639 w 972147"/>
                  <a:gd name="connsiteY6" fmla="*/ 145056 h 678763"/>
                  <a:gd name="connsiteX7" fmla="*/ 970603 w 972147"/>
                  <a:gd name="connsiteY7" fmla="*/ 405609 h 678763"/>
                  <a:gd name="connsiteX0" fmla="*/ 238218 w 972147"/>
                  <a:gd name="connsiteY0" fmla="*/ 501130 h 679323"/>
                  <a:gd name="connsiteX1" fmla="*/ 413338 w 972147"/>
                  <a:gd name="connsiteY1" fmla="*/ 327887 h 679323"/>
                  <a:gd name="connsiteX2" fmla="*/ 483867 w 972147"/>
                  <a:gd name="connsiteY2" fmla="*/ 616588 h 679323"/>
                  <a:gd name="connsiteX3" fmla="*/ 42128 w 972147"/>
                  <a:gd name="connsiteY3" fmla="*/ 506132 h 679323"/>
                  <a:gd name="connsiteX4" fmla="*/ 278450 w 972147"/>
                  <a:gd name="connsiteY4" fmla="*/ 2263 h 679323"/>
                  <a:gd name="connsiteX5" fmla="*/ 535994 w 972147"/>
                  <a:gd name="connsiteY5" fmla="*/ 210332 h 679323"/>
                  <a:gd name="connsiteX6" fmla="*/ 821639 w 972147"/>
                  <a:gd name="connsiteY6" fmla="*/ 145616 h 679323"/>
                  <a:gd name="connsiteX7" fmla="*/ 970603 w 972147"/>
                  <a:gd name="connsiteY7" fmla="*/ 406169 h 679323"/>
                  <a:gd name="connsiteX0" fmla="*/ 238218 w 972147"/>
                  <a:gd name="connsiteY0" fmla="*/ 501130 h 679323"/>
                  <a:gd name="connsiteX1" fmla="*/ 413338 w 972147"/>
                  <a:gd name="connsiteY1" fmla="*/ 327887 h 679323"/>
                  <a:gd name="connsiteX2" fmla="*/ 483867 w 972147"/>
                  <a:gd name="connsiteY2" fmla="*/ 616588 h 679323"/>
                  <a:gd name="connsiteX3" fmla="*/ 42128 w 972147"/>
                  <a:gd name="connsiteY3" fmla="*/ 506132 h 679323"/>
                  <a:gd name="connsiteX4" fmla="*/ 278450 w 972147"/>
                  <a:gd name="connsiteY4" fmla="*/ 2263 h 679323"/>
                  <a:gd name="connsiteX5" fmla="*/ 535994 w 972147"/>
                  <a:gd name="connsiteY5" fmla="*/ 210332 h 679323"/>
                  <a:gd name="connsiteX6" fmla="*/ 821639 w 972147"/>
                  <a:gd name="connsiteY6" fmla="*/ 145616 h 679323"/>
                  <a:gd name="connsiteX7" fmla="*/ 970603 w 972147"/>
                  <a:gd name="connsiteY7" fmla="*/ 406169 h 679323"/>
                  <a:gd name="connsiteX0" fmla="*/ 238218 w 972147"/>
                  <a:gd name="connsiteY0" fmla="*/ 501584 h 679777"/>
                  <a:gd name="connsiteX1" fmla="*/ 413338 w 972147"/>
                  <a:gd name="connsiteY1" fmla="*/ 328341 h 679777"/>
                  <a:gd name="connsiteX2" fmla="*/ 483867 w 972147"/>
                  <a:gd name="connsiteY2" fmla="*/ 617042 h 679777"/>
                  <a:gd name="connsiteX3" fmla="*/ 42128 w 972147"/>
                  <a:gd name="connsiteY3" fmla="*/ 506586 h 679777"/>
                  <a:gd name="connsiteX4" fmla="*/ 278450 w 972147"/>
                  <a:gd name="connsiteY4" fmla="*/ 2717 h 679777"/>
                  <a:gd name="connsiteX5" fmla="*/ 535994 w 972147"/>
                  <a:gd name="connsiteY5" fmla="*/ 210786 h 679777"/>
                  <a:gd name="connsiteX6" fmla="*/ 821639 w 972147"/>
                  <a:gd name="connsiteY6" fmla="*/ 146070 h 679777"/>
                  <a:gd name="connsiteX7" fmla="*/ 970603 w 972147"/>
                  <a:gd name="connsiteY7" fmla="*/ 406623 h 679777"/>
                  <a:gd name="connsiteX0" fmla="*/ 238218 w 972147"/>
                  <a:gd name="connsiteY0" fmla="*/ 501584 h 679777"/>
                  <a:gd name="connsiteX1" fmla="*/ 413338 w 972147"/>
                  <a:gd name="connsiteY1" fmla="*/ 328341 h 679777"/>
                  <a:gd name="connsiteX2" fmla="*/ 483867 w 972147"/>
                  <a:gd name="connsiteY2" fmla="*/ 617042 h 679777"/>
                  <a:gd name="connsiteX3" fmla="*/ 42128 w 972147"/>
                  <a:gd name="connsiteY3" fmla="*/ 506586 h 679777"/>
                  <a:gd name="connsiteX4" fmla="*/ 278450 w 972147"/>
                  <a:gd name="connsiteY4" fmla="*/ 2717 h 679777"/>
                  <a:gd name="connsiteX5" fmla="*/ 535994 w 972147"/>
                  <a:gd name="connsiteY5" fmla="*/ 210786 h 679777"/>
                  <a:gd name="connsiteX6" fmla="*/ 821639 w 972147"/>
                  <a:gd name="connsiteY6" fmla="*/ 146070 h 679777"/>
                  <a:gd name="connsiteX7" fmla="*/ 970603 w 972147"/>
                  <a:gd name="connsiteY7" fmla="*/ 406623 h 679777"/>
                  <a:gd name="connsiteX0" fmla="*/ 238218 w 972147"/>
                  <a:gd name="connsiteY0" fmla="*/ 501584 h 679777"/>
                  <a:gd name="connsiteX1" fmla="*/ 413338 w 972147"/>
                  <a:gd name="connsiteY1" fmla="*/ 328341 h 679777"/>
                  <a:gd name="connsiteX2" fmla="*/ 483867 w 972147"/>
                  <a:gd name="connsiteY2" fmla="*/ 617042 h 679777"/>
                  <a:gd name="connsiteX3" fmla="*/ 42128 w 972147"/>
                  <a:gd name="connsiteY3" fmla="*/ 506586 h 679777"/>
                  <a:gd name="connsiteX4" fmla="*/ 278450 w 972147"/>
                  <a:gd name="connsiteY4" fmla="*/ 2717 h 679777"/>
                  <a:gd name="connsiteX5" fmla="*/ 535994 w 972147"/>
                  <a:gd name="connsiteY5" fmla="*/ 210786 h 679777"/>
                  <a:gd name="connsiteX6" fmla="*/ 821639 w 972147"/>
                  <a:gd name="connsiteY6" fmla="*/ 146070 h 679777"/>
                  <a:gd name="connsiteX7" fmla="*/ 970603 w 972147"/>
                  <a:gd name="connsiteY7" fmla="*/ 406623 h 679777"/>
                  <a:gd name="connsiteX0" fmla="*/ 238218 w 972147"/>
                  <a:gd name="connsiteY0" fmla="*/ 502590 h 680783"/>
                  <a:gd name="connsiteX1" fmla="*/ 413338 w 972147"/>
                  <a:gd name="connsiteY1" fmla="*/ 329347 h 680783"/>
                  <a:gd name="connsiteX2" fmla="*/ 483867 w 972147"/>
                  <a:gd name="connsiteY2" fmla="*/ 618048 h 680783"/>
                  <a:gd name="connsiteX3" fmla="*/ 42128 w 972147"/>
                  <a:gd name="connsiteY3" fmla="*/ 507592 h 680783"/>
                  <a:gd name="connsiteX4" fmla="*/ 278450 w 972147"/>
                  <a:gd name="connsiteY4" fmla="*/ 3723 h 680783"/>
                  <a:gd name="connsiteX5" fmla="*/ 535994 w 972147"/>
                  <a:gd name="connsiteY5" fmla="*/ 211792 h 680783"/>
                  <a:gd name="connsiteX6" fmla="*/ 821639 w 972147"/>
                  <a:gd name="connsiteY6" fmla="*/ 147076 h 680783"/>
                  <a:gd name="connsiteX7" fmla="*/ 970603 w 972147"/>
                  <a:gd name="connsiteY7" fmla="*/ 407629 h 680783"/>
                  <a:gd name="connsiteX0" fmla="*/ 238218 w 972381"/>
                  <a:gd name="connsiteY0" fmla="*/ 502590 h 680783"/>
                  <a:gd name="connsiteX1" fmla="*/ 413338 w 972381"/>
                  <a:gd name="connsiteY1" fmla="*/ 329347 h 680783"/>
                  <a:gd name="connsiteX2" fmla="*/ 483867 w 972381"/>
                  <a:gd name="connsiteY2" fmla="*/ 618048 h 680783"/>
                  <a:gd name="connsiteX3" fmla="*/ 42128 w 972381"/>
                  <a:gd name="connsiteY3" fmla="*/ 507592 h 680783"/>
                  <a:gd name="connsiteX4" fmla="*/ 278450 w 972381"/>
                  <a:gd name="connsiteY4" fmla="*/ 3723 h 680783"/>
                  <a:gd name="connsiteX5" fmla="*/ 535994 w 972381"/>
                  <a:gd name="connsiteY5" fmla="*/ 211792 h 680783"/>
                  <a:gd name="connsiteX6" fmla="*/ 829902 w 972381"/>
                  <a:gd name="connsiteY6" fmla="*/ 119534 h 680783"/>
                  <a:gd name="connsiteX7" fmla="*/ 970603 w 972381"/>
                  <a:gd name="connsiteY7" fmla="*/ 407629 h 680783"/>
                  <a:gd name="connsiteX0" fmla="*/ 238218 w 972381"/>
                  <a:gd name="connsiteY0" fmla="*/ 502590 h 680783"/>
                  <a:gd name="connsiteX1" fmla="*/ 413338 w 972381"/>
                  <a:gd name="connsiteY1" fmla="*/ 329347 h 680783"/>
                  <a:gd name="connsiteX2" fmla="*/ 483867 w 972381"/>
                  <a:gd name="connsiteY2" fmla="*/ 618048 h 680783"/>
                  <a:gd name="connsiteX3" fmla="*/ 42128 w 972381"/>
                  <a:gd name="connsiteY3" fmla="*/ 507592 h 680783"/>
                  <a:gd name="connsiteX4" fmla="*/ 278450 w 972381"/>
                  <a:gd name="connsiteY4" fmla="*/ 3723 h 680783"/>
                  <a:gd name="connsiteX5" fmla="*/ 535994 w 972381"/>
                  <a:gd name="connsiteY5" fmla="*/ 211792 h 680783"/>
                  <a:gd name="connsiteX6" fmla="*/ 829902 w 972381"/>
                  <a:gd name="connsiteY6" fmla="*/ 119534 h 680783"/>
                  <a:gd name="connsiteX7" fmla="*/ 970603 w 972381"/>
                  <a:gd name="connsiteY7" fmla="*/ 407629 h 680783"/>
                  <a:gd name="connsiteX0" fmla="*/ 238218 w 973905"/>
                  <a:gd name="connsiteY0" fmla="*/ 502590 h 680783"/>
                  <a:gd name="connsiteX1" fmla="*/ 413338 w 973905"/>
                  <a:gd name="connsiteY1" fmla="*/ 329347 h 680783"/>
                  <a:gd name="connsiteX2" fmla="*/ 483867 w 973905"/>
                  <a:gd name="connsiteY2" fmla="*/ 618048 h 680783"/>
                  <a:gd name="connsiteX3" fmla="*/ 42128 w 973905"/>
                  <a:gd name="connsiteY3" fmla="*/ 507592 h 680783"/>
                  <a:gd name="connsiteX4" fmla="*/ 278450 w 973905"/>
                  <a:gd name="connsiteY4" fmla="*/ 3723 h 680783"/>
                  <a:gd name="connsiteX5" fmla="*/ 535994 w 973905"/>
                  <a:gd name="connsiteY5" fmla="*/ 211792 h 680783"/>
                  <a:gd name="connsiteX6" fmla="*/ 857444 w 973905"/>
                  <a:gd name="connsiteY6" fmla="*/ 144322 h 680783"/>
                  <a:gd name="connsiteX7" fmla="*/ 970603 w 973905"/>
                  <a:gd name="connsiteY7" fmla="*/ 407629 h 680783"/>
                  <a:gd name="connsiteX0" fmla="*/ 238218 w 973905"/>
                  <a:gd name="connsiteY0" fmla="*/ 502590 h 680783"/>
                  <a:gd name="connsiteX1" fmla="*/ 413338 w 973905"/>
                  <a:gd name="connsiteY1" fmla="*/ 329347 h 680783"/>
                  <a:gd name="connsiteX2" fmla="*/ 483867 w 973905"/>
                  <a:gd name="connsiteY2" fmla="*/ 618048 h 680783"/>
                  <a:gd name="connsiteX3" fmla="*/ 42128 w 973905"/>
                  <a:gd name="connsiteY3" fmla="*/ 507592 h 680783"/>
                  <a:gd name="connsiteX4" fmla="*/ 278450 w 973905"/>
                  <a:gd name="connsiteY4" fmla="*/ 3723 h 680783"/>
                  <a:gd name="connsiteX5" fmla="*/ 535994 w 973905"/>
                  <a:gd name="connsiteY5" fmla="*/ 211792 h 680783"/>
                  <a:gd name="connsiteX6" fmla="*/ 857444 w 973905"/>
                  <a:gd name="connsiteY6" fmla="*/ 144322 h 680783"/>
                  <a:gd name="connsiteX7" fmla="*/ 970603 w 973905"/>
                  <a:gd name="connsiteY7" fmla="*/ 407629 h 680783"/>
                  <a:gd name="connsiteX0" fmla="*/ 238218 w 975028"/>
                  <a:gd name="connsiteY0" fmla="*/ 502590 h 680783"/>
                  <a:gd name="connsiteX1" fmla="*/ 413338 w 975028"/>
                  <a:gd name="connsiteY1" fmla="*/ 329347 h 680783"/>
                  <a:gd name="connsiteX2" fmla="*/ 483867 w 975028"/>
                  <a:gd name="connsiteY2" fmla="*/ 618048 h 680783"/>
                  <a:gd name="connsiteX3" fmla="*/ 42128 w 975028"/>
                  <a:gd name="connsiteY3" fmla="*/ 507592 h 680783"/>
                  <a:gd name="connsiteX4" fmla="*/ 278450 w 975028"/>
                  <a:gd name="connsiteY4" fmla="*/ 3723 h 680783"/>
                  <a:gd name="connsiteX5" fmla="*/ 535994 w 975028"/>
                  <a:gd name="connsiteY5" fmla="*/ 211792 h 680783"/>
                  <a:gd name="connsiteX6" fmla="*/ 857444 w 975028"/>
                  <a:gd name="connsiteY6" fmla="*/ 144322 h 680783"/>
                  <a:gd name="connsiteX7" fmla="*/ 970603 w 975028"/>
                  <a:gd name="connsiteY7" fmla="*/ 407629 h 680783"/>
                  <a:gd name="connsiteX0" fmla="*/ 238218 w 975028"/>
                  <a:gd name="connsiteY0" fmla="*/ 502590 h 680783"/>
                  <a:gd name="connsiteX1" fmla="*/ 413338 w 975028"/>
                  <a:gd name="connsiteY1" fmla="*/ 329347 h 680783"/>
                  <a:gd name="connsiteX2" fmla="*/ 483867 w 975028"/>
                  <a:gd name="connsiteY2" fmla="*/ 618048 h 680783"/>
                  <a:gd name="connsiteX3" fmla="*/ 42128 w 975028"/>
                  <a:gd name="connsiteY3" fmla="*/ 507592 h 680783"/>
                  <a:gd name="connsiteX4" fmla="*/ 278450 w 975028"/>
                  <a:gd name="connsiteY4" fmla="*/ 3723 h 680783"/>
                  <a:gd name="connsiteX5" fmla="*/ 535994 w 975028"/>
                  <a:gd name="connsiteY5" fmla="*/ 211792 h 680783"/>
                  <a:gd name="connsiteX6" fmla="*/ 857444 w 975028"/>
                  <a:gd name="connsiteY6" fmla="*/ 144322 h 680783"/>
                  <a:gd name="connsiteX7" fmla="*/ 970603 w 975028"/>
                  <a:gd name="connsiteY7" fmla="*/ 407629 h 680783"/>
                  <a:gd name="connsiteX0" fmla="*/ 238218 w 975375"/>
                  <a:gd name="connsiteY0" fmla="*/ 502590 h 680783"/>
                  <a:gd name="connsiteX1" fmla="*/ 413338 w 975375"/>
                  <a:gd name="connsiteY1" fmla="*/ 329347 h 680783"/>
                  <a:gd name="connsiteX2" fmla="*/ 483867 w 975375"/>
                  <a:gd name="connsiteY2" fmla="*/ 618048 h 680783"/>
                  <a:gd name="connsiteX3" fmla="*/ 42128 w 975375"/>
                  <a:gd name="connsiteY3" fmla="*/ 507592 h 680783"/>
                  <a:gd name="connsiteX4" fmla="*/ 278450 w 975375"/>
                  <a:gd name="connsiteY4" fmla="*/ 3723 h 680783"/>
                  <a:gd name="connsiteX5" fmla="*/ 535994 w 975375"/>
                  <a:gd name="connsiteY5" fmla="*/ 211792 h 680783"/>
                  <a:gd name="connsiteX6" fmla="*/ 857444 w 975375"/>
                  <a:gd name="connsiteY6" fmla="*/ 144322 h 680783"/>
                  <a:gd name="connsiteX7" fmla="*/ 970603 w 975375"/>
                  <a:gd name="connsiteY7" fmla="*/ 407629 h 680783"/>
                  <a:gd name="connsiteX0" fmla="*/ 238218 w 975375"/>
                  <a:gd name="connsiteY0" fmla="*/ 502590 h 680783"/>
                  <a:gd name="connsiteX1" fmla="*/ 413338 w 975375"/>
                  <a:gd name="connsiteY1" fmla="*/ 329347 h 680783"/>
                  <a:gd name="connsiteX2" fmla="*/ 483867 w 975375"/>
                  <a:gd name="connsiteY2" fmla="*/ 618048 h 680783"/>
                  <a:gd name="connsiteX3" fmla="*/ 42128 w 975375"/>
                  <a:gd name="connsiteY3" fmla="*/ 507592 h 680783"/>
                  <a:gd name="connsiteX4" fmla="*/ 278450 w 975375"/>
                  <a:gd name="connsiteY4" fmla="*/ 3723 h 680783"/>
                  <a:gd name="connsiteX5" fmla="*/ 535994 w 975375"/>
                  <a:gd name="connsiteY5" fmla="*/ 211792 h 680783"/>
                  <a:gd name="connsiteX6" fmla="*/ 857444 w 975375"/>
                  <a:gd name="connsiteY6" fmla="*/ 144322 h 680783"/>
                  <a:gd name="connsiteX7" fmla="*/ 970603 w 975375"/>
                  <a:gd name="connsiteY7" fmla="*/ 407629 h 680783"/>
                  <a:gd name="connsiteX0" fmla="*/ 238218 w 973301"/>
                  <a:gd name="connsiteY0" fmla="*/ 502590 h 680783"/>
                  <a:gd name="connsiteX1" fmla="*/ 413338 w 973301"/>
                  <a:gd name="connsiteY1" fmla="*/ 329347 h 680783"/>
                  <a:gd name="connsiteX2" fmla="*/ 483867 w 973301"/>
                  <a:gd name="connsiteY2" fmla="*/ 618048 h 680783"/>
                  <a:gd name="connsiteX3" fmla="*/ 42128 w 973301"/>
                  <a:gd name="connsiteY3" fmla="*/ 507592 h 680783"/>
                  <a:gd name="connsiteX4" fmla="*/ 278450 w 973301"/>
                  <a:gd name="connsiteY4" fmla="*/ 3723 h 680783"/>
                  <a:gd name="connsiteX5" fmla="*/ 535994 w 973301"/>
                  <a:gd name="connsiteY5" fmla="*/ 211792 h 680783"/>
                  <a:gd name="connsiteX6" fmla="*/ 857444 w 973301"/>
                  <a:gd name="connsiteY6" fmla="*/ 144322 h 680783"/>
                  <a:gd name="connsiteX7" fmla="*/ 970603 w 973301"/>
                  <a:gd name="connsiteY7" fmla="*/ 407629 h 680783"/>
                  <a:gd name="connsiteX0" fmla="*/ 238218 w 973301"/>
                  <a:gd name="connsiteY0" fmla="*/ 502590 h 680783"/>
                  <a:gd name="connsiteX1" fmla="*/ 413338 w 973301"/>
                  <a:gd name="connsiteY1" fmla="*/ 329347 h 680783"/>
                  <a:gd name="connsiteX2" fmla="*/ 483867 w 973301"/>
                  <a:gd name="connsiteY2" fmla="*/ 618048 h 680783"/>
                  <a:gd name="connsiteX3" fmla="*/ 42128 w 973301"/>
                  <a:gd name="connsiteY3" fmla="*/ 507592 h 680783"/>
                  <a:gd name="connsiteX4" fmla="*/ 278450 w 973301"/>
                  <a:gd name="connsiteY4" fmla="*/ 3723 h 680783"/>
                  <a:gd name="connsiteX5" fmla="*/ 535994 w 973301"/>
                  <a:gd name="connsiteY5" fmla="*/ 211792 h 680783"/>
                  <a:gd name="connsiteX6" fmla="*/ 857444 w 973301"/>
                  <a:gd name="connsiteY6" fmla="*/ 144322 h 680783"/>
                  <a:gd name="connsiteX7" fmla="*/ 970603 w 973301"/>
                  <a:gd name="connsiteY7" fmla="*/ 407629 h 680783"/>
                  <a:gd name="connsiteX0" fmla="*/ 238218 w 973301"/>
                  <a:gd name="connsiteY0" fmla="*/ 502590 h 680783"/>
                  <a:gd name="connsiteX1" fmla="*/ 413338 w 973301"/>
                  <a:gd name="connsiteY1" fmla="*/ 329347 h 680783"/>
                  <a:gd name="connsiteX2" fmla="*/ 483867 w 973301"/>
                  <a:gd name="connsiteY2" fmla="*/ 618048 h 680783"/>
                  <a:gd name="connsiteX3" fmla="*/ 42128 w 973301"/>
                  <a:gd name="connsiteY3" fmla="*/ 507592 h 680783"/>
                  <a:gd name="connsiteX4" fmla="*/ 278450 w 973301"/>
                  <a:gd name="connsiteY4" fmla="*/ 3723 h 680783"/>
                  <a:gd name="connsiteX5" fmla="*/ 558028 w 973301"/>
                  <a:gd name="connsiteY5" fmla="*/ 211792 h 680783"/>
                  <a:gd name="connsiteX6" fmla="*/ 857444 w 973301"/>
                  <a:gd name="connsiteY6" fmla="*/ 144322 h 680783"/>
                  <a:gd name="connsiteX7" fmla="*/ 970603 w 973301"/>
                  <a:gd name="connsiteY7" fmla="*/ 407629 h 680783"/>
                  <a:gd name="connsiteX0" fmla="*/ 238218 w 973301"/>
                  <a:gd name="connsiteY0" fmla="*/ 503717 h 681910"/>
                  <a:gd name="connsiteX1" fmla="*/ 413338 w 973301"/>
                  <a:gd name="connsiteY1" fmla="*/ 330474 h 681910"/>
                  <a:gd name="connsiteX2" fmla="*/ 483867 w 973301"/>
                  <a:gd name="connsiteY2" fmla="*/ 619175 h 681910"/>
                  <a:gd name="connsiteX3" fmla="*/ 42128 w 973301"/>
                  <a:gd name="connsiteY3" fmla="*/ 508719 h 681910"/>
                  <a:gd name="connsiteX4" fmla="*/ 278450 w 973301"/>
                  <a:gd name="connsiteY4" fmla="*/ 4850 h 681910"/>
                  <a:gd name="connsiteX5" fmla="*/ 558028 w 973301"/>
                  <a:gd name="connsiteY5" fmla="*/ 212919 h 681910"/>
                  <a:gd name="connsiteX6" fmla="*/ 857444 w 973301"/>
                  <a:gd name="connsiteY6" fmla="*/ 145449 h 681910"/>
                  <a:gd name="connsiteX7" fmla="*/ 970603 w 973301"/>
                  <a:gd name="connsiteY7" fmla="*/ 408756 h 681910"/>
                  <a:gd name="connsiteX0" fmla="*/ 238218 w 973301"/>
                  <a:gd name="connsiteY0" fmla="*/ 503717 h 681910"/>
                  <a:gd name="connsiteX1" fmla="*/ 413338 w 973301"/>
                  <a:gd name="connsiteY1" fmla="*/ 330474 h 681910"/>
                  <a:gd name="connsiteX2" fmla="*/ 483867 w 973301"/>
                  <a:gd name="connsiteY2" fmla="*/ 619175 h 681910"/>
                  <a:gd name="connsiteX3" fmla="*/ 42128 w 973301"/>
                  <a:gd name="connsiteY3" fmla="*/ 508719 h 681910"/>
                  <a:gd name="connsiteX4" fmla="*/ 278450 w 973301"/>
                  <a:gd name="connsiteY4" fmla="*/ 4850 h 681910"/>
                  <a:gd name="connsiteX5" fmla="*/ 558028 w 973301"/>
                  <a:gd name="connsiteY5" fmla="*/ 212919 h 681910"/>
                  <a:gd name="connsiteX6" fmla="*/ 857444 w 973301"/>
                  <a:gd name="connsiteY6" fmla="*/ 145449 h 681910"/>
                  <a:gd name="connsiteX7" fmla="*/ 970603 w 973301"/>
                  <a:gd name="connsiteY7" fmla="*/ 408756 h 681910"/>
                  <a:gd name="connsiteX0" fmla="*/ 238218 w 973301"/>
                  <a:gd name="connsiteY0" fmla="*/ 506290 h 684483"/>
                  <a:gd name="connsiteX1" fmla="*/ 413338 w 973301"/>
                  <a:gd name="connsiteY1" fmla="*/ 333047 h 684483"/>
                  <a:gd name="connsiteX2" fmla="*/ 483867 w 973301"/>
                  <a:gd name="connsiteY2" fmla="*/ 621748 h 684483"/>
                  <a:gd name="connsiteX3" fmla="*/ 42128 w 973301"/>
                  <a:gd name="connsiteY3" fmla="*/ 511292 h 684483"/>
                  <a:gd name="connsiteX4" fmla="*/ 278450 w 973301"/>
                  <a:gd name="connsiteY4" fmla="*/ 7423 h 684483"/>
                  <a:gd name="connsiteX5" fmla="*/ 549765 w 973301"/>
                  <a:gd name="connsiteY5" fmla="*/ 190704 h 684483"/>
                  <a:gd name="connsiteX6" fmla="*/ 857444 w 973301"/>
                  <a:gd name="connsiteY6" fmla="*/ 148022 h 684483"/>
                  <a:gd name="connsiteX7" fmla="*/ 970603 w 973301"/>
                  <a:gd name="connsiteY7" fmla="*/ 411329 h 684483"/>
                  <a:gd name="connsiteX0" fmla="*/ 238218 w 973301"/>
                  <a:gd name="connsiteY0" fmla="*/ 503104 h 681297"/>
                  <a:gd name="connsiteX1" fmla="*/ 413338 w 973301"/>
                  <a:gd name="connsiteY1" fmla="*/ 329861 h 681297"/>
                  <a:gd name="connsiteX2" fmla="*/ 483867 w 973301"/>
                  <a:gd name="connsiteY2" fmla="*/ 618562 h 681297"/>
                  <a:gd name="connsiteX3" fmla="*/ 42128 w 973301"/>
                  <a:gd name="connsiteY3" fmla="*/ 508106 h 681297"/>
                  <a:gd name="connsiteX4" fmla="*/ 278450 w 973301"/>
                  <a:gd name="connsiteY4" fmla="*/ 4237 h 681297"/>
                  <a:gd name="connsiteX5" fmla="*/ 549765 w 973301"/>
                  <a:gd name="connsiteY5" fmla="*/ 187518 h 681297"/>
                  <a:gd name="connsiteX6" fmla="*/ 857444 w 973301"/>
                  <a:gd name="connsiteY6" fmla="*/ 144836 h 681297"/>
                  <a:gd name="connsiteX7" fmla="*/ 970603 w 973301"/>
                  <a:gd name="connsiteY7" fmla="*/ 408143 h 681297"/>
                  <a:gd name="connsiteX0" fmla="*/ 238218 w 973301"/>
                  <a:gd name="connsiteY0" fmla="*/ 503104 h 681297"/>
                  <a:gd name="connsiteX1" fmla="*/ 413338 w 973301"/>
                  <a:gd name="connsiteY1" fmla="*/ 329861 h 681297"/>
                  <a:gd name="connsiteX2" fmla="*/ 483867 w 973301"/>
                  <a:gd name="connsiteY2" fmla="*/ 618562 h 681297"/>
                  <a:gd name="connsiteX3" fmla="*/ 42128 w 973301"/>
                  <a:gd name="connsiteY3" fmla="*/ 508106 h 681297"/>
                  <a:gd name="connsiteX4" fmla="*/ 278450 w 973301"/>
                  <a:gd name="connsiteY4" fmla="*/ 4237 h 681297"/>
                  <a:gd name="connsiteX5" fmla="*/ 549765 w 973301"/>
                  <a:gd name="connsiteY5" fmla="*/ 187518 h 681297"/>
                  <a:gd name="connsiteX6" fmla="*/ 857444 w 973301"/>
                  <a:gd name="connsiteY6" fmla="*/ 144836 h 681297"/>
                  <a:gd name="connsiteX7" fmla="*/ 970603 w 973301"/>
                  <a:gd name="connsiteY7" fmla="*/ 408143 h 681297"/>
                  <a:gd name="connsiteX0" fmla="*/ 238218 w 973301"/>
                  <a:gd name="connsiteY0" fmla="*/ 503104 h 681297"/>
                  <a:gd name="connsiteX1" fmla="*/ 413338 w 973301"/>
                  <a:gd name="connsiteY1" fmla="*/ 329861 h 681297"/>
                  <a:gd name="connsiteX2" fmla="*/ 483867 w 973301"/>
                  <a:gd name="connsiteY2" fmla="*/ 618562 h 681297"/>
                  <a:gd name="connsiteX3" fmla="*/ 42128 w 973301"/>
                  <a:gd name="connsiteY3" fmla="*/ 508106 h 681297"/>
                  <a:gd name="connsiteX4" fmla="*/ 278450 w 973301"/>
                  <a:gd name="connsiteY4" fmla="*/ 4237 h 681297"/>
                  <a:gd name="connsiteX5" fmla="*/ 549765 w 973301"/>
                  <a:gd name="connsiteY5" fmla="*/ 187518 h 681297"/>
                  <a:gd name="connsiteX6" fmla="*/ 857444 w 973301"/>
                  <a:gd name="connsiteY6" fmla="*/ 144836 h 681297"/>
                  <a:gd name="connsiteX7" fmla="*/ 970603 w 973301"/>
                  <a:gd name="connsiteY7" fmla="*/ 408143 h 681297"/>
                  <a:gd name="connsiteX0" fmla="*/ 238218 w 973301"/>
                  <a:gd name="connsiteY0" fmla="*/ 501535 h 679728"/>
                  <a:gd name="connsiteX1" fmla="*/ 413338 w 973301"/>
                  <a:gd name="connsiteY1" fmla="*/ 328292 h 679728"/>
                  <a:gd name="connsiteX2" fmla="*/ 483867 w 973301"/>
                  <a:gd name="connsiteY2" fmla="*/ 616993 h 679728"/>
                  <a:gd name="connsiteX3" fmla="*/ 42128 w 973301"/>
                  <a:gd name="connsiteY3" fmla="*/ 506537 h 679728"/>
                  <a:gd name="connsiteX4" fmla="*/ 278450 w 973301"/>
                  <a:gd name="connsiteY4" fmla="*/ 2668 h 679728"/>
                  <a:gd name="connsiteX5" fmla="*/ 549765 w 973301"/>
                  <a:gd name="connsiteY5" fmla="*/ 185949 h 679728"/>
                  <a:gd name="connsiteX6" fmla="*/ 857444 w 973301"/>
                  <a:gd name="connsiteY6" fmla="*/ 143267 h 679728"/>
                  <a:gd name="connsiteX7" fmla="*/ 970603 w 973301"/>
                  <a:gd name="connsiteY7" fmla="*/ 406574 h 679728"/>
                  <a:gd name="connsiteX0" fmla="*/ 239713 w 974796"/>
                  <a:gd name="connsiteY0" fmla="*/ 509581 h 687774"/>
                  <a:gd name="connsiteX1" fmla="*/ 414833 w 974796"/>
                  <a:gd name="connsiteY1" fmla="*/ 336338 h 687774"/>
                  <a:gd name="connsiteX2" fmla="*/ 485362 w 974796"/>
                  <a:gd name="connsiteY2" fmla="*/ 625039 h 687774"/>
                  <a:gd name="connsiteX3" fmla="*/ 43623 w 974796"/>
                  <a:gd name="connsiteY3" fmla="*/ 514583 h 687774"/>
                  <a:gd name="connsiteX4" fmla="*/ 268928 w 974796"/>
                  <a:gd name="connsiteY4" fmla="*/ 2452 h 687774"/>
                  <a:gd name="connsiteX5" fmla="*/ 551260 w 974796"/>
                  <a:gd name="connsiteY5" fmla="*/ 193995 h 687774"/>
                  <a:gd name="connsiteX6" fmla="*/ 858939 w 974796"/>
                  <a:gd name="connsiteY6" fmla="*/ 151313 h 687774"/>
                  <a:gd name="connsiteX7" fmla="*/ 972098 w 974796"/>
                  <a:gd name="connsiteY7" fmla="*/ 414620 h 687774"/>
                  <a:gd name="connsiteX0" fmla="*/ 239713 w 974796"/>
                  <a:gd name="connsiteY0" fmla="*/ 508440 h 686633"/>
                  <a:gd name="connsiteX1" fmla="*/ 414833 w 974796"/>
                  <a:gd name="connsiteY1" fmla="*/ 335197 h 686633"/>
                  <a:gd name="connsiteX2" fmla="*/ 485362 w 974796"/>
                  <a:gd name="connsiteY2" fmla="*/ 623898 h 686633"/>
                  <a:gd name="connsiteX3" fmla="*/ 43623 w 974796"/>
                  <a:gd name="connsiteY3" fmla="*/ 513442 h 686633"/>
                  <a:gd name="connsiteX4" fmla="*/ 268928 w 974796"/>
                  <a:gd name="connsiteY4" fmla="*/ 1311 h 686633"/>
                  <a:gd name="connsiteX5" fmla="*/ 551260 w 974796"/>
                  <a:gd name="connsiteY5" fmla="*/ 192854 h 686633"/>
                  <a:gd name="connsiteX6" fmla="*/ 858939 w 974796"/>
                  <a:gd name="connsiteY6" fmla="*/ 150172 h 686633"/>
                  <a:gd name="connsiteX7" fmla="*/ 972098 w 974796"/>
                  <a:gd name="connsiteY7" fmla="*/ 413479 h 686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74796" h="686633">
                    <a:moveTo>
                      <a:pt x="239713" y="508440"/>
                    </a:moveTo>
                    <a:cubicBezTo>
                      <a:pt x="220051" y="400199"/>
                      <a:pt x="313311" y="308483"/>
                      <a:pt x="414833" y="335197"/>
                    </a:cubicBezTo>
                    <a:cubicBezTo>
                      <a:pt x="568709" y="355231"/>
                      <a:pt x="571103" y="526747"/>
                      <a:pt x="485362" y="623898"/>
                    </a:cubicBezTo>
                    <a:cubicBezTo>
                      <a:pt x="359231" y="741315"/>
                      <a:pt x="103653" y="687971"/>
                      <a:pt x="43623" y="513442"/>
                    </a:cubicBezTo>
                    <a:cubicBezTo>
                      <a:pt x="-86006" y="165544"/>
                      <a:pt x="98347" y="15949"/>
                      <a:pt x="268928" y="1311"/>
                    </a:cubicBezTo>
                    <a:cubicBezTo>
                      <a:pt x="423631" y="-11041"/>
                      <a:pt x="534267" y="64743"/>
                      <a:pt x="551260" y="192854"/>
                    </a:cubicBezTo>
                    <a:cubicBezTo>
                      <a:pt x="632704" y="84983"/>
                      <a:pt x="783005" y="98296"/>
                      <a:pt x="858939" y="150172"/>
                    </a:cubicBezTo>
                    <a:cubicBezTo>
                      <a:pt x="963678" y="201219"/>
                      <a:pt x="983037" y="310103"/>
                      <a:pt x="972098" y="413479"/>
                    </a:cubicBezTo>
                  </a:path>
                </a:pathLst>
              </a:cu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02" name="자유형: 도형 44">
                <a:extLst>
                  <a:ext uri="{FF2B5EF4-FFF2-40B4-BE49-F238E27FC236}">
                    <a16:creationId xmlns="" xmlns:a16="http://schemas.microsoft.com/office/drawing/2014/main" id="{1F025EE2-A089-46E7-9137-E351D366CF66}"/>
                  </a:ext>
                </a:extLst>
              </p:cNvPr>
              <p:cNvSpPr/>
              <p:nvPr/>
            </p:nvSpPr>
            <p:spPr>
              <a:xfrm>
                <a:off x="6646452" y="3560646"/>
                <a:ext cx="483425" cy="785841"/>
              </a:xfrm>
              <a:custGeom>
                <a:avLst/>
                <a:gdLst>
                  <a:gd name="connsiteX0" fmla="*/ 0 w 647934"/>
                  <a:gd name="connsiteY0" fmla="*/ 277685 h 1051840"/>
                  <a:gd name="connsiteX1" fmla="*/ 330979 w 647934"/>
                  <a:gd name="connsiteY1" fmla="*/ 0 h 1051840"/>
                  <a:gd name="connsiteX2" fmla="*/ 560982 w 647934"/>
                  <a:gd name="connsiteY2" fmla="*/ 171099 h 1051840"/>
                  <a:gd name="connsiteX3" fmla="*/ 468420 w 647934"/>
                  <a:gd name="connsiteY3" fmla="*/ 493663 h 1051840"/>
                  <a:gd name="connsiteX4" fmla="*/ 647934 w 647934"/>
                  <a:gd name="connsiteY4" fmla="*/ 793789 h 1051840"/>
                  <a:gd name="connsiteX5" fmla="*/ 468420 w 647934"/>
                  <a:gd name="connsiteY5" fmla="*/ 1051840 h 1051840"/>
                  <a:gd name="connsiteX0" fmla="*/ 0 w 647934"/>
                  <a:gd name="connsiteY0" fmla="*/ 277685 h 1051840"/>
                  <a:gd name="connsiteX1" fmla="*/ 330979 w 647934"/>
                  <a:gd name="connsiteY1" fmla="*/ 0 h 1051840"/>
                  <a:gd name="connsiteX2" fmla="*/ 560982 w 647934"/>
                  <a:gd name="connsiteY2" fmla="*/ 171099 h 1051840"/>
                  <a:gd name="connsiteX3" fmla="*/ 468420 w 647934"/>
                  <a:gd name="connsiteY3" fmla="*/ 493663 h 1051840"/>
                  <a:gd name="connsiteX4" fmla="*/ 647934 w 647934"/>
                  <a:gd name="connsiteY4" fmla="*/ 793789 h 1051840"/>
                  <a:gd name="connsiteX5" fmla="*/ 468420 w 647934"/>
                  <a:gd name="connsiteY5" fmla="*/ 1051840 h 1051840"/>
                  <a:gd name="connsiteX0" fmla="*/ 0 w 647937"/>
                  <a:gd name="connsiteY0" fmla="*/ 277685 h 1051840"/>
                  <a:gd name="connsiteX1" fmla="*/ 330979 w 647937"/>
                  <a:gd name="connsiteY1" fmla="*/ 0 h 1051840"/>
                  <a:gd name="connsiteX2" fmla="*/ 560982 w 647937"/>
                  <a:gd name="connsiteY2" fmla="*/ 171099 h 1051840"/>
                  <a:gd name="connsiteX3" fmla="*/ 468420 w 647937"/>
                  <a:gd name="connsiteY3" fmla="*/ 493663 h 1051840"/>
                  <a:gd name="connsiteX4" fmla="*/ 647934 w 647937"/>
                  <a:gd name="connsiteY4" fmla="*/ 793789 h 1051840"/>
                  <a:gd name="connsiteX5" fmla="*/ 468420 w 647937"/>
                  <a:gd name="connsiteY5" fmla="*/ 1051840 h 1051840"/>
                  <a:gd name="connsiteX0" fmla="*/ 0 w 647937"/>
                  <a:gd name="connsiteY0" fmla="*/ 277685 h 1051840"/>
                  <a:gd name="connsiteX1" fmla="*/ 330979 w 647937"/>
                  <a:gd name="connsiteY1" fmla="*/ 0 h 1051840"/>
                  <a:gd name="connsiteX2" fmla="*/ 560982 w 647937"/>
                  <a:gd name="connsiteY2" fmla="*/ 171099 h 1051840"/>
                  <a:gd name="connsiteX3" fmla="*/ 468420 w 647937"/>
                  <a:gd name="connsiteY3" fmla="*/ 493663 h 1051840"/>
                  <a:gd name="connsiteX4" fmla="*/ 647934 w 647937"/>
                  <a:gd name="connsiteY4" fmla="*/ 793789 h 1051840"/>
                  <a:gd name="connsiteX5" fmla="*/ 468420 w 647937"/>
                  <a:gd name="connsiteY5" fmla="*/ 1051840 h 1051840"/>
                  <a:gd name="connsiteX0" fmla="*/ 0 w 647937"/>
                  <a:gd name="connsiteY0" fmla="*/ 277685 h 1035314"/>
                  <a:gd name="connsiteX1" fmla="*/ 330979 w 647937"/>
                  <a:gd name="connsiteY1" fmla="*/ 0 h 1035314"/>
                  <a:gd name="connsiteX2" fmla="*/ 560982 w 647937"/>
                  <a:gd name="connsiteY2" fmla="*/ 171099 h 1035314"/>
                  <a:gd name="connsiteX3" fmla="*/ 468420 w 647937"/>
                  <a:gd name="connsiteY3" fmla="*/ 493663 h 1035314"/>
                  <a:gd name="connsiteX4" fmla="*/ 647934 w 647937"/>
                  <a:gd name="connsiteY4" fmla="*/ 793789 h 1035314"/>
                  <a:gd name="connsiteX5" fmla="*/ 465665 w 647937"/>
                  <a:gd name="connsiteY5" fmla="*/ 1035314 h 1035314"/>
                  <a:gd name="connsiteX0" fmla="*/ 0 w 642428"/>
                  <a:gd name="connsiteY0" fmla="*/ 277685 h 1035314"/>
                  <a:gd name="connsiteX1" fmla="*/ 330979 w 642428"/>
                  <a:gd name="connsiteY1" fmla="*/ 0 h 1035314"/>
                  <a:gd name="connsiteX2" fmla="*/ 560982 w 642428"/>
                  <a:gd name="connsiteY2" fmla="*/ 171099 h 1035314"/>
                  <a:gd name="connsiteX3" fmla="*/ 468420 w 642428"/>
                  <a:gd name="connsiteY3" fmla="*/ 493663 h 1035314"/>
                  <a:gd name="connsiteX4" fmla="*/ 642425 w 642428"/>
                  <a:gd name="connsiteY4" fmla="*/ 769001 h 1035314"/>
                  <a:gd name="connsiteX5" fmla="*/ 465665 w 642428"/>
                  <a:gd name="connsiteY5" fmla="*/ 1035314 h 1035314"/>
                  <a:gd name="connsiteX0" fmla="*/ 0 w 642428"/>
                  <a:gd name="connsiteY0" fmla="*/ 277685 h 1035314"/>
                  <a:gd name="connsiteX1" fmla="*/ 330979 w 642428"/>
                  <a:gd name="connsiteY1" fmla="*/ 0 h 1035314"/>
                  <a:gd name="connsiteX2" fmla="*/ 560982 w 642428"/>
                  <a:gd name="connsiteY2" fmla="*/ 171099 h 1035314"/>
                  <a:gd name="connsiteX3" fmla="*/ 468420 w 642428"/>
                  <a:gd name="connsiteY3" fmla="*/ 493663 h 1035314"/>
                  <a:gd name="connsiteX4" fmla="*/ 642425 w 642428"/>
                  <a:gd name="connsiteY4" fmla="*/ 769001 h 1035314"/>
                  <a:gd name="connsiteX5" fmla="*/ 465665 w 642428"/>
                  <a:gd name="connsiteY5" fmla="*/ 1035314 h 1035314"/>
                  <a:gd name="connsiteX0" fmla="*/ 0 w 642501"/>
                  <a:gd name="connsiteY0" fmla="*/ 277685 h 1035314"/>
                  <a:gd name="connsiteX1" fmla="*/ 330979 w 642501"/>
                  <a:gd name="connsiteY1" fmla="*/ 0 h 1035314"/>
                  <a:gd name="connsiteX2" fmla="*/ 560982 w 642501"/>
                  <a:gd name="connsiteY2" fmla="*/ 171099 h 1035314"/>
                  <a:gd name="connsiteX3" fmla="*/ 468420 w 642501"/>
                  <a:gd name="connsiteY3" fmla="*/ 493663 h 1035314"/>
                  <a:gd name="connsiteX4" fmla="*/ 642425 w 642501"/>
                  <a:gd name="connsiteY4" fmla="*/ 769001 h 1035314"/>
                  <a:gd name="connsiteX5" fmla="*/ 465665 w 642501"/>
                  <a:gd name="connsiteY5" fmla="*/ 1035314 h 1035314"/>
                  <a:gd name="connsiteX0" fmla="*/ 0 w 642501"/>
                  <a:gd name="connsiteY0" fmla="*/ 277685 h 1035314"/>
                  <a:gd name="connsiteX1" fmla="*/ 330979 w 642501"/>
                  <a:gd name="connsiteY1" fmla="*/ 0 h 1035314"/>
                  <a:gd name="connsiteX2" fmla="*/ 560982 w 642501"/>
                  <a:gd name="connsiteY2" fmla="*/ 171099 h 1035314"/>
                  <a:gd name="connsiteX3" fmla="*/ 468420 w 642501"/>
                  <a:gd name="connsiteY3" fmla="*/ 493663 h 1035314"/>
                  <a:gd name="connsiteX4" fmla="*/ 642425 w 642501"/>
                  <a:gd name="connsiteY4" fmla="*/ 769001 h 1035314"/>
                  <a:gd name="connsiteX5" fmla="*/ 465665 w 642501"/>
                  <a:gd name="connsiteY5" fmla="*/ 1035314 h 1035314"/>
                  <a:gd name="connsiteX0" fmla="*/ 0 w 642501"/>
                  <a:gd name="connsiteY0" fmla="*/ 277685 h 1035314"/>
                  <a:gd name="connsiteX1" fmla="*/ 330979 w 642501"/>
                  <a:gd name="connsiteY1" fmla="*/ 0 h 1035314"/>
                  <a:gd name="connsiteX2" fmla="*/ 560982 w 642501"/>
                  <a:gd name="connsiteY2" fmla="*/ 171099 h 1035314"/>
                  <a:gd name="connsiteX3" fmla="*/ 468420 w 642501"/>
                  <a:gd name="connsiteY3" fmla="*/ 493663 h 1035314"/>
                  <a:gd name="connsiteX4" fmla="*/ 642425 w 642501"/>
                  <a:gd name="connsiteY4" fmla="*/ 769001 h 1035314"/>
                  <a:gd name="connsiteX5" fmla="*/ 465665 w 642501"/>
                  <a:gd name="connsiteY5" fmla="*/ 1035314 h 1035314"/>
                  <a:gd name="connsiteX0" fmla="*/ 0 w 642489"/>
                  <a:gd name="connsiteY0" fmla="*/ 277685 h 1035314"/>
                  <a:gd name="connsiteX1" fmla="*/ 330979 w 642489"/>
                  <a:gd name="connsiteY1" fmla="*/ 0 h 1035314"/>
                  <a:gd name="connsiteX2" fmla="*/ 560982 w 642489"/>
                  <a:gd name="connsiteY2" fmla="*/ 171099 h 1035314"/>
                  <a:gd name="connsiteX3" fmla="*/ 446386 w 642489"/>
                  <a:gd name="connsiteY3" fmla="*/ 490909 h 1035314"/>
                  <a:gd name="connsiteX4" fmla="*/ 642425 w 642489"/>
                  <a:gd name="connsiteY4" fmla="*/ 769001 h 1035314"/>
                  <a:gd name="connsiteX5" fmla="*/ 465665 w 642489"/>
                  <a:gd name="connsiteY5" fmla="*/ 1035314 h 1035314"/>
                  <a:gd name="connsiteX0" fmla="*/ 0 w 642733"/>
                  <a:gd name="connsiteY0" fmla="*/ 277685 h 1035314"/>
                  <a:gd name="connsiteX1" fmla="*/ 330979 w 642733"/>
                  <a:gd name="connsiteY1" fmla="*/ 0 h 1035314"/>
                  <a:gd name="connsiteX2" fmla="*/ 560982 w 642733"/>
                  <a:gd name="connsiteY2" fmla="*/ 171099 h 1035314"/>
                  <a:gd name="connsiteX3" fmla="*/ 446386 w 642733"/>
                  <a:gd name="connsiteY3" fmla="*/ 490909 h 1035314"/>
                  <a:gd name="connsiteX4" fmla="*/ 642425 w 642733"/>
                  <a:gd name="connsiteY4" fmla="*/ 769001 h 1035314"/>
                  <a:gd name="connsiteX5" fmla="*/ 465665 w 642733"/>
                  <a:gd name="connsiteY5" fmla="*/ 1035314 h 1035314"/>
                  <a:gd name="connsiteX0" fmla="*/ 0 w 642733"/>
                  <a:gd name="connsiteY0" fmla="*/ 277685 h 1035314"/>
                  <a:gd name="connsiteX1" fmla="*/ 330979 w 642733"/>
                  <a:gd name="connsiteY1" fmla="*/ 0 h 1035314"/>
                  <a:gd name="connsiteX2" fmla="*/ 560982 w 642733"/>
                  <a:gd name="connsiteY2" fmla="*/ 171099 h 1035314"/>
                  <a:gd name="connsiteX3" fmla="*/ 446386 w 642733"/>
                  <a:gd name="connsiteY3" fmla="*/ 490909 h 1035314"/>
                  <a:gd name="connsiteX4" fmla="*/ 642425 w 642733"/>
                  <a:gd name="connsiteY4" fmla="*/ 769001 h 1035314"/>
                  <a:gd name="connsiteX5" fmla="*/ 465665 w 642733"/>
                  <a:gd name="connsiteY5" fmla="*/ 1035314 h 1035314"/>
                  <a:gd name="connsiteX0" fmla="*/ 0 w 642564"/>
                  <a:gd name="connsiteY0" fmla="*/ 277685 h 1035314"/>
                  <a:gd name="connsiteX1" fmla="*/ 330979 w 642564"/>
                  <a:gd name="connsiteY1" fmla="*/ 0 h 1035314"/>
                  <a:gd name="connsiteX2" fmla="*/ 560982 w 642564"/>
                  <a:gd name="connsiteY2" fmla="*/ 171099 h 1035314"/>
                  <a:gd name="connsiteX3" fmla="*/ 446386 w 642564"/>
                  <a:gd name="connsiteY3" fmla="*/ 490909 h 1035314"/>
                  <a:gd name="connsiteX4" fmla="*/ 642425 w 642564"/>
                  <a:gd name="connsiteY4" fmla="*/ 769001 h 1035314"/>
                  <a:gd name="connsiteX5" fmla="*/ 465665 w 642564"/>
                  <a:gd name="connsiteY5" fmla="*/ 1035314 h 1035314"/>
                  <a:gd name="connsiteX0" fmla="*/ 0 w 639815"/>
                  <a:gd name="connsiteY0" fmla="*/ 277685 h 1035314"/>
                  <a:gd name="connsiteX1" fmla="*/ 330979 w 639815"/>
                  <a:gd name="connsiteY1" fmla="*/ 0 h 1035314"/>
                  <a:gd name="connsiteX2" fmla="*/ 560982 w 639815"/>
                  <a:gd name="connsiteY2" fmla="*/ 171099 h 1035314"/>
                  <a:gd name="connsiteX3" fmla="*/ 446386 w 639815"/>
                  <a:gd name="connsiteY3" fmla="*/ 490909 h 1035314"/>
                  <a:gd name="connsiteX4" fmla="*/ 639670 w 639815"/>
                  <a:gd name="connsiteY4" fmla="*/ 760738 h 1035314"/>
                  <a:gd name="connsiteX5" fmla="*/ 465665 w 639815"/>
                  <a:gd name="connsiteY5" fmla="*/ 1035314 h 1035314"/>
                  <a:gd name="connsiteX0" fmla="*/ 0 w 639815"/>
                  <a:gd name="connsiteY0" fmla="*/ 277685 h 1035314"/>
                  <a:gd name="connsiteX1" fmla="*/ 330979 w 639815"/>
                  <a:gd name="connsiteY1" fmla="*/ 0 h 1035314"/>
                  <a:gd name="connsiteX2" fmla="*/ 560982 w 639815"/>
                  <a:gd name="connsiteY2" fmla="*/ 171099 h 1035314"/>
                  <a:gd name="connsiteX3" fmla="*/ 446386 w 639815"/>
                  <a:gd name="connsiteY3" fmla="*/ 490909 h 1035314"/>
                  <a:gd name="connsiteX4" fmla="*/ 639670 w 639815"/>
                  <a:gd name="connsiteY4" fmla="*/ 760738 h 1035314"/>
                  <a:gd name="connsiteX5" fmla="*/ 465665 w 639815"/>
                  <a:gd name="connsiteY5" fmla="*/ 1035314 h 1035314"/>
                  <a:gd name="connsiteX0" fmla="*/ 0 w 639815"/>
                  <a:gd name="connsiteY0" fmla="*/ 277685 h 1035314"/>
                  <a:gd name="connsiteX1" fmla="*/ 330979 w 639815"/>
                  <a:gd name="connsiteY1" fmla="*/ 0 h 1035314"/>
                  <a:gd name="connsiteX2" fmla="*/ 560982 w 639815"/>
                  <a:gd name="connsiteY2" fmla="*/ 171099 h 1035314"/>
                  <a:gd name="connsiteX3" fmla="*/ 446386 w 639815"/>
                  <a:gd name="connsiteY3" fmla="*/ 490909 h 1035314"/>
                  <a:gd name="connsiteX4" fmla="*/ 639670 w 639815"/>
                  <a:gd name="connsiteY4" fmla="*/ 760738 h 1035314"/>
                  <a:gd name="connsiteX5" fmla="*/ 465665 w 639815"/>
                  <a:gd name="connsiteY5" fmla="*/ 1035314 h 1035314"/>
                  <a:gd name="connsiteX0" fmla="*/ 0 w 639815"/>
                  <a:gd name="connsiteY0" fmla="*/ 277685 h 1035314"/>
                  <a:gd name="connsiteX1" fmla="*/ 330979 w 639815"/>
                  <a:gd name="connsiteY1" fmla="*/ 0 h 1035314"/>
                  <a:gd name="connsiteX2" fmla="*/ 560982 w 639815"/>
                  <a:gd name="connsiteY2" fmla="*/ 171099 h 1035314"/>
                  <a:gd name="connsiteX3" fmla="*/ 446386 w 639815"/>
                  <a:gd name="connsiteY3" fmla="*/ 490909 h 1035314"/>
                  <a:gd name="connsiteX4" fmla="*/ 639670 w 639815"/>
                  <a:gd name="connsiteY4" fmla="*/ 760738 h 1035314"/>
                  <a:gd name="connsiteX5" fmla="*/ 465665 w 639815"/>
                  <a:gd name="connsiteY5" fmla="*/ 1035314 h 1035314"/>
                  <a:gd name="connsiteX0" fmla="*/ 0 w 639815"/>
                  <a:gd name="connsiteY0" fmla="*/ 277685 h 1035314"/>
                  <a:gd name="connsiteX1" fmla="*/ 330979 w 639815"/>
                  <a:gd name="connsiteY1" fmla="*/ 0 h 1035314"/>
                  <a:gd name="connsiteX2" fmla="*/ 560982 w 639815"/>
                  <a:gd name="connsiteY2" fmla="*/ 171099 h 1035314"/>
                  <a:gd name="connsiteX3" fmla="*/ 446386 w 639815"/>
                  <a:gd name="connsiteY3" fmla="*/ 490909 h 1035314"/>
                  <a:gd name="connsiteX4" fmla="*/ 639670 w 639815"/>
                  <a:gd name="connsiteY4" fmla="*/ 760738 h 1035314"/>
                  <a:gd name="connsiteX5" fmla="*/ 465665 w 639815"/>
                  <a:gd name="connsiteY5" fmla="*/ 1035314 h 1035314"/>
                  <a:gd name="connsiteX0" fmla="*/ 0 w 639815"/>
                  <a:gd name="connsiteY0" fmla="*/ 277685 h 1035314"/>
                  <a:gd name="connsiteX1" fmla="*/ 330979 w 639815"/>
                  <a:gd name="connsiteY1" fmla="*/ 0 h 1035314"/>
                  <a:gd name="connsiteX2" fmla="*/ 560982 w 639815"/>
                  <a:gd name="connsiteY2" fmla="*/ 171099 h 1035314"/>
                  <a:gd name="connsiteX3" fmla="*/ 446386 w 639815"/>
                  <a:gd name="connsiteY3" fmla="*/ 490909 h 1035314"/>
                  <a:gd name="connsiteX4" fmla="*/ 639670 w 639815"/>
                  <a:gd name="connsiteY4" fmla="*/ 760738 h 1035314"/>
                  <a:gd name="connsiteX5" fmla="*/ 465665 w 639815"/>
                  <a:gd name="connsiteY5" fmla="*/ 1035314 h 1035314"/>
                  <a:gd name="connsiteX0" fmla="*/ 0 w 639815"/>
                  <a:gd name="connsiteY0" fmla="*/ 277685 h 1035314"/>
                  <a:gd name="connsiteX1" fmla="*/ 330979 w 639815"/>
                  <a:gd name="connsiteY1" fmla="*/ 0 h 1035314"/>
                  <a:gd name="connsiteX2" fmla="*/ 560982 w 639815"/>
                  <a:gd name="connsiteY2" fmla="*/ 171099 h 1035314"/>
                  <a:gd name="connsiteX3" fmla="*/ 446386 w 639815"/>
                  <a:gd name="connsiteY3" fmla="*/ 490909 h 1035314"/>
                  <a:gd name="connsiteX4" fmla="*/ 639670 w 639815"/>
                  <a:gd name="connsiteY4" fmla="*/ 760738 h 1035314"/>
                  <a:gd name="connsiteX5" fmla="*/ 465665 w 639815"/>
                  <a:gd name="connsiteY5" fmla="*/ 1035314 h 1035314"/>
                  <a:gd name="connsiteX0" fmla="*/ 0 w 639815"/>
                  <a:gd name="connsiteY0" fmla="*/ 280359 h 1037988"/>
                  <a:gd name="connsiteX1" fmla="*/ 330979 w 639815"/>
                  <a:gd name="connsiteY1" fmla="*/ 2674 h 1037988"/>
                  <a:gd name="connsiteX2" fmla="*/ 560982 w 639815"/>
                  <a:gd name="connsiteY2" fmla="*/ 173773 h 1037988"/>
                  <a:gd name="connsiteX3" fmla="*/ 446386 w 639815"/>
                  <a:gd name="connsiteY3" fmla="*/ 493583 h 1037988"/>
                  <a:gd name="connsiteX4" fmla="*/ 639670 w 639815"/>
                  <a:gd name="connsiteY4" fmla="*/ 763412 h 1037988"/>
                  <a:gd name="connsiteX5" fmla="*/ 465665 w 639815"/>
                  <a:gd name="connsiteY5" fmla="*/ 1037988 h 1037988"/>
                  <a:gd name="connsiteX0" fmla="*/ 0 w 639815"/>
                  <a:gd name="connsiteY0" fmla="*/ 284735 h 1042364"/>
                  <a:gd name="connsiteX1" fmla="*/ 330979 w 639815"/>
                  <a:gd name="connsiteY1" fmla="*/ 7050 h 1042364"/>
                  <a:gd name="connsiteX2" fmla="*/ 560982 w 639815"/>
                  <a:gd name="connsiteY2" fmla="*/ 178149 h 1042364"/>
                  <a:gd name="connsiteX3" fmla="*/ 446386 w 639815"/>
                  <a:gd name="connsiteY3" fmla="*/ 497959 h 1042364"/>
                  <a:gd name="connsiteX4" fmla="*/ 639670 w 639815"/>
                  <a:gd name="connsiteY4" fmla="*/ 767788 h 1042364"/>
                  <a:gd name="connsiteX5" fmla="*/ 465665 w 639815"/>
                  <a:gd name="connsiteY5" fmla="*/ 1042364 h 1042364"/>
                  <a:gd name="connsiteX0" fmla="*/ 0 w 639815"/>
                  <a:gd name="connsiteY0" fmla="*/ 284735 h 1042364"/>
                  <a:gd name="connsiteX1" fmla="*/ 330979 w 639815"/>
                  <a:gd name="connsiteY1" fmla="*/ 7050 h 1042364"/>
                  <a:gd name="connsiteX2" fmla="*/ 560982 w 639815"/>
                  <a:gd name="connsiteY2" fmla="*/ 178149 h 1042364"/>
                  <a:gd name="connsiteX3" fmla="*/ 446386 w 639815"/>
                  <a:gd name="connsiteY3" fmla="*/ 497959 h 1042364"/>
                  <a:gd name="connsiteX4" fmla="*/ 639670 w 639815"/>
                  <a:gd name="connsiteY4" fmla="*/ 767788 h 1042364"/>
                  <a:gd name="connsiteX5" fmla="*/ 465665 w 639815"/>
                  <a:gd name="connsiteY5" fmla="*/ 1042364 h 1042364"/>
                  <a:gd name="connsiteX0" fmla="*/ 0 w 639815"/>
                  <a:gd name="connsiteY0" fmla="*/ 278763 h 1036392"/>
                  <a:gd name="connsiteX1" fmla="*/ 330979 w 639815"/>
                  <a:gd name="connsiteY1" fmla="*/ 1078 h 1036392"/>
                  <a:gd name="connsiteX2" fmla="*/ 560982 w 639815"/>
                  <a:gd name="connsiteY2" fmla="*/ 172177 h 1036392"/>
                  <a:gd name="connsiteX3" fmla="*/ 446386 w 639815"/>
                  <a:gd name="connsiteY3" fmla="*/ 491987 h 1036392"/>
                  <a:gd name="connsiteX4" fmla="*/ 639670 w 639815"/>
                  <a:gd name="connsiteY4" fmla="*/ 761816 h 1036392"/>
                  <a:gd name="connsiteX5" fmla="*/ 465665 w 639815"/>
                  <a:gd name="connsiteY5" fmla="*/ 1036392 h 1036392"/>
                  <a:gd name="connsiteX0" fmla="*/ 0 w 639815"/>
                  <a:gd name="connsiteY0" fmla="*/ 280192 h 1037821"/>
                  <a:gd name="connsiteX1" fmla="*/ 330979 w 639815"/>
                  <a:gd name="connsiteY1" fmla="*/ 2507 h 1037821"/>
                  <a:gd name="connsiteX2" fmla="*/ 560982 w 639815"/>
                  <a:gd name="connsiteY2" fmla="*/ 173606 h 1037821"/>
                  <a:gd name="connsiteX3" fmla="*/ 446386 w 639815"/>
                  <a:gd name="connsiteY3" fmla="*/ 493416 h 1037821"/>
                  <a:gd name="connsiteX4" fmla="*/ 639670 w 639815"/>
                  <a:gd name="connsiteY4" fmla="*/ 763245 h 1037821"/>
                  <a:gd name="connsiteX5" fmla="*/ 465665 w 639815"/>
                  <a:gd name="connsiteY5" fmla="*/ 1037821 h 1037821"/>
                  <a:gd name="connsiteX0" fmla="*/ 32 w 639847"/>
                  <a:gd name="connsiteY0" fmla="*/ 279537 h 1037166"/>
                  <a:gd name="connsiteX1" fmla="*/ 331011 w 639847"/>
                  <a:gd name="connsiteY1" fmla="*/ 1852 h 1037166"/>
                  <a:gd name="connsiteX2" fmla="*/ 561014 w 639847"/>
                  <a:gd name="connsiteY2" fmla="*/ 172951 h 1037166"/>
                  <a:gd name="connsiteX3" fmla="*/ 446418 w 639847"/>
                  <a:gd name="connsiteY3" fmla="*/ 492761 h 1037166"/>
                  <a:gd name="connsiteX4" fmla="*/ 639702 w 639847"/>
                  <a:gd name="connsiteY4" fmla="*/ 762590 h 1037166"/>
                  <a:gd name="connsiteX5" fmla="*/ 465697 w 639847"/>
                  <a:gd name="connsiteY5" fmla="*/ 1037166 h 1037166"/>
                  <a:gd name="connsiteX0" fmla="*/ 32 w 639847"/>
                  <a:gd name="connsiteY0" fmla="*/ 279537 h 1037166"/>
                  <a:gd name="connsiteX1" fmla="*/ 331011 w 639847"/>
                  <a:gd name="connsiteY1" fmla="*/ 1852 h 1037166"/>
                  <a:gd name="connsiteX2" fmla="*/ 561014 w 639847"/>
                  <a:gd name="connsiteY2" fmla="*/ 172951 h 1037166"/>
                  <a:gd name="connsiteX3" fmla="*/ 446418 w 639847"/>
                  <a:gd name="connsiteY3" fmla="*/ 492761 h 1037166"/>
                  <a:gd name="connsiteX4" fmla="*/ 639702 w 639847"/>
                  <a:gd name="connsiteY4" fmla="*/ 762590 h 1037166"/>
                  <a:gd name="connsiteX5" fmla="*/ 465697 w 639847"/>
                  <a:gd name="connsiteY5" fmla="*/ 1037166 h 1037166"/>
                  <a:gd name="connsiteX0" fmla="*/ 32 w 639847"/>
                  <a:gd name="connsiteY0" fmla="*/ 279537 h 1037166"/>
                  <a:gd name="connsiteX1" fmla="*/ 331011 w 639847"/>
                  <a:gd name="connsiteY1" fmla="*/ 1852 h 1037166"/>
                  <a:gd name="connsiteX2" fmla="*/ 561014 w 639847"/>
                  <a:gd name="connsiteY2" fmla="*/ 172951 h 1037166"/>
                  <a:gd name="connsiteX3" fmla="*/ 446418 w 639847"/>
                  <a:gd name="connsiteY3" fmla="*/ 492761 h 1037166"/>
                  <a:gd name="connsiteX4" fmla="*/ 639702 w 639847"/>
                  <a:gd name="connsiteY4" fmla="*/ 762590 h 1037166"/>
                  <a:gd name="connsiteX5" fmla="*/ 465697 w 639847"/>
                  <a:gd name="connsiteY5" fmla="*/ 1037166 h 1037166"/>
                  <a:gd name="connsiteX0" fmla="*/ 26 w 639841"/>
                  <a:gd name="connsiteY0" fmla="*/ 279060 h 1036689"/>
                  <a:gd name="connsiteX1" fmla="*/ 331005 w 639841"/>
                  <a:gd name="connsiteY1" fmla="*/ 1375 h 1036689"/>
                  <a:gd name="connsiteX2" fmla="*/ 561008 w 639841"/>
                  <a:gd name="connsiteY2" fmla="*/ 172474 h 1036689"/>
                  <a:gd name="connsiteX3" fmla="*/ 446412 w 639841"/>
                  <a:gd name="connsiteY3" fmla="*/ 492284 h 1036689"/>
                  <a:gd name="connsiteX4" fmla="*/ 639696 w 639841"/>
                  <a:gd name="connsiteY4" fmla="*/ 762113 h 1036689"/>
                  <a:gd name="connsiteX5" fmla="*/ 465691 w 639841"/>
                  <a:gd name="connsiteY5" fmla="*/ 1036689 h 1036689"/>
                  <a:gd name="connsiteX0" fmla="*/ 26 w 639841"/>
                  <a:gd name="connsiteY0" fmla="*/ 279103 h 1036732"/>
                  <a:gd name="connsiteX1" fmla="*/ 331005 w 639841"/>
                  <a:gd name="connsiteY1" fmla="*/ 1418 h 1036732"/>
                  <a:gd name="connsiteX2" fmla="*/ 561008 w 639841"/>
                  <a:gd name="connsiteY2" fmla="*/ 172517 h 1036732"/>
                  <a:gd name="connsiteX3" fmla="*/ 446412 w 639841"/>
                  <a:gd name="connsiteY3" fmla="*/ 492327 h 1036732"/>
                  <a:gd name="connsiteX4" fmla="*/ 639696 w 639841"/>
                  <a:gd name="connsiteY4" fmla="*/ 762156 h 1036732"/>
                  <a:gd name="connsiteX5" fmla="*/ 465691 w 639841"/>
                  <a:gd name="connsiteY5" fmla="*/ 1036732 h 1036732"/>
                  <a:gd name="connsiteX0" fmla="*/ 26 w 639841"/>
                  <a:gd name="connsiteY0" fmla="*/ 279060 h 1036689"/>
                  <a:gd name="connsiteX1" fmla="*/ 331005 w 639841"/>
                  <a:gd name="connsiteY1" fmla="*/ 1375 h 1036689"/>
                  <a:gd name="connsiteX2" fmla="*/ 561008 w 639841"/>
                  <a:gd name="connsiteY2" fmla="*/ 172474 h 1036689"/>
                  <a:gd name="connsiteX3" fmla="*/ 446412 w 639841"/>
                  <a:gd name="connsiteY3" fmla="*/ 492284 h 1036689"/>
                  <a:gd name="connsiteX4" fmla="*/ 639696 w 639841"/>
                  <a:gd name="connsiteY4" fmla="*/ 762113 h 1036689"/>
                  <a:gd name="connsiteX5" fmla="*/ 465691 w 639841"/>
                  <a:gd name="connsiteY5" fmla="*/ 1036689 h 1036689"/>
                  <a:gd name="connsiteX0" fmla="*/ 34 w 639849"/>
                  <a:gd name="connsiteY0" fmla="*/ 280063 h 1037692"/>
                  <a:gd name="connsiteX1" fmla="*/ 331013 w 639849"/>
                  <a:gd name="connsiteY1" fmla="*/ 2378 h 1037692"/>
                  <a:gd name="connsiteX2" fmla="*/ 561016 w 639849"/>
                  <a:gd name="connsiteY2" fmla="*/ 173477 h 1037692"/>
                  <a:gd name="connsiteX3" fmla="*/ 446420 w 639849"/>
                  <a:gd name="connsiteY3" fmla="*/ 493287 h 1037692"/>
                  <a:gd name="connsiteX4" fmla="*/ 639704 w 639849"/>
                  <a:gd name="connsiteY4" fmla="*/ 763116 h 1037692"/>
                  <a:gd name="connsiteX5" fmla="*/ 465699 w 639849"/>
                  <a:gd name="connsiteY5" fmla="*/ 1037692 h 1037692"/>
                  <a:gd name="connsiteX0" fmla="*/ 34 w 639849"/>
                  <a:gd name="connsiteY0" fmla="*/ 280063 h 1037692"/>
                  <a:gd name="connsiteX1" fmla="*/ 331013 w 639849"/>
                  <a:gd name="connsiteY1" fmla="*/ 2378 h 1037692"/>
                  <a:gd name="connsiteX2" fmla="*/ 561016 w 639849"/>
                  <a:gd name="connsiteY2" fmla="*/ 173477 h 1037692"/>
                  <a:gd name="connsiteX3" fmla="*/ 446420 w 639849"/>
                  <a:gd name="connsiteY3" fmla="*/ 493287 h 1037692"/>
                  <a:gd name="connsiteX4" fmla="*/ 639704 w 639849"/>
                  <a:gd name="connsiteY4" fmla="*/ 763116 h 1037692"/>
                  <a:gd name="connsiteX5" fmla="*/ 465699 w 639849"/>
                  <a:gd name="connsiteY5" fmla="*/ 1037692 h 1037692"/>
                  <a:gd name="connsiteX0" fmla="*/ 34 w 639849"/>
                  <a:gd name="connsiteY0" fmla="*/ 280063 h 1037692"/>
                  <a:gd name="connsiteX1" fmla="*/ 331013 w 639849"/>
                  <a:gd name="connsiteY1" fmla="*/ 2378 h 1037692"/>
                  <a:gd name="connsiteX2" fmla="*/ 561016 w 639849"/>
                  <a:gd name="connsiteY2" fmla="*/ 173477 h 1037692"/>
                  <a:gd name="connsiteX3" fmla="*/ 446420 w 639849"/>
                  <a:gd name="connsiteY3" fmla="*/ 493287 h 1037692"/>
                  <a:gd name="connsiteX4" fmla="*/ 639704 w 639849"/>
                  <a:gd name="connsiteY4" fmla="*/ 763116 h 1037692"/>
                  <a:gd name="connsiteX5" fmla="*/ 465699 w 639849"/>
                  <a:gd name="connsiteY5" fmla="*/ 1037692 h 1037692"/>
                  <a:gd name="connsiteX0" fmla="*/ 34 w 639849"/>
                  <a:gd name="connsiteY0" fmla="*/ 280063 h 1037692"/>
                  <a:gd name="connsiteX1" fmla="*/ 331013 w 639849"/>
                  <a:gd name="connsiteY1" fmla="*/ 2378 h 1037692"/>
                  <a:gd name="connsiteX2" fmla="*/ 561016 w 639849"/>
                  <a:gd name="connsiteY2" fmla="*/ 173477 h 1037692"/>
                  <a:gd name="connsiteX3" fmla="*/ 446420 w 639849"/>
                  <a:gd name="connsiteY3" fmla="*/ 493287 h 1037692"/>
                  <a:gd name="connsiteX4" fmla="*/ 639704 w 639849"/>
                  <a:gd name="connsiteY4" fmla="*/ 763116 h 1037692"/>
                  <a:gd name="connsiteX5" fmla="*/ 465699 w 639849"/>
                  <a:gd name="connsiteY5" fmla="*/ 1037692 h 1037692"/>
                  <a:gd name="connsiteX0" fmla="*/ 40 w 620576"/>
                  <a:gd name="connsiteY0" fmla="*/ 296331 h 1037435"/>
                  <a:gd name="connsiteX1" fmla="*/ 311740 w 620576"/>
                  <a:gd name="connsiteY1" fmla="*/ 2121 h 1037435"/>
                  <a:gd name="connsiteX2" fmla="*/ 541743 w 620576"/>
                  <a:gd name="connsiteY2" fmla="*/ 173220 h 1037435"/>
                  <a:gd name="connsiteX3" fmla="*/ 427147 w 620576"/>
                  <a:gd name="connsiteY3" fmla="*/ 493030 h 1037435"/>
                  <a:gd name="connsiteX4" fmla="*/ 620431 w 620576"/>
                  <a:gd name="connsiteY4" fmla="*/ 762859 h 1037435"/>
                  <a:gd name="connsiteX5" fmla="*/ 446426 w 620576"/>
                  <a:gd name="connsiteY5" fmla="*/ 1037435 h 1037435"/>
                  <a:gd name="connsiteX0" fmla="*/ 5008 w 625544"/>
                  <a:gd name="connsiteY0" fmla="*/ 297012 h 1038116"/>
                  <a:gd name="connsiteX1" fmla="*/ 316708 w 625544"/>
                  <a:gd name="connsiteY1" fmla="*/ 2802 h 1038116"/>
                  <a:gd name="connsiteX2" fmla="*/ 546711 w 625544"/>
                  <a:gd name="connsiteY2" fmla="*/ 173901 h 1038116"/>
                  <a:gd name="connsiteX3" fmla="*/ 432115 w 625544"/>
                  <a:gd name="connsiteY3" fmla="*/ 493711 h 1038116"/>
                  <a:gd name="connsiteX4" fmla="*/ 625399 w 625544"/>
                  <a:gd name="connsiteY4" fmla="*/ 763540 h 1038116"/>
                  <a:gd name="connsiteX5" fmla="*/ 451394 w 625544"/>
                  <a:gd name="connsiteY5" fmla="*/ 1038116 h 1038116"/>
                  <a:gd name="connsiteX0" fmla="*/ 5008 w 625544"/>
                  <a:gd name="connsiteY0" fmla="*/ 299704 h 1040808"/>
                  <a:gd name="connsiteX1" fmla="*/ 316708 w 625544"/>
                  <a:gd name="connsiteY1" fmla="*/ 2739 h 1040808"/>
                  <a:gd name="connsiteX2" fmla="*/ 546711 w 625544"/>
                  <a:gd name="connsiteY2" fmla="*/ 176593 h 1040808"/>
                  <a:gd name="connsiteX3" fmla="*/ 432115 w 625544"/>
                  <a:gd name="connsiteY3" fmla="*/ 496403 h 1040808"/>
                  <a:gd name="connsiteX4" fmla="*/ 625399 w 625544"/>
                  <a:gd name="connsiteY4" fmla="*/ 766232 h 1040808"/>
                  <a:gd name="connsiteX5" fmla="*/ 451394 w 625544"/>
                  <a:gd name="connsiteY5" fmla="*/ 1040808 h 1040808"/>
                  <a:gd name="connsiteX0" fmla="*/ 4206 w 624742"/>
                  <a:gd name="connsiteY0" fmla="*/ 298093 h 1039197"/>
                  <a:gd name="connsiteX1" fmla="*/ 315906 w 624742"/>
                  <a:gd name="connsiteY1" fmla="*/ 1128 h 1039197"/>
                  <a:gd name="connsiteX2" fmla="*/ 545909 w 624742"/>
                  <a:gd name="connsiteY2" fmla="*/ 174982 h 1039197"/>
                  <a:gd name="connsiteX3" fmla="*/ 431313 w 624742"/>
                  <a:gd name="connsiteY3" fmla="*/ 494792 h 1039197"/>
                  <a:gd name="connsiteX4" fmla="*/ 624597 w 624742"/>
                  <a:gd name="connsiteY4" fmla="*/ 764621 h 1039197"/>
                  <a:gd name="connsiteX5" fmla="*/ 450592 w 624742"/>
                  <a:gd name="connsiteY5" fmla="*/ 1039197 h 1039197"/>
                  <a:gd name="connsiteX0" fmla="*/ 4206 w 624742"/>
                  <a:gd name="connsiteY0" fmla="*/ 298093 h 1039197"/>
                  <a:gd name="connsiteX1" fmla="*/ 315906 w 624742"/>
                  <a:gd name="connsiteY1" fmla="*/ 1128 h 1039197"/>
                  <a:gd name="connsiteX2" fmla="*/ 545909 w 624742"/>
                  <a:gd name="connsiteY2" fmla="*/ 174982 h 1039197"/>
                  <a:gd name="connsiteX3" fmla="*/ 431313 w 624742"/>
                  <a:gd name="connsiteY3" fmla="*/ 494792 h 1039197"/>
                  <a:gd name="connsiteX4" fmla="*/ 624597 w 624742"/>
                  <a:gd name="connsiteY4" fmla="*/ 764621 h 1039197"/>
                  <a:gd name="connsiteX5" fmla="*/ 450592 w 624742"/>
                  <a:gd name="connsiteY5" fmla="*/ 1039197 h 1039197"/>
                  <a:gd name="connsiteX0" fmla="*/ 4206 w 625023"/>
                  <a:gd name="connsiteY0" fmla="*/ 298093 h 1039197"/>
                  <a:gd name="connsiteX1" fmla="*/ 315906 w 625023"/>
                  <a:gd name="connsiteY1" fmla="*/ 1128 h 1039197"/>
                  <a:gd name="connsiteX2" fmla="*/ 545909 w 625023"/>
                  <a:gd name="connsiteY2" fmla="*/ 174982 h 1039197"/>
                  <a:gd name="connsiteX3" fmla="*/ 431313 w 625023"/>
                  <a:gd name="connsiteY3" fmla="*/ 494792 h 1039197"/>
                  <a:gd name="connsiteX4" fmla="*/ 624597 w 625023"/>
                  <a:gd name="connsiteY4" fmla="*/ 764621 h 1039197"/>
                  <a:gd name="connsiteX5" fmla="*/ 450592 w 625023"/>
                  <a:gd name="connsiteY5" fmla="*/ 1039197 h 1039197"/>
                  <a:gd name="connsiteX0" fmla="*/ 4206 w 641467"/>
                  <a:gd name="connsiteY0" fmla="*/ 298093 h 1039197"/>
                  <a:gd name="connsiteX1" fmla="*/ 315906 w 641467"/>
                  <a:gd name="connsiteY1" fmla="*/ 1128 h 1039197"/>
                  <a:gd name="connsiteX2" fmla="*/ 545909 w 641467"/>
                  <a:gd name="connsiteY2" fmla="*/ 174982 h 1039197"/>
                  <a:gd name="connsiteX3" fmla="*/ 431313 w 641467"/>
                  <a:gd name="connsiteY3" fmla="*/ 494792 h 1039197"/>
                  <a:gd name="connsiteX4" fmla="*/ 641122 w 641467"/>
                  <a:gd name="connsiteY4" fmla="*/ 764621 h 1039197"/>
                  <a:gd name="connsiteX5" fmla="*/ 450592 w 641467"/>
                  <a:gd name="connsiteY5" fmla="*/ 1039197 h 1039197"/>
                  <a:gd name="connsiteX0" fmla="*/ 4206 w 641467"/>
                  <a:gd name="connsiteY0" fmla="*/ 298093 h 1039197"/>
                  <a:gd name="connsiteX1" fmla="*/ 315906 w 641467"/>
                  <a:gd name="connsiteY1" fmla="*/ 1128 h 1039197"/>
                  <a:gd name="connsiteX2" fmla="*/ 545909 w 641467"/>
                  <a:gd name="connsiteY2" fmla="*/ 174982 h 1039197"/>
                  <a:gd name="connsiteX3" fmla="*/ 431313 w 641467"/>
                  <a:gd name="connsiteY3" fmla="*/ 494792 h 1039197"/>
                  <a:gd name="connsiteX4" fmla="*/ 641122 w 641467"/>
                  <a:gd name="connsiteY4" fmla="*/ 764621 h 1039197"/>
                  <a:gd name="connsiteX5" fmla="*/ 450592 w 641467"/>
                  <a:gd name="connsiteY5" fmla="*/ 1039197 h 1039197"/>
                  <a:gd name="connsiteX0" fmla="*/ 4206 w 641467"/>
                  <a:gd name="connsiteY0" fmla="*/ 298093 h 1039197"/>
                  <a:gd name="connsiteX1" fmla="*/ 315906 w 641467"/>
                  <a:gd name="connsiteY1" fmla="*/ 1128 h 1039197"/>
                  <a:gd name="connsiteX2" fmla="*/ 545909 w 641467"/>
                  <a:gd name="connsiteY2" fmla="*/ 174982 h 1039197"/>
                  <a:gd name="connsiteX3" fmla="*/ 431313 w 641467"/>
                  <a:gd name="connsiteY3" fmla="*/ 494792 h 1039197"/>
                  <a:gd name="connsiteX4" fmla="*/ 641122 w 641467"/>
                  <a:gd name="connsiteY4" fmla="*/ 764621 h 1039197"/>
                  <a:gd name="connsiteX5" fmla="*/ 425804 w 641467"/>
                  <a:gd name="connsiteY5" fmla="*/ 1039197 h 1039197"/>
                  <a:gd name="connsiteX0" fmla="*/ 4206 w 641467"/>
                  <a:gd name="connsiteY0" fmla="*/ 298093 h 1039197"/>
                  <a:gd name="connsiteX1" fmla="*/ 315906 w 641467"/>
                  <a:gd name="connsiteY1" fmla="*/ 1128 h 1039197"/>
                  <a:gd name="connsiteX2" fmla="*/ 545909 w 641467"/>
                  <a:gd name="connsiteY2" fmla="*/ 174982 h 1039197"/>
                  <a:gd name="connsiteX3" fmla="*/ 431313 w 641467"/>
                  <a:gd name="connsiteY3" fmla="*/ 494792 h 1039197"/>
                  <a:gd name="connsiteX4" fmla="*/ 641122 w 641467"/>
                  <a:gd name="connsiteY4" fmla="*/ 764621 h 1039197"/>
                  <a:gd name="connsiteX5" fmla="*/ 417542 w 641467"/>
                  <a:gd name="connsiteY5" fmla="*/ 1039197 h 1039197"/>
                  <a:gd name="connsiteX0" fmla="*/ 4206 w 641467"/>
                  <a:gd name="connsiteY0" fmla="*/ 298093 h 1039197"/>
                  <a:gd name="connsiteX1" fmla="*/ 315906 w 641467"/>
                  <a:gd name="connsiteY1" fmla="*/ 1128 h 1039197"/>
                  <a:gd name="connsiteX2" fmla="*/ 545909 w 641467"/>
                  <a:gd name="connsiteY2" fmla="*/ 174982 h 1039197"/>
                  <a:gd name="connsiteX3" fmla="*/ 431313 w 641467"/>
                  <a:gd name="connsiteY3" fmla="*/ 494792 h 1039197"/>
                  <a:gd name="connsiteX4" fmla="*/ 641122 w 641467"/>
                  <a:gd name="connsiteY4" fmla="*/ 764621 h 1039197"/>
                  <a:gd name="connsiteX5" fmla="*/ 417542 w 641467"/>
                  <a:gd name="connsiteY5" fmla="*/ 1039197 h 1039197"/>
                  <a:gd name="connsiteX0" fmla="*/ 4206 w 641467"/>
                  <a:gd name="connsiteY0" fmla="*/ 298093 h 1039197"/>
                  <a:gd name="connsiteX1" fmla="*/ 315906 w 641467"/>
                  <a:gd name="connsiteY1" fmla="*/ 1128 h 1039197"/>
                  <a:gd name="connsiteX2" fmla="*/ 545909 w 641467"/>
                  <a:gd name="connsiteY2" fmla="*/ 174982 h 1039197"/>
                  <a:gd name="connsiteX3" fmla="*/ 431313 w 641467"/>
                  <a:gd name="connsiteY3" fmla="*/ 494792 h 1039197"/>
                  <a:gd name="connsiteX4" fmla="*/ 641122 w 641467"/>
                  <a:gd name="connsiteY4" fmla="*/ 764621 h 1039197"/>
                  <a:gd name="connsiteX5" fmla="*/ 417542 w 641467"/>
                  <a:gd name="connsiteY5" fmla="*/ 1039197 h 1039197"/>
                  <a:gd name="connsiteX0" fmla="*/ 4206 w 641467"/>
                  <a:gd name="connsiteY0" fmla="*/ 298093 h 1039197"/>
                  <a:gd name="connsiteX1" fmla="*/ 315906 w 641467"/>
                  <a:gd name="connsiteY1" fmla="*/ 1128 h 1039197"/>
                  <a:gd name="connsiteX2" fmla="*/ 545909 w 641467"/>
                  <a:gd name="connsiteY2" fmla="*/ 174982 h 1039197"/>
                  <a:gd name="connsiteX3" fmla="*/ 431313 w 641467"/>
                  <a:gd name="connsiteY3" fmla="*/ 494792 h 1039197"/>
                  <a:gd name="connsiteX4" fmla="*/ 641122 w 641467"/>
                  <a:gd name="connsiteY4" fmla="*/ 764621 h 1039197"/>
                  <a:gd name="connsiteX5" fmla="*/ 417542 w 641467"/>
                  <a:gd name="connsiteY5" fmla="*/ 1039197 h 1039197"/>
                  <a:gd name="connsiteX0" fmla="*/ 4206 w 641503"/>
                  <a:gd name="connsiteY0" fmla="*/ 298093 h 1039197"/>
                  <a:gd name="connsiteX1" fmla="*/ 315906 w 641503"/>
                  <a:gd name="connsiteY1" fmla="*/ 1128 h 1039197"/>
                  <a:gd name="connsiteX2" fmla="*/ 545909 w 641503"/>
                  <a:gd name="connsiteY2" fmla="*/ 174982 h 1039197"/>
                  <a:gd name="connsiteX3" fmla="*/ 431313 w 641503"/>
                  <a:gd name="connsiteY3" fmla="*/ 494792 h 1039197"/>
                  <a:gd name="connsiteX4" fmla="*/ 641122 w 641503"/>
                  <a:gd name="connsiteY4" fmla="*/ 764621 h 1039197"/>
                  <a:gd name="connsiteX5" fmla="*/ 417542 w 641503"/>
                  <a:gd name="connsiteY5" fmla="*/ 1039197 h 1039197"/>
                  <a:gd name="connsiteX0" fmla="*/ 4206 w 641503"/>
                  <a:gd name="connsiteY0" fmla="*/ 298093 h 1039197"/>
                  <a:gd name="connsiteX1" fmla="*/ 315906 w 641503"/>
                  <a:gd name="connsiteY1" fmla="*/ 1128 h 1039197"/>
                  <a:gd name="connsiteX2" fmla="*/ 545909 w 641503"/>
                  <a:gd name="connsiteY2" fmla="*/ 174982 h 1039197"/>
                  <a:gd name="connsiteX3" fmla="*/ 431313 w 641503"/>
                  <a:gd name="connsiteY3" fmla="*/ 494792 h 1039197"/>
                  <a:gd name="connsiteX4" fmla="*/ 641122 w 641503"/>
                  <a:gd name="connsiteY4" fmla="*/ 764621 h 1039197"/>
                  <a:gd name="connsiteX5" fmla="*/ 417542 w 641503"/>
                  <a:gd name="connsiteY5" fmla="*/ 1039197 h 1039197"/>
                  <a:gd name="connsiteX0" fmla="*/ 4206 w 641503"/>
                  <a:gd name="connsiteY0" fmla="*/ 298093 h 1039197"/>
                  <a:gd name="connsiteX1" fmla="*/ 315906 w 641503"/>
                  <a:gd name="connsiteY1" fmla="*/ 1128 h 1039197"/>
                  <a:gd name="connsiteX2" fmla="*/ 545909 w 641503"/>
                  <a:gd name="connsiteY2" fmla="*/ 174982 h 1039197"/>
                  <a:gd name="connsiteX3" fmla="*/ 431313 w 641503"/>
                  <a:gd name="connsiteY3" fmla="*/ 494792 h 1039197"/>
                  <a:gd name="connsiteX4" fmla="*/ 641122 w 641503"/>
                  <a:gd name="connsiteY4" fmla="*/ 764621 h 1039197"/>
                  <a:gd name="connsiteX5" fmla="*/ 399268 w 641503"/>
                  <a:gd name="connsiteY5" fmla="*/ 1039197 h 1039197"/>
                  <a:gd name="connsiteX0" fmla="*/ 4206 w 641503"/>
                  <a:gd name="connsiteY0" fmla="*/ 298093 h 1039197"/>
                  <a:gd name="connsiteX1" fmla="*/ 315906 w 641503"/>
                  <a:gd name="connsiteY1" fmla="*/ 1128 h 1039197"/>
                  <a:gd name="connsiteX2" fmla="*/ 545909 w 641503"/>
                  <a:gd name="connsiteY2" fmla="*/ 174982 h 1039197"/>
                  <a:gd name="connsiteX3" fmla="*/ 431313 w 641503"/>
                  <a:gd name="connsiteY3" fmla="*/ 494792 h 1039197"/>
                  <a:gd name="connsiteX4" fmla="*/ 641122 w 641503"/>
                  <a:gd name="connsiteY4" fmla="*/ 764621 h 1039197"/>
                  <a:gd name="connsiteX5" fmla="*/ 399268 w 641503"/>
                  <a:gd name="connsiteY5" fmla="*/ 1039197 h 1039197"/>
                  <a:gd name="connsiteX0" fmla="*/ 4206 w 641503"/>
                  <a:gd name="connsiteY0" fmla="*/ 298093 h 1042808"/>
                  <a:gd name="connsiteX1" fmla="*/ 315906 w 641503"/>
                  <a:gd name="connsiteY1" fmla="*/ 1128 h 1042808"/>
                  <a:gd name="connsiteX2" fmla="*/ 545909 w 641503"/>
                  <a:gd name="connsiteY2" fmla="*/ 174982 h 1042808"/>
                  <a:gd name="connsiteX3" fmla="*/ 431313 w 641503"/>
                  <a:gd name="connsiteY3" fmla="*/ 494792 h 1042808"/>
                  <a:gd name="connsiteX4" fmla="*/ 641122 w 641503"/>
                  <a:gd name="connsiteY4" fmla="*/ 764621 h 1042808"/>
                  <a:gd name="connsiteX5" fmla="*/ 384825 w 641503"/>
                  <a:gd name="connsiteY5" fmla="*/ 1042808 h 1042808"/>
                  <a:gd name="connsiteX0" fmla="*/ 4206 w 641503"/>
                  <a:gd name="connsiteY0" fmla="*/ 298093 h 1042808"/>
                  <a:gd name="connsiteX1" fmla="*/ 315906 w 641503"/>
                  <a:gd name="connsiteY1" fmla="*/ 1128 h 1042808"/>
                  <a:gd name="connsiteX2" fmla="*/ 545909 w 641503"/>
                  <a:gd name="connsiteY2" fmla="*/ 174982 h 1042808"/>
                  <a:gd name="connsiteX3" fmla="*/ 431313 w 641503"/>
                  <a:gd name="connsiteY3" fmla="*/ 494792 h 1042808"/>
                  <a:gd name="connsiteX4" fmla="*/ 641122 w 641503"/>
                  <a:gd name="connsiteY4" fmla="*/ 764621 h 1042808"/>
                  <a:gd name="connsiteX5" fmla="*/ 384825 w 641503"/>
                  <a:gd name="connsiteY5" fmla="*/ 1042808 h 10428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1503" h="1042808">
                    <a:moveTo>
                      <a:pt x="4206" y="298093"/>
                    </a:moveTo>
                    <a:cubicBezTo>
                      <a:pt x="-31441" y="73328"/>
                      <a:pt x="167021" y="-10969"/>
                      <a:pt x="315906" y="1128"/>
                    </a:cubicBezTo>
                    <a:cubicBezTo>
                      <a:pt x="428380" y="8585"/>
                      <a:pt x="527080" y="95916"/>
                      <a:pt x="545909" y="174982"/>
                    </a:cubicBezTo>
                    <a:cubicBezTo>
                      <a:pt x="579319" y="262305"/>
                      <a:pt x="557648" y="418486"/>
                      <a:pt x="431313" y="494792"/>
                    </a:cubicBezTo>
                    <a:cubicBezTo>
                      <a:pt x="576532" y="548013"/>
                      <a:pt x="647384" y="650808"/>
                      <a:pt x="641122" y="764621"/>
                    </a:cubicBezTo>
                    <a:cubicBezTo>
                      <a:pt x="633615" y="919493"/>
                      <a:pt x="535403" y="1017236"/>
                      <a:pt x="384825" y="1042808"/>
                    </a:cubicBezTo>
                  </a:path>
                </a:pathLst>
              </a:cu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03" name="자유형: 도형 45">
                <a:extLst>
                  <a:ext uri="{FF2B5EF4-FFF2-40B4-BE49-F238E27FC236}">
                    <a16:creationId xmlns="" xmlns:a16="http://schemas.microsoft.com/office/drawing/2014/main" id="{7BEE059D-1ABF-4612-BFCE-1832A766FA83}"/>
                  </a:ext>
                </a:extLst>
              </p:cNvPr>
              <p:cNvSpPr/>
              <p:nvPr/>
            </p:nvSpPr>
            <p:spPr>
              <a:xfrm>
                <a:off x="6153240" y="3948272"/>
                <a:ext cx="785355" cy="780891"/>
              </a:xfrm>
              <a:custGeom>
                <a:avLst/>
                <a:gdLst>
                  <a:gd name="connsiteX0" fmla="*/ 283295 w 970498"/>
                  <a:gd name="connsiteY0" fmla="*/ 213173 h 925619"/>
                  <a:gd name="connsiteX1" fmla="*/ 471224 w 970498"/>
                  <a:gd name="connsiteY1" fmla="*/ 0 h 925619"/>
                  <a:gd name="connsiteX2" fmla="*/ 611469 w 970498"/>
                  <a:gd name="connsiteY2" fmla="*/ 311345 h 925619"/>
                  <a:gd name="connsiteX3" fmla="*/ 970498 w 970498"/>
                  <a:gd name="connsiteY3" fmla="*/ 535737 h 925619"/>
                  <a:gd name="connsiteX4" fmla="*/ 538542 w 970498"/>
                  <a:gd name="connsiteY4" fmla="*/ 925619 h 925619"/>
                  <a:gd name="connsiteX5" fmla="*/ 0 w 970498"/>
                  <a:gd name="connsiteY5" fmla="*/ 852692 h 925619"/>
                  <a:gd name="connsiteX6" fmla="*/ 25244 w 970498"/>
                  <a:gd name="connsiteY6" fmla="*/ 384272 h 925619"/>
                  <a:gd name="connsiteX7" fmla="*/ 415126 w 970498"/>
                  <a:gd name="connsiteY7" fmla="*/ 566591 h 925619"/>
                  <a:gd name="connsiteX0" fmla="*/ 283295 w 970498"/>
                  <a:gd name="connsiteY0" fmla="*/ 213173 h 925619"/>
                  <a:gd name="connsiteX1" fmla="*/ 471224 w 970498"/>
                  <a:gd name="connsiteY1" fmla="*/ 0 h 925619"/>
                  <a:gd name="connsiteX2" fmla="*/ 611469 w 970498"/>
                  <a:gd name="connsiteY2" fmla="*/ 311345 h 925619"/>
                  <a:gd name="connsiteX3" fmla="*/ 970498 w 970498"/>
                  <a:gd name="connsiteY3" fmla="*/ 535737 h 925619"/>
                  <a:gd name="connsiteX4" fmla="*/ 538542 w 970498"/>
                  <a:gd name="connsiteY4" fmla="*/ 925619 h 925619"/>
                  <a:gd name="connsiteX5" fmla="*/ 0 w 970498"/>
                  <a:gd name="connsiteY5" fmla="*/ 852692 h 925619"/>
                  <a:gd name="connsiteX6" fmla="*/ 25244 w 970498"/>
                  <a:gd name="connsiteY6" fmla="*/ 384272 h 925619"/>
                  <a:gd name="connsiteX7" fmla="*/ 415126 w 970498"/>
                  <a:gd name="connsiteY7" fmla="*/ 566591 h 925619"/>
                  <a:gd name="connsiteX0" fmla="*/ 283295 w 970498"/>
                  <a:gd name="connsiteY0" fmla="*/ 213173 h 925619"/>
                  <a:gd name="connsiteX1" fmla="*/ 471224 w 970498"/>
                  <a:gd name="connsiteY1" fmla="*/ 0 h 925619"/>
                  <a:gd name="connsiteX2" fmla="*/ 611469 w 970498"/>
                  <a:gd name="connsiteY2" fmla="*/ 311345 h 925619"/>
                  <a:gd name="connsiteX3" fmla="*/ 970498 w 970498"/>
                  <a:gd name="connsiteY3" fmla="*/ 535737 h 925619"/>
                  <a:gd name="connsiteX4" fmla="*/ 538542 w 970498"/>
                  <a:gd name="connsiteY4" fmla="*/ 925619 h 925619"/>
                  <a:gd name="connsiteX5" fmla="*/ 0 w 970498"/>
                  <a:gd name="connsiteY5" fmla="*/ 852692 h 925619"/>
                  <a:gd name="connsiteX6" fmla="*/ 25244 w 970498"/>
                  <a:gd name="connsiteY6" fmla="*/ 384272 h 925619"/>
                  <a:gd name="connsiteX7" fmla="*/ 415126 w 970498"/>
                  <a:gd name="connsiteY7" fmla="*/ 566591 h 925619"/>
                  <a:gd name="connsiteX0" fmla="*/ 283295 w 970498"/>
                  <a:gd name="connsiteY0" fmla="*/ 213173 h 925619"/>
                  <a:gd name="connsiteX1" fmla="*/ 471224 w 970498"/>
                  <a:gd name="connsiteY1" fmla="*/ 0 h 925619"/>
                  <a:gd name="connsiteX2" fmla="*/ 611469 w 970498"/>
                  <a:gd name="connsiteY2" fmla="*/ 311345 h 925619"/>
                  <a:gd name="connsiteX3" fmla="*/ 970498 w 970498"/>
                  <a:gd name="connsiteY3" fmla="*/ 535737 h 925619"/>
                  <a:gd name="connsiteX4" fmla="*/ 538542 w 970498"/>
                  <a:gd name="connsiteY4" fmla="*/ 925619 h 925619"/>
                  <a:gd name="connsiteX5" fmla="*/ 0 w 970498"/>
                  <a:gd name="connsiteY5" fmla="*/ 852692 h 925619"/>
                  <a:gd name="connsiteX6" fmla="*/ 41769 w 970498"/>
                  <a:gd name="connsiteY6" fmla="*/ 395289 h 925619"/>
                  <a:gd name="connsiteX7" fmla="*/ 415126 w 970498"/>
                  <a:gd name="connsiteY7" fmla="*/ 566591 h 925619"/>
                  <a:gd name="connsiteX0" fmla="*/ 283295 w 970498"/>
                  <a:gd name="connsiteY0" fmla="*/ 213173 h 925619"/>
                  <a:gd name="connsiteX1" fmla="*/ 471224 w 970498"/>
                  <a:gd name="connsiteY1" fmla="*/ 0 h 925619"/>
                  <a:gd name="connsiteX2" fmla="*/ 611469 w 970498"/>
                  <a:gd name="connsiteY2" fmla="*/ 311345 h 925619"/>
                  <a:gd name="connsiteX3" fmla="*/ 970498 w 970498"/>
                  <a:gd name="connsiteY3" fmla="*/ 535737 h 925619"/>
                  <a:gd name="connsiteX4" fmla="*/ 538542 w 970498"/>
                  <a:gd name="connsiteY4" fmla="*/ 925619 h 925619"/>
                  <a:gd name="connsiteX5" fmla="*/ 0 w 970498"/>
                  <a:gd name="connsiteY5" fmla="*/ 852692 h 925619"/>
                  <a:gd name="connsiteX6" fmla="*/ 41769 w 970498"/>
                  <a:gd name="connsiteY6" fmla="*/ 395289 h 925619"/>
                  <a:gd name="connsiteX7" fmla="*/ 415126 w 970498"/>
                  <a:gd name="connsiteY7" fmla="*/ 566591 h 925619"/>
                  <a:gd name="connsiteX0" fmla="*/ 283295 w 970498"/>
                  <a:gd name="connsiteY0" fmla="*/ 213173 h 925619"/>
                  <a:gd name="connsiteX1" fmla="*/ 471224 w 970498"/>
                  <a:gd name="connsiteY1" fmla="*/ 0 h 925619"/>
                  <a:gd name="connsiteX2" fmla="*/ 611469 w 970498"/>
                  <a:gd name="connsiteY2" fmla="*/ 311345 h 925619"/>
                  <a:gd name="connsiteX3" fmla="*/ 970498 w 970498"/>
                  <a:gd name="connsiteY3" fmla="*/ 535737 h 925619"/>
                  <a:gd name="connsiteX4" fmla="*/ 538542 w 970498"/>
                  <a:gd name="connsiteY4" fmla="*/ 925619 h 925619"/>
                  <a:gd name="connsiteX5" fmla="*/ 0 w 970498"/>
                  <a:gd name="connsiteY5" fmla="*/ 852692 h 925619"/>
                  <a:gd name="connsiteX6" fmla="*/ 41769 w 970498"/>
                  <a:gd name="connsiteY6" fmla="*/ 395289 h 925619"/>
                  <a:gd name="connsiteX7" fmla="*/ 415126 w 970498"/>
                  <a:gd name="connsiteY7" fmla="*/ 566591 h 925619"/>
                  <a:gd name="connsiteX0" fmla="*/ 283295 w 970498"/>
                  <a:gd name="connsiteY0" fmla="*/ 213173 h 925619"/>
                  <a:gd name="connsiteX1" fmla="*/ 471224 w 970498"/>
                  <a:gd name="connsiteY1" fmla="*/ 0 h 925619"/>
                  <a:gd name="connsiteX2" fmla="*/ 611469 w 970498"/>
                  <a:gd name="connsiteY2" fmla="*/ 311345 h 925619"/>
                  <a:gd name="connsiteX3" fmla="*/ 970498 w 970498"/>
                  <a:gd name="connsiteY3" fmla="*/ 535737 h 925619"/>
                  <a:gd name="connsiteX4" fmla="*/ 538542 w 970498"/>
                  <a:gd name="connsiteY4" fmla="*/ 925619 h 925619"/>
                  <a:gd name="connsiteX5" fmla="*/ 0 w 970498"/>
                  <a:gd name="connsiteY5" fmla="*/ 852692 h 925619"/>
                  <a:gd name="connsiteX6" fmla="*/ 41769 w 970498"/>
                  <a:gd name="connsiteY6" fmla="*/ 395289 h 925619"/>
                  <a:gd name="connsiteX7" fmla="*/ 379321 w 970498"/>
                  <a:gd name="connsiteY7" fmla="*/ 599641 h 925619"/>
                  <a:gd name="connsiteX0" fmla="*/ 283295 w 970498"/>
                  <a:gd name="connsiteY0" fmla="*/ 213173 h 925619"/>
                  <a:gd name="connsiteX1" fmla="*/ 471224 w 970498"/>
                  <a:gd name="connsiteY1" fmla="*/ 0 h 925619"/>
                  <a:gd name="connsiteX2" fmla="*/ 611469 w 970498"/>
                  <a:gd name="connsiteY2" fmla="*/ 311345 h 925619"/>
                  <a:gd name="connsiteX3" fmla="*/ 970498 w 970498"/>
                  <a:gd name="connsiteY3" fmla="*/ 535737 h 925619"/>
                  <a:gd name="connsiteX4" fmla="*/ 538542 w 970498"/>
                  <a:gd name="connsiteY4" fmla="*/ 925619 h 925619"/>
                  <a:gd name="connsiteX5" fmla="*/ 0 w 970498"/>
                  <a:gd name="connsiteY5" fmla="*/ 852692 h 925619"/>
                  <a:gd name="connsiteX6" fmla="*/ 41769 w 970498"/>
                  <a:gd name="connsiteY6" fmla="*/ 395289 h 925619"/>
                  <a:gd name="connsiteX7" fmla="*/ 379321 w 970498"/>
                  <a:gd name="connsiteY7" fmla="*/ 599641 h 925619"/>
                  <a:gd name="connsiteX0" fmla="*/ 344345 w 1031548"/>
                  <a:gd name="connsiteY0" fmla="*/ 213173 h 925619"/>
                  <a:gd name="connsiteX1" fmla="*/ 532274 w 1031548"/>
                  <a:gd name="connsiteY1" fmla="*/ 0 h 925619"/>
                  <a:gd name="connsiteX2" fmla="*/ 672519 w 1031548"/>
                  <a:gd name="connsiteY2" fmla="*/ 311345 h 925619"/>
                  <a:gd name="connsiteX3" fmla="*/ 1031548 w 1031548"/>
                  <a:gd name="connsiteY3" fmla="*/ 535737 h 925619"/>
                  <a:gd name="connsiteX4" fmla="*/ 599592 w 1031548"/>
                  <a:gd name="connsiteY4" fmla="*/ 925619 h 925619"/>
                  <a:gd name="connsiteX5" fmla="*/ 61050 w 1031548"/>
                  <a:gd name="connsiteY5" fmla="*/ 852692 h 925619"/>
                  <a:gd name="connsiteX6" fmla="*/ 102819 w 1031548"/>
                  <a:gd name="connsiteY6" fmla="*/ 395289 h 925619"/>
                  <a:gd name="connsiteX7" fmla="*/ 440371 w 1031548"/>
                  <a:gd name="connsiteY7" fmla="*/ 599641 h 925619"/>
                  <a:gd name="connsiteX0" fmla="*/ 344345 w 1031548"/>
                  <a:gd name="connsiteY0" fmla="*/ 213173 h 925619"/>
                  <a:gd name="connsiteX1" fmla="*/ 532274 w 1031548"/>
                  <a:gd name="connsiteY1" fmla="*/ 0 h 925619"/>
                  <a:gd name="connsiteX2" fmla="*/ 672519 w 1031548"/>
                  <a:gd name="connsiteY2" fmla="*/ 311345 h 925619"/>
                  <a:gd name="connsiteX3" fmla="*/ 1031548 w 1031548"/>
                  <a:gd name="connsiteY3" fmla="*/ 535737 h 925619"/>
                  <a:gd name="connsiteX4" fmla="*/ 599592 w 1031548"/>
                  <a:gd name="connsiteY4" fmla="*/ 925619 h 925619"/>
                  <a:gd name="connsiteX5" fmla="*/ 61050 w 1031548"/>
                  <a:gd name="connsiteY5" fmla="*/ 852692 h 925619"/>
                  <a:gd name="connsiteX6" fmla="*/ 102819 w 1031548"/>
                  <a:gd name="connsiteY6" fmla="*/ 395289 h 925619"/>
                  <a:gd name="connsiteX7" fmla="*/ 440371 w 1031548"/>
                  <a:gd name="connsiteY7" fmla="*/ 599641 h 925619"/>
                  <a:gd name="connsiteX0" fmla="*/ 347877 w 1035080"/>
                  <a:gd name="connsiteY0" fmla="*/ 213173 h 925619"/>
                  <a:gd name="connsiteX1" fmla="*/ 535806 w 1035080"/>
                  <a:gd name="connsiteY1" fmla="*/ 0 h 925619"/>
                  <a:gd name="connsiteX2" fmla="*/ 676051 w 1035080"/>
                  <a:gd name="connsiteY2" fmla="*/ 311345 h 925619"/>
                  <a:gd name="connsiteX3" fmla="*/ 1035080 w 1035080"/>
                  <a:gd name="connsiteY3" fmla="*/ 535737 h 925619"/>
                  <a:gd name="connsiteX4" fmla="*/ 603124 w 1035080"/>
                  <a:gd name="connsiteY4" fmla="*/ 925619 h 925619"/>
                  <a:gd name="connsiteX5" fmla="*/ 53565 w 1035080"/>
                  <a:gd name="connsiteY5" fmla="*/ 871971 h 925619"/>
                  <a:gd name="connsiteX6" fmla="*/ 106351 w 1035080"/>
                  <a:gd name="connsiteY6" fmla="*/ 395289 h 925619"/>
                  <a:gd name="connsiteX7" fmla="*/ 443903 w 1035080"/>
                  <a:gd name="connsiteY7" fmla="*/ 599641 h 925619"/>
                  <a:gd name="connsiteX0" fmla="*/ 375671 w 1062874"/>
                  <a:gd name="connsiteY0" fmla="*/ 213173 h 925619"/>
                  <a:gd name="connsiteX1" fmla="*/ 563600 w 1062874"/>
                  <a:gd name="connsiteY1" fmla="*/ 0 h 925619"/>
                  <a:gd name="connsiteX2" fmla="*/ 703845 w 1062874"/>
                  <a:gd name="connsiteY2" fmla="*/ 311345 h 925619"/>
                  <a:gd name="connsiteX3" fmla="*/ 1062874 w 1062874"/>
                  <a:gd name="connsiteY3" fmla="*/ 535737 h 925619"/>
                  <a:gd name="connsiteX4" fmla="*/ 630918 w 1062874"/>
                  <a:gd name="connsiteY4" fmla="*/ 925619 h 925619"/>
                  <a:gd name="connsiteX5" fmla="*/ 81359 w 1062874"/>
                  <a:gd name="connsiteY5" fmla="*/ 871971 h 925619"/>
                  <a:gd name="connsiteX6" fmla="*/ 134145 w 1062874"/>
                  <a:gd name="connsiteY6" fmla="*/ 395289 h 925619"/>
                  <a:gd name="connsiteX7" fmla="*/ 471697 w 1062874"/>
                  <a:gd name="connsiteY7" fmla="*/ 599641 h 925619"/>
                  <a:gd name="connsiteX0" fmla="*/ 375671 w 1062874"/>
                  <a:gd name="connsiteY0" fmla="*/ 213173 h 973239"/>
                  <a:gd name="connsiteX1" fmla="*/ 563600 w 1062874"/>
                  <a:gd name="connsiteY1" fmla="*/ 0 h 973239"/>
                  <a:gd name="connsiteX2" fmla="*/ 703845 w 1062874"/>
                  <a:gd name="connsiteY2" fmla="*/ 311345 h 973239"/>
                  <a:gd name="connsiteX3" fmla="*/ 1062874 w 1062874"/>
                  <a:gd name="connsiteY3" fmla="*/ 535737 h 973239"/>
                  <a:gd name="connsiteX4" fmla="*/ 630918 w 1062874"/>
                  <a:gd name="connsiteY4" fmla="*/ 925619 h 973239"/>
                  <a:gd name="connsiteX5" fmla="*/ 81359 w 1062874"/>
                  <a:gd name="connsiteY5" fmla="*/ 871971 h 973239"/>
                  <a:gd name="connsiteX6" fmla="*/ 134145 w 1062874"/>
                  <a:gd name="connsiteY6" fmla="*/ 395289 h 973239"/>
                  <a:gd name="connsiteX7" fmla="*/ 471697 w 1062874"/>
                  <a:gd name="connsiteY7" fmla="*/ 599641 h 973239"/>
                  <a:gd name="connsiteX0" fmla="*/ 375671 w 1062874"/>
                  <a:gd name="connsiteY0" fmla="*/ 213173 h 973239"/>
                  <a:gd name="connsiteX1" fmla="*/ 563600 w 1062874"/>
                  <a:gd name="connsiteY1" fmla="*/ 0 h 973239"/>
                  <a:gd name="connsiteX2" fmla="*/ 703845 w 1062874"/>
                  <a:gd name="connsiteY2" fmla="*/ 311345 h 973239"/>
                  <a:gd name="connsiteX3" fmla="*/ 1062874 w 1062874"/>
                  <a:gd name="connsiteY3" fmla="*/ 535737 h 973239"/>
                  <a:gd name="connsiteX4" fmla="*/ 606130 w 1062874"/>
                  <a:gd name="connsiteY4" fmla="*/ 925619 h 973239"/>
                  <a:gd name="connsiteX5" fmla="*/ 81359 w 1062874"/>
                  <a:gd name="connsiteY5" fmla="*/ 871971 h 973239"/>
                  <a:gd name="connsiteX6" fmla="*/ 134145 w 1062874"/>
                  <a:gd name="connsiteY6" fmla="*/ 395289 h 973239"/>
                  <a:gd name="connsiteX7" fmla="*/ 471697 w 1062874"/>
                  <a:gd name="connsiteY7" fmla="*/ 599641 h 973239"/>
                  <a:gd name="connsiteX0" fmla="*/ 375671 w 1062874"/>
                  <a:gd name="connsiteY0" fmla="*/ 213173 h 979036"/>
                  <a:gd name="connsiteX1" fmla="*/ 563600 w 1062874"/>
                  <a:gd name="connsiteY1" fmla="*/ 0 h 979036"/>
                  <a:gd name="connsiteX2" fmla="*/ 703845 w 1062874"/>
                  <a:gd name="connsiteY2" fmla="*/ 311345 h 979036"/>
                  <a:gd name="connsiteX3" fmla="*/ 1062874 w 1062874"/>
                  <a:gd name="connsiteY3" fmla="*/ 535737 h 979036"/>
                  <a:gd name="connsiteX4" fmla="*/ 597867 w 1062874"/>
                  <a:gd name="connsiteY4" fmla="*/ 942144 h 979036"/>
                  <a:gd name="connsiteX5" fmla="*/ 81359 w 1062874"/>
                  <a:gd name="connsiteY5" fmla="*/ 871971 h 979036"/>
                  <a:gd name="connsiteX6" fmla="*/ 134145 w 1062874"/>
                  <a:gd name="connsiteY6" fmla="*/ 395289 h 979036"/>
                  <a:gd name="connsiteX7" fmla="*/ 471697 w 1062874"/>
                  <a:gd name="connsiteY7" fmla="*/ 599641 h 979036"/>
                  <a:gd name="connsiteX0" fmla="*/ 375671 w 1062874"/>
                  <a:gd name="connsiteY0" fmla="*/ 213173 h 1049379"/>
                  <a:gd name="connsiteX1" fmla="*/ 563600 w 1062874"/>
                  <a:gd name="connsiteY1" fmla="*/ 0 h 1049379"/>
                  <a:gd name="connsiteX2" fmla="*/ 703845 w 1062874"/>
                  <a:gd name="connsiteY2" fmla="*/ 311345 h 1049379"/>
                  <a:gd name="connsiteX3" fmla="*/ 1062874 w 1062874"/>
                  <a:gd name="connsiteY3" fmla="*/ 535737 h 1049379"/>
                  <a:gd name="connsiteX4" fmla="*/ 597867 w 1062874"/>
                  <a:gd name="connsiteY4" fmla="*/ 942144 h 1049379"/>
                  <a:gd name="connsiteX5" fmla="*/ 81359 w 1062874"/>
                  <a:gd name="connsiteY5" fmla="*/ 871971 h 1049379"/>
                  <a:gd name="connsiteX6" fmla="*/ 134145 w 1062874"/>
                  <a:gd name="connsiteY6" fmla="*/ 395289 h 1049379"/>
                  <a:gd name="connsiteX7" fmla="*/ 471697 w 1062874"/>
                  <a:gd name="connsiteY7" fmla="*/ 599641 h 1049379"/>
                  <a:gd name="connsiteX0" fmla="*/ 375671 w 1062874"/>
                  <a:gd name="connsiteY0" fmla="*/ 213173 h 1049379"/>
                  <a:gd name="connsiteX1" fmla="*/ 563600 w 1062874"/>
                  <a:gd name="connsiteY1" fmla="*/ 0 h 1049379"/>
                  <a:gd name="connsiteX2" fmla="*/ 703845 w 1062874"/>
                  <a:gd name="connsiteY2" fmla="*/ 311345 h 1049379"/>
                  <a:gd name="connsiteX3" fmla="*/ 1062874 w 1062874"/>
                  <a:gd name="connsiteY3" fmla="*/ 535737 h 1049379"/>
                  <a:gd name="connsiteX4" fmla="*/ 597867 w 1062874"/>
                  <a:gd name="connsiteY4" fmla="*/ 942144 h 1049379"/>
                  <a:gd name="connsiteX5" fmla="*/ 81359 w 1062874"/>
                  <a:gd name="connsiteY5" fmla="*/ 871971 h 1049379"/>
                  <a:gd name="connsiteX6" fmla="*/ 134145 w 1062874"/>
                  <a:gd name="connsiteY6" fmla="*/ 395289 h 1049379"/>
                  <a:gd name="connsiteX7" fmla="*/ 471697 w 1062874"/>
                  <a:gd name="connsiteY7" fmla="*/ 599641 h 1049379"/>
                  <a:gd name="connsiteX0" fmla="*/ 375671 w 1062874"/>
                  <a:gd name="connsiteY0" fmla="*/ 213173 h 1049379"/>
                  <a:gd name="connsiteX1" fmla="*/ 563600 w 1062874"/>
                  <a:gd name="connsiteY1" fmla="*/ 0 h 1049379"/>
                  <a:gd name="connsiteX2" fmla="*/ 703845 w 1062874"/>
                  <a:gd name="connsiteY2" fmla="*/ 311345 h 1049379"/>
                  <a:gd name="connsiteX3" fmla="*/ 1062874 w 1062874"/>
                  <a:gd name="connsiteY3" fmla="*/ 535737 h 1049379"/>
                  <a:gd name="connsiteX4" fmla="*/ 597867 w 1062874"/>
                  <a:gd name="connsiteY4" fmla="*/ 942144 h 1049379"/>
                  <a:gd name="connsiteX5" fmla="*/ 81359 w 1062874"/>
                  <a:gd name="connsiteY5" fmla="*/ 871971 h 1049379"/>
                  <a:gd name="connsiteX6" fmla="*/ 134145 w 1062874"/>
                  <a:gd name="connsiteY6" fmla="*/ 395289 h 1049379"/>
                  <a:gd name="connsiteX7" fmla="*/ 471697 w 1062874"/>
                  <a:gd name="connsiteY7" fmla="*/ 599641 h 1049379"/>
                  <a:gd name="connsiteX0" fmla="*/ 375671 w 1062874"/>
                  <a:gd name="connsiteY0" fmla="*/ 213173 h 1033999"/>
                  <a:gd name="connsiteX1" fmla="*/ 563600 w 1062874"/>
                  <a:gd name="connsiteY1" fmla="*/ 0 h 1033999"/>
                  <a:gd name="connsiteX2" fmla="*/ 703845 w 1062874"/>
                  <a:gd name="connsiteY2" fmla="*/ 311345 h 1033999"/>
                  <a:gd name="connsiteX3" fmla="*/ 1062874 w 1062874"/>
                  <a:gd name="connsiteY3" fmla="*/ 535737 h 1033999"/>
                  <a:gd name="connsiteX4" fmla="*/ 597867 w 1062874"/>
                  <a:gd name="connsiteY4" fmla="*/ 942144 h 1033999"/>
                  <a:gd name="connsiteX5" fmla="*/ 81359 w 1062874"/>
                  <a:gd name="connsiteY5" fmla="*/ 871971 h 1033999"/>
                  <a:gd name="connsiteX6" fmla="*/ 134145 w 1062874"/>
                  <a:gd name="connsiteY6" fmla="*/ 395289 h 1033999"/>
                  <a:gd name="connsiteX7" fmla="*/ 471697 w 1062874"/>
                  <a:gd name="connsiteY7" fmla="*/ 599641 h 1033999"/>
                  <a:gd name="connsiteX0" fmla="*/ 363975 w 1051178"/>
                  <a:gd name="connsiteY0" fmla="*/ 213173 h 1033999"/>
                  <a:gd name="connsiteX1" fmla="*/ 551904 w 1051178"/>
                  <a:gd name="connsiteY1" fmla="*/ 0 h 1033999"/>
                  <a:gd name="connsiteX2" fmla="*/ 692149 w 1051178"/>
                  <a:gd name="connsiteY2" fmla="*/ 311345 h 1033999"/>
                  <a:gd name="connsiteX3" fmla="*/ 1051178 w 1051178"/>
                  <a:gd name="connsiteY3" fmla="*/ 535737 h 1033999"/>
                  <a:gd name="connsiteX4" fmla="*/ 586171 w 1051178"/>
                  <a:gd name="connsiteY4" fmla="*/ 942144 h 1033999"/>
                  <a:gd name="connsiteX5" fmla="*/ 69663 w 1051178"/>
                  <a:gd name="connsiteY5" fmla="*/ 871971 h 1033999"/>
                  <a:gd name="connsiteX6" fmla="*/ 122449 w 1051178"/>
                  <a:gd name="connsiteY6" fmla="*/ 395289 h 1033999"/>
                  <a:gd name="connsiteX7" fmla="*/ 460001 w 1051178"/>
                  <a:gd name="connsiteY7" fmla="*/ 599641 h 1033999"/>
                  <a:gd name="connsiteX0" fmla="*/ 363975 w 1051178"/>
                  <a:gd name="connsiteY0" fmla="*/ 213173 h 1030327"/>
                  <a:gd name="connsiteX1" fmla="*/ 551904 w 1051178"/>
                  <a:gd name="connsiteY1" fmla="*/ 0 h 1030327"/>
                  <a:gd name="connsiteX2" fmla="*/ 692149 w 1051178"/>
                  <a:gd name="connsiteY2" fmla="*/ 311345 h 1030327"/>
                  <a:gd name="connsiteX3" fmla="*/ 1051178 w 1051178"/>
                  <a:gd name="connsiteY3" fmla="*/ 535737 h 1030327"/>
                  <a:gd name="connsiteX4" fmla="*/ 613713 w 1051178"/>
                  <a:gd name="connsiteY4" fmla="*/ 936636 h 1030327"/>
                  <a:gd name="connsiteX5" fmla="*/ 69663 w 1051178"/>
                  <a:gd name="connsiteY5" fmla="*/ 871971 h 1030327"/>
                  <a:gd name="connsiteX6" fmla="*/ 122449 w 1051178"/>
                  <a:gd name="connsiteY6" fmla="*/ 395289 h 1030327"/>
                  <a:gd name="connsiteX7" fmla="*/ 460001 w 1051178"/>
                  <a:gd name="connsiteY7" fmla="*/ 599641 h 1030327"/>
                  <a:gd name="connsiteX0" fmla="*/ 363975 w 1051178"/>
                  <a:gd name="connsiteY0" fmla="*/ 213173 h 1030327"/>
                  <a:gd name="connsiteX1" fmla="*/ 551904 w 1051178"/>
                  <a:gd name="connsiteY1" fmla="*/ 0 h 1030327"/>
                  <a:gd name="connsiteX2" fmla="*/ 692149 w 1051178"/>
                  <a:gd name="connsiteY2" fmla="*/ 311345 h 1030327"/>
                  <a:gd name="connsiteX3" fmla="*/ 1051178 w 1051178"/>
                  <a:gd name="connsiteY3" fmla="*/ 535737 h 1030327"/>
                  <a:gd name="connsiteX4" fmla="*/ 613713 w 1051178"/>
                  <a:gd name="connsiteY4" fmla="*/ 936636 h 1030327"/>
                  <a:gd name="connsiteX5" fmla="*/ 69663 w 1051178"/>
                  <a:gd name="connsiteY5" fmla="*/ 871971 h 1030327"/>
                  <a:gd name="connsiteX6" fmla="*/ 122449 w 1051178"/>
                  <a:gd name="connsiteY6" fmla="*/ 395289 h 1030327"/>
                  <a:gd name="connsiteX7" fmla="*/ 460001 w 1051178"/>
                  <a:gd name="connsiteY7" fmla="*/ 599641 h 1030327"/>
                  <a:gd name="connsiteX0" fmla="*/ 363975 w 1034653"/>
                  <a:gd name="connsiteY0" fmla="*/ 213173 h 1030327"/>
                  <a:gd name="connsiteX1" fmla="*/ 551904 w 1034653"/>
                  <a:gd name="connsiteY1" fmla="*/ 0 h 1030327"/>
                  <a:gd name="connsiteX2" fmla="*/ 692149 w 1034653"/>
                  <a:gd name="connsiteY2" fmla="*/ 311345 h 1030327"/>
                  <a:gd name="connsiteX3" fmla="*/ 1034653 w 1034653"/>
                  <a:gd name="connsiteY3" fmla="*/ 538491 h 1030327"/>
                  <a:gd name="connsiteX4" fmla="*/ 613713 w 1034653"/>
                  <a:gd name="connsiteY4" fmla="*/ 936636 h 1030327"/>
                  <a:gd name="connsiteX5" fmla="*/ 69663 w 1034653"/>
                  <a:gd name="connsiteY5" fmla="*/ 871971 h 1030327"/>
                  <a:gd name="connsiteX6" fmla="*/ 122449 w 1034653"/>
                  <a:gd name="connsiteY6" fmla="*/ 395289 h 1030327"/>
                  <a:gd name="connsiteX7" fmla="*/ 460001 w 1034653"/>
                  <a:gd name="connsiteY7" fmla="*/ 599641 h 1030327"/>
                  <a:gd name="connsiteX0" fmla="*/ 363975 w 1037690"/>
                  <a:gd name="connsiteY0" fmla="*/ 213173 h 1030327"/>
                  <a:gd name="connsiteX1" fmla="*/ 551904 w 1037690"/>
                  <a:gd name="connsiteY1" fmla="*/ 0 h 1030327"/>
                  <a:gd name="connsiteX2" fmla="*/ 692149 w 1037690"/>
                  <a:gd name="connsiteY2" fmla="*/ 311345 h 1030327"/>
                  <a:gd name="connsiteX3" fmla="*/ 1034653 w 1037690"/>
                  <a:gd name="connsiteY3" fmla="*/ 538491 h 1030327"/>
                  <a:gd name="connsiteX4" fmla="*/ 613713 w 1037690"/>
                  <a:gd name="connsiteY4" fmla="*/ 936636 h 1030327"/>
                  <a:gd name="connsiteX5" fmla="*/ 69663 w 1037690"/>
                  <a:gd name="connsiteY5" fmla="*/ 871971 h 1030327"/>
                  <a:gd name="connsiteX6" fmla="*/ 122449 w 1037690"/>
                  <a:gd name="connsiteY6" fmla="*/ 395289 h 1030327"/>
                  <a:gd name="connsiteX7" fmla="*/ 460001 w 1037690"/>
                  <a:gd name="connsiteY7" fmla="*/ 599641 h 1030327"/>
                  <a:gd name="connsiteX0" fmla="*/ 363975 w 1037917"/>
                  <a:gd name="connsiteY0" fmla="*/ 213173 h 1030327"/>
                  <a:gd name="connsiteX1" fmla="*/ 551904 w 1037917"/>
                  <a:gd name="connsiteY1" fmla="*/ 0 h 1030327"/>
                  <a:gd name="connsiteX2" fmla="*/ 692149 w 1037917"/>
                  <a:gd name="connsiteY2" fmla="*/ 311345 h 1030327"/>
                  <a:gd name="connsiteX3" fmla="*/ 1034653 w 1037917"/>
                  <a:gd name="connsiteY3" fmla="*/ 538491 h 1030327"/>
                  <a:gd name="connsiteX4" fmla="*/ 613713 w 1037917"/>
                  <a:gd name="connsiteY4" fmla="*/ 936636 h 1030327"/>
                  <a:gd name="connsiteX5" fmla="*/ 69663 w 1037917"/>
                  <a:gd name="connsiteY5" fmla="*/ 871971 h 1030327"/>
                  <a:gd name="connsiteX6" fmla="*/ 122449 w 1037917"/>
                  <a:gd name="connsiteY6" fmla="*/ 395289 h 1030327"/>
                  <a:gd name="connsiteX7" fmla="*/ 460001 w 1037917"/>
                  <a:gd name="connsiteY7" fmla="*/ 599641 h 1030327"/>
                  <a:gd name="connsiteX0" fmla="*/ 363975 w 1046257"/>
                  <a:gd name="connsiteY0" fmla="*/ 213173 h 1030327"/>
                  <a:gd name="connsiteX1" fmla="*/ 551904 w 1046257"/>
                  <a:gd name="connsiteY1" fmla="*/ 0 h 1030327"/>
                  <a:gd name="connsiteX2" fmla="*/ 692149 w 1046257"/>
                  <a:gd name="connsiteY2" fmla="*/ 311345 h 1030327"/>
                  <a:gd name="connsiteX3" fmla="*/ 1034653 w 1046257"/>
                  <a:gd name="connsiteY3" fmla="*/ 538491 h 1030327"/>
                  <a:gd name="connsiteX4" fmla="*/ 613713 w 1046257"/>
                  <a:gd name="connsiteY4" fmla="*/ 936636 h 1030327"/>
                  <a:gd name="connsiteX5" fmla="*/ 69663 w 1046257"/>
                  <a:gd name="connsiteY5" fmla="*/ 871971 h 1030327"/>
                  <a:gd name="connsiteX6" fmla="*/ 122449 w 1046257"/>
                  <a:gd name="connsiteY6" fmla="*/ 395289 h 1030327"/>
                  <a:gd name="connsiteX7" fmla="*/ 460001 w 1046257"/>
                  <a:gd name="connsiteY7" fmla="*/ 599641 h 1030327"/>
                  <a:gd name="connsiteX0" fmla="*/ 363975 w 1046257"/>
                  <a:gd name="connsiteY0" fmla="*/ 213173 h 1030327"/>
                  <a:gd name="connsiteX1" fmla="*/ 551904 w 1046257"/>
                  <a:gd name="connsiteY1" fmla="*/ 0 h 1030327"/>
                  <a:gd name="connsiteX2" fmla="*/ 692149 w 1046257"/>
                  <a:gd name="connsiteY2" fmla="*/ 311345 h 1030327"/>
                  <a:gd name="connsiteX3" fmla="*/ 1034653 w 1046257"/>
                  <a:gd name="connsiteY3" fmla="*/ 538491 h 1030327"/>
                  <a:gd name="connsiteX4" fmla="*/ 613713 w 1046257"/>
                  <a:gd name="connsiteY4" fmla="*/ 936636 h 1030327"/>
                  <a:gd name="connsiteX5" fmla="*/ 69663 w 1046257"/>
                  <a:gd name="connsiteY5" fmla="*/ 871971 h 1030327"/>
                  <a:gd name="connsiteX6" fmla="*/ 122449 w 1046257"/>
                  <a:gd name="connsiteY6" fmla="*/ 395289 h 1030327"/>
                  <a:gd name="connsiteX7" fmla="*/ 460001 w 1046257"/>
                  <a:gd name="connsiteY7" fmla="*/ 599641 h 1030327"/>
                  <a:gd name="connsiteX0" fmla="*/ 363975 w 1041370"/>
                  <a:gd name="connsiteY0" fmla="*/ 213173 h 1030327"/>
                  <a:gd name="connsiteX1" fmla="*/ 551904 w 1041370"/>
                  <a:gd name="connsiteY1" fmla="*/ 0 h 1030327"/>
                  <a:gd name="connsiteX2" fmla="*/ 692149 w 1041370"/>
                  <a:gd name="connsiteY2" fmla="*/ 311345 h 1030327"/>
                  <a:gd name="connsiteX3" fmla="*/ 1034653 w 1041370"/>
                  <a:gd name="connsiteY3" fmla="*/ 538491 h 1030327"/>
                  <a:gd name="connsiteX4" fmla="*/ 613713 w 1041370"/>
                  <a:gd name="connsiteY4" fmla="*/ 936636 h 1030327"/>
                  <a:gd name="connsiteX5" fmla="*/ 69663 w 1041370"/>
                  <a:gd name="connsiteY5" fmla="*/ 871971 h 1030327"/>
                  <a:gd name="connsiteX6" fmla="*/ 122449 w 1041370"/>
                  <a:gd name="connsiteY6" fmla="*/ 395289 h 1030327"/>
                  <a:gd name="connsiteX7" fmla="*/ 460001 w 1041370"/>
                  <a:gd name="connsiteY7" fmla="*/ 599641 h 1030327"/>
                  <a:gd name="connsiteX0" fmla="*/ 363975 w 1041370"/>
                  <a:gd name="connsiteY0" fmla="*/ 213173 h 1030327"/>
                  <a:gd name="connsiteX1" fmla="*/ 551904 w 1041370"/>
                  <a:gd name="connsiteY1" fmla="*/ 0 h 1030327"/>
                  <a:gd name="connsiteX2" fmla="*/ 692149 w 1041370"/>
                  <a:gd name="connsiteY2" fmla="*/ 311345 h 1030327"/>
                  <a:gd name="connsiteX3" fmla="*/ 1034653 w 1041370"/>
                  <a:gd name="connsiteY3" fmla="*/ 538491 h 1030327"/>
                  <a:gd name="connsiteX4" fmla="*/ 613713 w 1041370"/>
                  <a:gd name="connsiteY4" fmla="*/ 936636 h 1030327"/>
                  <a:gd name="connsiteX5" fmla="*/ 69663 w 1041370"/>
                  <a:gd name="connsiteY5" fmla="*/ 871971 h 1030327"/>
                  <a:gd name="connsiteX6" fmla="*/ 122449 w 1041370"/>
                  <a:gd name="connsiteY6" fmla="*/ 395289 h 1030327"/>
                  <a:gd name="connsiteX7" fmla="*/ 460001 w 1041370"/>
                  <a:gd name="connsiteY7" fmla="*/ 599641 h 1030327"/>
                  <a:gd name="connsiteX0" fmla="*/ 363975 w 1041370"/>
                  <a:gd name="connsiteY0" fmla="*/ 213173 h 1030327"/>
                  <a:gd name="connsiteX1" fmla="*/ 551904 w 1041370"/>
                  <a:gd name="connsiteY1" fmla="*/ 0 h 1030327"/>
                  <a:gd name="connsiteX2" fmla="*/ 672870 w 1041370"/>
                  <a:gd name="connsiteY2" fmla="*/ 311345 h 1030327"/>
                  <a:gd name="connsiteX3" fmla="*/ 1034653 w 1041370"/>
                  <a:gd name="connsiteY3" fmla="*/ 538491 h 1030327"/>
                  <a:gd name="connsiteX4" fmla="*/ 613713 w 1041370"/>
                  <a:gd name="connsiteY4" fmla="*/ 936636 h 1030327"/>
                  <a:gd name="connsiteX5" fmla="*/ 69663 w 1041370"/>
                  <a:gd name="connsiteY5" fmla="*/ 871971 h 1030327"/>
                  <a:gd name="connsiteX6" fmla="*/ 122449 w 1041370"/>
                  <a:gd name="connsiteY6" fmla="*/ 395289 h 1030327"/>
                  <a:gd name="connsiteX7" fmla="*/ 460001 w 1041370"/>
                  <a:gd name="connsiteY7" fmla="*/ 599641 h 1030327"/>
                  <a:gd name="connsiteX0" fmla="*/ 363975 w 1041370"/>
                  <a:gd name="connsiteY0" fmla="*/ 213173 h 1030327"/>
                  <a:gd name="connsiteX1" fmla="*/ 551904 w 1041370"/>
                  <a:gd name="connsiteY1" fmla="*/ 0 h 1030327"/>
                  <a:gd name="connsiteX2" fmla="*/ 672870 w 1041370"/>
                  <a:gd name="connsiteY2" fmla="*/ 311345 h 1030327"/>
                  <a:gd name="connsiteX3" fmla="*/ 1034653 w 1041370"/>
                  <a:gd name="connsiteY3" fmla="*/ 538491 h 1030327"/>
                  <a:gd name="connsiteX4" fmla="*/ 613713 w 1041370"/>
                  <a:gd name="connsiteY4" fmla="*/ 936636 h 1030327"/>
                  <a:gd name="connsiteX5" fmla="*/ 69663 w 1041370"/>
                  <a:gd name="connsiteY5" fmla="*/ 871971 h 1030327"/>
                  <a:gd name="connsiteX6" fmla="*/ 122449 w 1041370"/>
                  <a:gd name="connsiteY6" fmla="*/ 395289 h 1030327"/>
                  <a:gd name="connsiteX7" fmla="*/ 460001 w 1041370"/>
                  <a:gd name="connsiteY7" fmla="*/ 599641 h 1030327"/>
                  <a:gd name="connsiteX0" fmla="*/ 363975 w 1041370"/>
                  <a:gd name="connsiteY0" fmla="*/ 213173 h 1030327"/>
                  <a:gd name="connsiteX1" fmla="*/ 551904 w 1041370"/>
                  <a:gd name="connsiteY1" fmla="*/ 0 h 1030327"/>
                  <a:gd name="connsiteX2" fmla="*/ 672870 w 1041370"/>
                  <a:gd name="connsiteY2" fmla="*/ 311345 h 1030327"/>
                  <a:gd name="connsiteX3" fmla="*/ 1034653 w 1041370"/>
                  <a:gd name="connsiteY3" fmla="*/ 538491 h 1030327"/>
                  <a:gd name="connsiteX4" fmla="*/ 613713 w 1041370"/>
                  <a:gd name="connsiteY4" fmla="*/ 936636 h 1030327"/>
                  <a:gd name="connsiteX5" fmla="*/ 69663 w 1041370"/>
                  <a:gd name="connsiteY5" fmla="*/ 871971 h 1030327"/>
                  <a:gd name="connsiteX6" fmla="*/ 122449 w 1041370"/>
                  <a:gd name="connsiteY6" fmla="*/ 395289 h 1030327"/>
                  <a:gd name="connsiteX7" fmla="*/ 460001 w 1041370"/>
                  <a:gd name="connsiteY7" fmla="*/ 599641 h 1030327"/>
                  <a:gd name="connsiteX0" fmla="*/ 363975 w 1041370"/>
                  <a:gd name="connsiteY0" fmla="*/ 213173 h 1030327"/>
                  <a:gd name="connsiteX1" fmla="*/ 551904 w 1041370"/>
                  <a:gd name="connsiteY1" fmla="*/ 0 h 1030327"/>
                  <a:gd name="connsiteX2" fmla="*/ 672870 w 1041370"/>
                  <a:gd name="connsiteY2" fmla="*/ 311345 h 1030327"/>
                  <a:gd name="connsiteX3" fmla="*/ 1034653 w 1041370"/>
                  <a:gd name="connsiteY3" fmla="*/ 538491 h 1030327"/>
                  <a:gd name="connsiteX4" fmla="*/ 613713 w 1041370"/>
                  <a:gd name="connsiteY4" fmla="*/ 936636 h 1030327"/>
                  <a:gd name="connsiteX5" fmla="*/ 69663 w 1041370"/>
                  <a:gd name="connsiteY5" fmla="*/ 871971 h 1030327"/>
                  <a:gd name="connsiteX6" fmla="*/ 122449 w 1041370"/>
                  <a:gd name="connsiteY6" fmla="*/ 395289 h 1030327"/>
                  <a:gd name="connsiteX7" fmla="*/ 460001 w 1041370"/>
                  <a:gd name="connsiteY7" fmla="*/ 599641 h 1030327"/>
                  <a:gd name="connsiteX0" fmla="*/ 363975 w 1041370"/>
                  <a:gd name="connsiteY0" fmla="*/ 213173 h 1030327"/>
                  <a:gd name="connsiteX1" fmla="*/ 551904 w 1041370"/>
                  <a:gd name="connsiteY1" fmla="*/ 0 h 1030327"/>
                  <a:gd name="connsiteX2" fmla="*/ 675624 w 1041370"/>
                  <a:gd name="connsiteY2" fmla="*/ 300328 h 1030327"/>
                  <a:gd name="connsiteX3" fmla="*/ 1034653 w 1041370"/>
                  <a:gd name="connsiteY3" fmla="*/ 538491 h 1030327"/>
                  <a:gd name="connsiteX4" fmla="*/ 613713 w 1041370"/>
                  <a:gd name="connsiteY4" fmla="*/ 936636 h 1030327"/>
                  <a:gd name="connsiteX5" fmla="*/ 69663 w 1041370"/>
                  <a:gd name="connsiteY5" fmla="*/ 871971 h 1030327"/>
                  <a:gd name="connsiteX6" fmla="*/ 122449 w 1041370"/>
                  <a:gd name="connsiteY6" fmla="*/ 395289 h 1030327"/>
                  <a:gd name="connsiteX7" fmla="*/ 460001 w 1041370"/>
                  <a:gd name="connsiteY7" fmla="*/ 599641 h 1030327"/>
                  <a:gd name="connsiteX0" fmla="*/ 363975 w 1041370"/>
                  <a:gd name="connsiteY0" fmla="*/ 213173 h 1030327"/>
                  <a:gd name="connsiteX1" fmla="*/ 551904 w 1041370"/>
                  <a:gd name="connsiteY1" fmla="*/ 0 h 1030327"/>
                  <a:gd name="connsiteX2" fmla="*/ 675624 w 1041370"/>
                  <a:gd name="connsiteY2" fmla="*/ 300328 h 1030327"/>
                  <a:gd name="connsiteX3" fmla="*/ 1034653 w 1041370"/>
                  <a:gd name="connsiteY3" fmla="*/ 538491 h 1030327"/>
                  <a:gd name="connsiteX4" fmla="*/ 613713 w 1041370"/>
                  <a:gd name="connsiteY4" fmla="*/ 936636 h 1030327"/>
                  <a:gd name="connsiteX5" fmla="*/ 69663 w 1041370"/>
                  <a:gd name="connsiteY5" fmla="*/ 871971 h 1030327"/>
                  <a:gd name="connsiteX6" fmla="*/ 122449 w 1041370"/>
                  <a:gd name="connsiteY6" fmla="*/ 395289 h 1030327"/>
                  <a:gd name="connsiteX7" fmla="*/ 460001 w 1041370"/>
                  <a:gd name="connsiteY7" fmla="*/ 599641 h 1030327"/>
                  <a:gd name="connsiteX0" fmla="*/ 363975 w 1041370"/>
                  <a:gd name="connsiteY0" fmla="*/ 213173 h 1030327"/>
                  <a:gd name="connsiteX1" fmla="*/ 551904 w 1041370"/>
                  <a:gd name="connsiteY1" fmla="*/ 0 h 1030327"/>
                  <a:gd name="connsiteX2" fmla="*/ 675624 w 1041370"/>
                  <a:gd name="connsiteY2" fmla="*/ 300328 h 1030327"/>
                  <a:gd name="connsiteX3" fmla="*/ 1034653 w 1041370"/>
                  <a:gd name="connsiteY3" fmla="*/ 538491 h 1030327"/>
                  <a:gd name="connsiteX4" fmla="*/ 613713 w 1041370"/>
                  <a:gd name="connsiteY4" fmla="*/ 936636 h 1030327"/>
                  <a:gd name="connsiteX5" fmla="*/ 69663 w 1041370"/>
                  <a:gd name="connsiteY5" fmla="*/ 871971 h 1030327"/>
                  <a:gd name="connsiteX6" fmla="*/ 122449 w 1041370"/>
                  <a:gd name="connsiteY6" fmla="*/ 395289 h 1030327"/>
                  <a:gd name="connsiteX7" fmla="*/ 460001 w 1041370"/>
                  <a:gd name="connsiteY7" fmla="*/ 599641 h 1030327"/>
                  <a:gd name="connsiteX0" fmla="*/ 363975 w 1041370"/>
                  <a:gd name="connsiteY0" fmla="*/ 213173 h 1030327"/>
                  <a:gd name="connsiteX1" fmla="*/ 551904 w 1041370"/>
                  <a:gd name="connsiteY1" fmla="*/ 0 h 1030327"/>
                  <a:gd name="connsiteX2" fmla="*/ 675624 w 1041370"/>
                  <a:gd name="connsiteY2" fmla="*/ 300328 h 1030327"/>
                  <a:gd name="connsiteX3" fmla="*/ 1034653 w 1041370"/>
                  <a:gd name="connsiteY3" fmla="*/ 538491 h 1030327"/>
                  <a:gd name="connsiteX4" fmla="*/ 613713 w 1041370"/>
                  <a:gd name="connsiteY4" fmla="*/ 936636 h 1030327"/>
                  <a:gd name="connsiteX5" fmla="*/ 69663 w 1041370"/>
                  <a:gd name="connsiteY5" fmla="*/ 871971 h 1030327"/>
                  <a:gd name="connsiteX6" fmla="*/ 122449 w 1041370"/>
                  <a:gd name="connsiteY6" fmla="*/ 395289 h 1030327"/>
                  <a:gd name="connsiteX7" fmla="*/ 460001 w 1041370"/>
                  <a:gd name="connsiteY7" fmla="*/ 599641 h 1030327"/>
                  <a:gd name="connsiteX0" fmla="*/ 363975 w 1041370"/>
                  <a:gd name="connsiteY0" fmla="*/ 213830 h 1030984"/>
                  <a:gd name="connsiteX1" fmla="*/ 551904 w 1041370"/>
                  <a:gd name="connsiteY1" fmla="*/ 657 h 1030984"/>
                  <a:gd name="connsiteX2" fmla="*/ 675624 w 1041370"/>
                  <a:gd name="connsiteY2" fmla="*/ 300985 h 1030984"/>
                  <a:gd name="connsiteX3" fmla="*/ 1034653 w 1041370"/>
                  <a:gd name="connsiteY3" fmla="*/ 539148 h 1030984"/>
                  <a:gd name="connsiteX4" fmla="*/ 613713 w 1041370"/>
                  <a:gd name="connsiteY4" fmla="*/ 937293 h 1030984"/>
                  <a:gd name="connsiteX5" fmla="*/ 69663 w 1041370"/>
                  <a:gd name="connsiteY5" fmla="*/ 872628 h 1030984"/>
                  <a:gd name="connsiteX6" fmla="*/ 122449 w 1041370"/>
                  <a:gd name="connsiteY6" fmla="*/ 395946 h 1030984"/>
                  <a:gd name="connsiteX7" fmla="*/ 460001 w 1041370"/>
                  <a:gd name="connsiteY7" fmla="*/ 600298 h 1030984"/>
                  <a:gd name="connsiteX0" fmla="*/ 363975 w 1041370"/>
                  <a:gd name="connsiteY0" fmla="*/ 213830 h 1030984"/>
                  <a:gd name="connsiteX1" fmla="*/ 551904 w 1041370"/>
                  <a:gd name="connsiteY1" fmla="*/ 657 h 1030984"/>
                  <a:gd name="connsiteX2" fmla="*/ 675624 w 1041370"/>
                  <a:gd name="connsiteY2" fmla="*/ 300985 h 1030984"/>
                  <a:gd name="connsiteX3" fmla="*/ 1034653 w 1041370"/>
                  <a:gd name="connsiteY3" fmla="*/ 539148 h 1030984"/>
                  <a:gd name="connsiteX4" fmla="*/ 613713 w 1041370"/>
                  <a:gd name="connsiteY4" fmla="*/ 937293 h 1030984"/>
                  <a:gd name="connsiteX5" fmla="*/ 69663 w 1041370"/>
                  <a:gd name="connsiteY5" fmla="*/ 872628 h 1030984"/>
                  <a:gd name="connsiteX6" fmla="*/ 122449 w 1041370"/>
                  <a:gd name="connsiteY6" fmla="*/ 395946 h 1030984"/>
                  <a:gd name="connsiteX7" fmla="*/ 460001 w 1041370"/>
                  <a:gd name="connsiteY7" fmla="*/ 600298 h 1030984"/>
                  <a:gd name="connsiteX0" fmla="*/ 363975 w 1041370"/>
                  <a:gd name="connsiteY0" fmla="*/ 213830 h 1030984"/>
                  <a:gd name="connsiteX1" fmla="*/ 551904 w 1041370"/>
                  <a:gd name="connsiteY1" fmla="*/ 657 h 1030984"/>
                  <a:gd name="connsiteX2" fmla="*/ 675624 w 1041370"/>
                  <a:gd name="connsiteY2" fmla="*/ 300985 h 1030984"/>
                  <a:gd name="connsiteX3" fmla="*/ 1034653 w 1041370"/>
                  <a:gd name="connsiteY3" fmla="*/ 539148 h 1030984"/>
                  <a:gd name="connsiteX4" fmla="*/ 613713 w 1041370"/>
                  <a:gd name="connsiteY4" fmla="*/ 937293 h 1030984"/>
                  <a:gd name="connsiteX5" fmla="*/ 69663 w 1041370"/>
                  <a:gd name="connsiteY5" fmla="*/ 872628 h 1030984"/>
                  <a:gd name="connsiteX6" fmla="*/ 122449 w 1041370"/>
                  <a:gd name="connsiteY6" fmla="*/ 395946 h 1030984"/>
                  <a:gd name="connsiteX7" fmla="*/ 460001 w 1041370"/>
                  <a:gd name="connsiteY7" fmla="*/ 600298 h 1030984"/>
                  <a:gd name="connsiteX0" fmla="*/ 363975 w 1041370"/>
                  <a:gd name="connsiteY0" fmla="*/ 213270 h 1030424"/>
                  <a:gd name="connsiteX1" fmla="*/ 551904 w 1041370"/>
                  <a:gd name="connsiteY1" fmla="*/ 97 h 1030424"/>
                  <a:gd name="connsiteX2" fmla="*/ 675624 w 1041370"/>
                  <a:gd name="connsiteY2" fmla="*/ 300425 h 1030424"/>
                  <a:gd name="connsiteX3" fmla="*/ 1034653 w 1041370"/>
                  <a:gd name="connsiteY3" fmla="*/ 538588 h 1030424"/>
                  <a:gd name="connsiteX4" fmla="*/ 613713 w 1041370"/>
                  <a:gd name="connsiteY4" fmla="*/ 936733 h 1030424"/>
                  <a:gd name="connsiteX5" fmla="*/ 69663 w 1041370"/>
                  <a:gd name="connsiteY5" fmla="*/ 872068 h 1030424"/>
                  <a:gd name="connsiteX6" fmla="*/ 122449 w 1041370"/>
                  <a:gd name="connsiteY6" fmla="*/ 395386 h 1030424"/>
                  <a:gd name="connsiteX7" fmla="*/ 460001 w 1041370"/>
                  <a:gd name="connsiteY7" fmla="*/ 599738 h 1030424"/>
                  <a:gd name="connsiteX0" fmla="*/ 363975 w 1041370"/>
                  <a:gd name="connsiteY0" fmla="*/ 213173 h 1030327"/>
                  <a:gd name="connsiteX1" fmla="*/ 551904 w 1041370"/>
                  <a:gd name="connsiteY1" fmla="*/ 0 h 1030327"/>
                  <a:gd name="connsiteX2" fmla="*/ 675624 w 1041370"/>
                  <a:gd name="connsiteY2" fmla="*/ 300328 h 1030327"/>
                  <a:gd name="connsiteX3" fmla="*/ 1034653 w 1041370"/>
                  <a:gd name="connsiteY3" fmla="*/ 538491 h 1030327"/>
                  <a:gd name="connsiteX4" fmla="*/ 613713 w 1041370"/>
                  <a:gd name="connsiteY4" fmla="*/ 936636 h 1030327"/>
                  <a:gd name="connsiteX5" fmla="*/ 69663 w 1041370"/>
                  <a:gd name="connsiteY5" fmla="*/ 871971 h 1030327"/>
                  <a:gd name="connsiteX6" fmla="*/ 122449 w 1041370"/>
                  <a:gd name="connsiteY6" fmla="*/ 395289 h 1030327"/>
                  <a:gd name="connsiteX7" fmla="*/ 460001 w 1041370"/>
                  <a:gd name="connsiteY7" fmla="*/ 599641 h 1030327"/>
                  <a:gd name="connsiteX0" fmla="*/ 363975 w 1041370"/>
                  <a:gd name="connsiteY0" fmla="*/ 213173 h 1030327"/>
                  <a:gd name="connsiteX1" fmla="*/ 551904 w 1041370"/>
                  <a:gd name="connsiteY1" fmla="*/ 0 h 1030327"/>
                  <a:gd name="connsiteX2" fmla="*/ 675624 w 1041370"/>
                  <a:gd name="connsiteY2" fmla="*/ 300328 h 1030327"/>
                  <a:gd name="connsiteX3" fmla="*/ 1034653 w 1041370"/>
                  <a:gd name="connsiteY3" fmla="*/ 538491 h 1030327"/>
                  <a:gd name="connsiteX4" fmla="*/ 613713 w 1041370"/>
                  <a:gd name="connsiteY4" fmla="*/ 936636 h 1030327"/>
                  <a:gd name="connsiteX5" fmla="*/ 69663 w 1041370"/>
                  <a:gd name="connsiteY5" fmla="*/ 871971 h 1030327"/>
                  <a:gd name="connsiteX6" fmla="*/ 122449 w 1041370"/>
                  <a:gd name="connsiteY6" fmla="*/ 395289 h 1030327"/>
                  <a:gd name="connsiteX7" fmla="*/ 460001 w 1041370"/>
                  <a:gd name="connsiteY7" fmla="*/ 599641 h 1030327"/>
                  <a:gd name="connsiteX0" fmla="*/ 408043 w 1041370"/>
                  <a:gd name="connsiteY0" fmla="*/ 237961 h 1030327"/>
                  <a:gd name="connsiteX1" fmla="*/ 551904 w 1041370"/>
                  <a:gd name="connsiteY1" fmla="*/ 0 h 1030327"/>
                  <a:gd name="connsiteX2" fmla="*/ 675624 w 1041370"/>
                  <a:gd name="connsiteY2" fmla="*/ 300328 h 1030327"/>
                  <a:gd name="connsiteX3" fmla="*/ 1034653 w 1041370"/>
                  <a:gd name="connsiteY3" fmla="*/ 538491 h 1030327"/>
                  <a:gd name="connsiteX4" fmla="*/ 613713 w 1041370"/>
                  <a:gd name="connsiteY4" fmla="*/ 936636 h 1030327"/>
                  <a:gd name="connsiteX5" fmla="*/ 69663 w 1041370"/>
                  <a:gd name="connsiteY5" fmla="*/ 871971 h 1030327"/>
                  <a:gd name="connsiteX6" fmla="*/ 122449 w 1041370"/>
                  <a:gd name="connsiteY6" fmla="*/ 395289 h 1030327"/>
                  <a:gd name="connsiteX7" fmla="*/ 460001 w 1041370"/>
                  <a:gd name="connsiteY7" fmla="*/ 599641 h 1030327"/>
                  <a:gd name="connsiteX0" fmla="*/ 408043 w 1041370"/>
                  <a:gd name="connsiteY0" fmla="*/ 237961 h 1030327"/>
                  <a:gd name="connsiteX1" fmla="*/ 551904 w 1041370"/>
                  <a:gd name="connsiteY1" fmla="*/ 0 h 1030327"/>
                  <a:gd name="connsiteX2" fmla="*/ 675624 w 1041370"/>
                  <a:gd name="connsiteY2" fmla="*/ 300328 h 1030327"/>
                  <a:gd name="connsiteX3" fmla="*/ 1034653 w 1041370"/>
                  <a:gd name="connsiteY3" fmla="*/ 538491 h 1030327"/>
                  <a:gd name="connsiteX4" fmla="*/ 613713 w 1041370"/>
                  <a:gd name="connsiteY4" fmla="*/ 936636 h 1030327"/>
                  <a:gd name="connsiteX5" fmla="*/ 69663 w 1041370"/>
                  <a:gd name="connsiteY5" fmla="*/ 871971 h 1030327"/>
                  <a:gd name="connsiteX6" fmla="*/ 122449 w 1041370"/>
                  <a:gd name="connsiteY6" fmla="*/ 395289 h 1030327"/>
                  <a:gd name="connsiteX7" fmla="*/ 460001 w 1041370"/>
                  <a:gd name="connsiteY7" fmla="*/ 599641 h 1030327"/>
                  <a:gd name="connsiteX0" fmla="*/ 408043 w 1041370"/>
                  <a:gd name="connsiteY0" fmla="*/ 237961 h 1030327"/>
                  <a:gd name="connsiteX1" fmla="*/ 551904 w 1041370"/>
                  <a:gd name="connsiteY1" fmla="*/ 0 h 1030327"/>
                  <a:gd name="connsiteX2" fmla="*/ 675624 w 1041370"/>
                  <a:gd name="connsiteY2" fmla="*/ 300328 h 1030327"/>
                  <a:gd name="connsiteX3" fmla="*/ 1034653 w 1041370"/>
                  <a:gd name="connsiteY3" fmla="*/ 538491 h 1030327"/>
                  <a:gd name="connsiteX4" fmla="*/ 613713 w 1041370"/>
                  <a:gd name="connsiteY4" fmla="*/ 936636 h 1030327"/>
                  <a:gd name="connsiteX5" fmla="*/ 69663 w 1041370"/>
                  <a:gd name="connsiteY5" fmla="*/ 871971 h 1030327"/>
                  <a:gd name="connsiteX6" fmla="*/ 122449 w 1041370"/>
                  <a:gd name="connsiteY6" fmla="*/ 395289 h 1030327"/>
                  <a:gd name="connsiteX7" fmla="*/ 460001 w 1041370"/>
                  <a:gd name="connsiteY7" fmla="*/ 599641 h 1030327"/>
                  <a:gd name="connsiteX0" fmla="*/ 408043 w 1041370"/>
                  <a:gd name="connsiteY0" fmla="*/ 237961 h 1030327"/>
                  <a:gd name="connsiteX1" fmla="*/ 551904 w 1041370"/>
                  <a:gd name="connsiteY1" fmla="*/ 0 h 1030327"/>
                  <a:gd name="connsiteX2" fmla="*/ 675624 w 1041370"/>
                  <a:gd name="connsiteY2" fmla="*/ 300328 h 1030327"/>
                  <a:gd name="connsiteX3" fmla="*/ 1034653 w 1041370"/>
                  <a:gd name="connsiteY3" fmla="*/ 538491 h 1030327"/>
                  <a:gd name="connsiteX4" fmla="*/ 613713 w 1041370"/>
                  <a:gd name="connsiteY4" fmla="*/ 936636 h 1030327"/>
                  <a:gd name="connsiteX5" fmla="*/ 69663 w 1041370"/>
                  <a:gd name="connsiteY5" fmla="*/ 871971 h 1030327"/>
                  <a:gd name="connsiteX6" fmla="*/ 122449 w 1041370"/>
                  <a:gd name="connsiteY6" fmla="*/ 395289 h 1030327"/>
                  <a:gd name="connsiteX7" fmla="*/ 460001 w 1041370"/>
                  <a:gd name="connsiteY7" fmla="*/ 599641 h 1030327"/>
                  <a:gd name="connsiteX0" fmla="*/ 408043 w 1041370"/>
                  <a:gd name="connsiteY0" fmla="*/ 237961 h 1030327"/>
                  <a:gd name="connsiteX1" fmla="*/ 551904 w 1041370"/>
                  <a:gd name="connsiteY1" fmla="*/ 0 h 1030327"/>
                  <a:gd name="connsiteX2" fmla="*/ 675624 w 1041370"/>
                  <a:gd name="connsiteY2" fmla="*/ 300328 h 1030327"/>
                  <a:gd name="connsiteX3" fmla="*/ 1034653 w 1041370"/>
                  <a:gd name="connsiteY3" fmla="*/ 538491 h 1030327"/>
                  <a:gd name="connsiteX4" fmla="*/ 613713 w 1041370"/>
                  <a:gd name="connsiteY4" fmla="*/ 936636 h 1030327"/>
                  <a:gd name="connsiteX5" fmla="*/ 69663 w 1041370"/>
                  <a:gd name="connsiteY5" fmla="*/ 871971 h 1030327"/>
                  <a:gd name="connsiteX6" fmla="*/ 122449 w 1041370"/>
                  <a:gd name="connsiteY6" fmla="*/ 395289 h 1030327"/>
                  <a:gd name="connsiteX7" fmla="*/ 415934 w 1041370"/>
                  <a:gd name="connsiteY7" fmla="*/ 693285 h 1030327"/>
                  <a:gd name="connsiteX0" fmla="*/ 408043 w 1041370"/>
                  <a:gd name="connsiteY0" fmla="*/ 237961 h 1030327"/>
                  <a:gd name="connsiteX1" fmla="*/ 551904 w 1041370"/>
                  <a:gd name="connsiteY1" fmla="*/ 0 h 1030327"/>
                  <a:gd name="connsiteX2" fmla="*/ 675624 w 1041370"/>
                  <a:gd name="connsiteY2" fmla="*/ 300328 h 1030327"/>
                  <a:gd name="connsiteX3" fmla="*/ 1034653 w 1041370"/>
                  <a:gd name="connsiteY3" fmla="*/ 538491 h 1030327"/>
                  <a:gd name="connsiteX4" fmla="*/ 613713 w 1041370"/>
                  <a:gd name="connsiteY4" fmla="*/ 936636 h 1030327"/>
                  <a:gd name="connsiteX5" fmla="*/ 69663 w 1041370"/>
                  <a:gd name="connsiteY5" fmla="*/ 871971 h 1030327"/>
                  <a:gd name="connsiteX6" fmla="*/ 122449 w 1041370"/>
                  <a:gd name="connsiteY6" fmla="*/ 395289 h 1030327"/>
                  <a:gd name="connsiteX7" fmla="*/ 415934 w 1041370"/>
                  <a:gd name="connsiteY7" fmla="*/ 693285 h 1030327"/>
                  <a:gd name="connsiteX0" fmla="*/ 408043 w 1041370"/>
                  <a:gd name="connsiteY0" fmla="*/ 237961 h 1030327"/>
                  <a:gd name="connsiteX1" fmla="*/ 551904 w 1041370"/>
                  <a:gd name="connsiteY1" fmla="*/ 0 h 1030327"/>
                  <a:gd name="connsiteX2" fmla="*/ 675624 w 1041370"/>
                  <a:gd name="connsiteY2" fmla="*/ 300328 h 1030327"/>
                  <a:gd name="connsiteX3" fmla="*/ 1034653 w 1041370"/>
                  <a:gd name="connsiteY3" fmla="*/ 538491 h 1030327"/>
                  <a:gd name="connsiteX4" fmla="*/ 613713 w 1041370"/>
                  <a:gd name="connsiteY4" fmla="*/ 936636 h 1030327"/>
                  <a:gd name="connsiteX5" fmla="*/ 69663 w 1041370"/>
                  <a:gd name="connsiteY5" fmla="*/ 871971 h 1030327"/>
                  <a:gd name="connsiteX6" fmla="*/ 122449 w 1041370"/>
                  <a:gd name="connsiteY6" fmla="*/ 395289 h 1030327"/>
                  <a:gd name="connsiteX7" fmla="*/ 415934 w 1041370"/>
                  <a:gd name="connsiteY7" fmla="*/ 693285 h 1030327"/>
                  <a:gd name="connsiteX0" fmla="*/ 408043 w 1041370"/>
                  <a:gd name="connsiteY0" fmla="*/ 237961 h 1030327"/>
                  <a:gd name="connsiteX1" fmla="*/ 551904 w 1041370"/>
                  <a:gd name="connsiteY1" fmla="*/ 0 h 1030327"/>
                  <a:gd name="connsiteX2" fmla="*/ 675624 w 1041370"/>
                  <a:gd name="connsiteY2" fmla="*/ 300328 h 1030327"/>
                  <a:gd name="connsiteX3" fmla="*/ 1034653 w 1041370"/>
                  <a:gd name="connsiteY3" fmla="*/ 538491 h 1030327"/>
                  <a:gd name="connsiteX4" fmla="*/ 613713 w 1041370"/>
                  <a:gd name="connsiteY4" fmla="*/ 936636 h 1030327"/>
                  <a:gd name="connsiteX5" fmla="*/ 69663 w 1041370"/>
                  <a:gd name="connsiteY5" fmla="*/ 871971 h 1030327"/>
                  <a:gd name="connsiteX6" fmla="*/ 122449 w 1041370"/>
                  <a:gd name="connsiteY6" fmla="*/ 395289 h 1030327"/>
                  <a:gd name="connsiteX7" fmla="*/ 407671 w 1041370"/>
                  <a:gd name="connsiteY7" fmla="*/ 709810 h 1030327"/>
                  <a:gd name="connsiteX0" fmla="*/ 408043 w 1041370"/>
                  <a:gd name="connsiteY0" fmla="*/ 237961 h 1030327"/>
                  <a:gd name="connsiteX1" fmla="*/ 551904 w 1041370"/>
                  <a:gd name="connsiteY1" fmla="*/ 0 h 1030327"/>
                  <a:gd name="connsiteX2" fmla="*/ 675624 w 1041370"/>
                  <a:gd name="connsiteY2" fmla="*/ 300328 h 1030327"/>
                  <a:gd name="connsiteX3" fmla="*/ 1034653 w 1041370"/>
                  <a:gd name="connsiteY3" fmla="*/ 538491 h 1030327"/>
                  <a:gd name="connsiteX4" fmla="*/ 613713 w 1041370"/>
                  <a:gd name="connsiteY4" fmla="*/ 936636 h 1030327"/>
                  <a:gd name="connsiteX5" fmla="*/ 69663 w 1041370"/>
                  <a:gd name="connsiteY5" fmla="*/ 871971 h 1030327"/>
                  <a:gd name="connsiteX6" fmla="*/ 122449 w 1041370"/>
                  <a:gd name="connsiteY6" fmla="*/ 395289 h 1030327"/>
                  <a:gd name="connsiteX7" fmla="*/ 407671 w 1041370"/>
                  <a:gd name="connsiteY7" fmla="*/ 709810 h 1030327"/>
                  <a:gd name="connsiteX0" fmla="*/ 408043 w 1041370"/>
                  <a:gd name="connsiteY0" fmla="*/ 237961 h 1030327"/>
                  <a:gd name="connsiteX1" fmla="*/ 551904 w 1041370"/>
                  <a:gd name="connsiteY1" fmla="*/ 0 h 1030327"/>
                  <a:gd name="connsiteX2" fmla="*/ 675624 w 1041370"/>
                  <a:gd name="connsiteY2" fmla="*/ 300328 h 1030327"/>
                  <a:gd name="connsiteX3" fmla="*/ 1034653 w 1041370"/>
                  <a:gd name="connsiteY3" fmla="*/ 538491 h 1030327"/>
                  <a:gd name="connsiteX4" fmla="*/ 613713 w 1041370"/>
                  <a:gd name="connsiteY4" fmla="*/ 936636 h 1030327"/>
                  <a:gd name="connsiteX5" fmla="*/ 69663 w 1041370"/>
                  <a:gd name="connsiteY5" fmla="*/ 871971 h 1030327"/>
                  <a:gd name="connsiteX6" fmla="*/ 122449 w 1041370"/>
                  <a:gd name="connsiteY6" fmla="*/ 395289 h 1030327"/>
                  <a:gd name="connsiteX7" fmla="*/ 407671 w 1041370"/>
                  <a:gd name="connsiteY7" fmla="*/ 709810 h 1030327"/>
                  <a:gd name="connsiteX0" fmla="*/ 408043 w 1041266"/>
                  <a:gd name="connsiteY0" fmla="*/ 237961 h 1016230"/>
                  <a:gd name="connsiteX1" fmla="*/ 551904 w 1041266"/>
                  <a:gd name="connsiteY1" fmla="*/ 0 h 1016230"/>
                  <a:gd name="connsiteX2" fmla="*/ 675624 w 1041266"/>
                  <a:gd name="connsiteY2" fmla="*/ 300328 h 1016230"/>
                  <a:gd name="connsiteX3" fmla="*/ 1034653 w 1041266"/>
                  <a:gd name="connsiteY3" fmla="*/ 538491 h 1016230"/>
                  <a:gd name="connsiteX4" fmla="*/ 610959 w 1041266"/>
                  <a:gd name="connsiteY4" fmla="*/ 914602 h 1016230"/>
                  <a:gd name="connsiteX5" fmla="*/ 69663 w 1041266"/>
                  <a:gd name="connsiteY5" fmla="*/ 871971 h 1016230"/>
                  <a:gd name="connsiteX6" fmla="*/ 122449 w 1041266"/>
                  <a:gd name="connsiteY6" fmla="*/ 395289 h 1016230"/>
                  <a:gd name="connsiteX7" fmla="*/ 407671 w 1041266"/>
                  <a:gd name="connsiteY7" fmla="*/ 709810 h 1016230"/>
                  <a:gd name="connsiteX0" fmla="*/ 408043 w 1042386"/>
                  <a:gd name="connsiteY0" fmla="*/ 237961 h 1016230"/>
                  <a:gd name="connsiteX1" fmla="*/ 551904 w 1042386"/>
                  <a:gd name="connsiteY1" fmla="*/ 0 h 1016230"/>
                  <a:gd name="connsiteX2" fmla="*/ 675624 w 1042386"/>
                  <a:gd name="connsiteY2" fmla="*/ 300328 h 1016230"/>
                  <a:gd name="connsiteX3" fmla="*/ 1034653 w 1042386"/>
                  <a:gd name="connsiteY3" fmla="*/ 538491 h 1016230"/>
                  <a:gd name="connsiteX4" fmla="*/ 610959 w 1042386"/>
                  <a:gd name="connsiteY4" fmla="*/ 914602 h 1016230"/>
                  <a:gd name="connsiteX5" fmla="*/ 69663 w 1042386"/>
                  <a:gd name="connsiteY5" fmla="*/ 871971 h 1016230"/>
                  <a:gd name="connsiteX6" fmla="*/ 122449 w 1042386"/>
                  <a:gd name="connsiteY6" fmla="*/ 395289 h 1016230"/>
                  <a:gd name="connsiteX7" fmla="*/ 407671 w 1042386"/>
                  <a:gd name="connsiteY7" fmla="*/ 709810 h 1016230"/>
                  <a:gd name="connsiteX0" fmla="*/ 408043 w 1042386"/>
                  <a:gd name="connsiteY0" fmla="*/ 237961 h 1031503"/>
                  <a:gd name="connsiteX1" fmla="*/ 551904 w 1042386"/>
                  <a:gd name="connsiteY1" fmla="*/ 0 h 1031503"/>
                  <a:gd name="connsiteX2" fmla="*/ 675624 w 1042386"/>
                  <a:gd name="connsiteY2" fmla="*/ 300328 h 1031503"/>
                  <a:gd name="connsiteX3" fmla="*/ 1034653 w 1042386"/>
                  <a:gd name="connsiteY3" fmla="*/ 538491 h 1031503"/>
                  <a:gd name="connsiteX4" fmla="*/ 610959 w 1042386"/>
                  <a:gd name="connsiteY4" fmla="*/ 914602 h 1031503"/>
                  <a:gd name="connsiteX5" fmla="*/ 69663 w 1042386"/>
                  <a:gd name="connsiteY5" fmla="*/ 871971 h 1031503"/>
                  <a:gd name="connsiteX6" fmla="*/ 122449 w 1042386"/>
                  <a:gd name="connsiteY6" fmla="*/ 395289 h 1031503"/>
                  <a:gd name="connsiteX7" fmla="*/ 407671 w 1042386"/>
                  <a:gd name="connsiteY7" fmla="*/ 709810 h 1031503"/>
                  <a:gd name="connsiteX0" fmla="*/ 408043 w 1040983"/>
                  <a:gd name="connsiteY0" fmla="*/ 237961 h 1031503"/>
                  <a:gd name="connsiteX1" fmla="*/ 551904 w 1040983"/>
                  <a:gd name="connsiteY1" fmla="*/ 0 h 1031503"/>
                  <a:gd name="connsiteX2" fmla="*/ 675624 w 1040983"/>
                  <a:gd name="connsiteY2" fmla="*/ 300328 h 1031503"/>
                  <a:gd name="connsiteX3" fmla="*/ 1034653 w 1040983"/>
                  <a:gd name="connsiteY3" fmla="*/ 538491 h 1031503"/>
                  <a:gd name="connsiteX4" fmla="*/ 610959 w 1040983"/>
                  <a:gd name="connsiteY4" fmla="*/ 914602 h 1031503"/>
                  <a:gd name="connsiteX5" fmla="*/ 69663 w 1040983"/>
                  <a:gd name="connsiteY5" fmla="*/ 871971 h 1031503"/>
                  <a:gd name="connsiteX6" fmla="*/ 122449 w 1040983"/>
                  <a:gd name="connsiteY6" fmla="*/ 395289 h 1031503"/>
                  <a:gd name="connsiteX7" fmla="*/ 407671 w 1040983"/>
                  <a:gd name="connsiteY7" fmla="*/ 709810 h 1031503"/>
                  <a:gd name="connsiteX0" fmla="*/ 408043 w 1040983"/>
                  <a:gd name="connsiteY0" fmla="*/ 237961 h 1036239"/>
                  <a:gd name="connsiteX1" fmla="*/ 551904 w 1040983"/>
                  <a:gd name="connsiteY1" fmla="*/ 0 h 1036239"/>
                  <a:gd name="connsiteX2" fmla="*/ 675624 w 1040983"/>
                  <a:gd name="connsiteY2" fmla="*/ 300328 h 1036239"/>
                  <a:gd name="connsiteX3" fmla="*/ 1034653 w 1040983"/>
                  <a:gd name="connsiteY3" fmla="*/ 538491 h 1036239"/>
                  <a:gd name="connsiteX4" fmla="*/ 610959 w 1040983"/>
                  <a:gd name="connsiteY4" fmla="*/ 914602 h 1036239"/>
                  <a:gd name="connsiteX5" fmla="*/ 69663 w 1040983"/>
                  <a:gd name="connsiteY5" fmla="*/ 871971 h 1036239"/>
                  <a:gd name="connsiteX6" fmla="*/ 122449 w 1040983"/>
                  <a:gd name="connsiteY6" fmla="*/ 395289 h 1036239"/>
                  <a:gd name="connsiteX7" fmla="*/ 407671 w 1040983"/>
                  <a:gd name="connsiteY7" fmla="*/ 709810 h 1036239"/>
                  <a:gd name="connsiteX0" fmla="*/ 408043 w 1040106"/>
                  <a:gd name="connsiteY0" fmla="*/ 237961 h 1036239"/>
                  <a:gd name="connsiteX1" fmla="*/ 551904 w 1040106"/>
                  <a:gd name="connsiteY1" fmla="*/ 0 h 1036239"/>
                  <a:gd name="connsiteX2" fmla="*/ 675624 w 1040106"/>
                  <a:gd name="connsiteY2" fmla="*/ 300328 h 1036239"/>
                  <a:gd name="connsiteX3" fmla="*/ 1034653 w 1040106"/>
                  <a:gd name="connsiteY3" fmla="*/ 538491 h 1036239"/>
                  <a:gd name="connsiteX4" fmla="*/ 610959 w 1040106"/>
                  <a:gd name="connsiteY4" fmla="*/ 914602 h 1036239"/>
                  <a:gd name="connsiteX5" fmla="*/ 69663 w 1040106"/>
                  <a:gd name="connsiteY5" fmla="*/ 871971 h 1036239"/>
                  <a:gd name="connsiteX6" fmla="*/ 122449 w 1040106"/>
                  <a:gd name="connsiteY6" fmla="*/ 395289 h 1036239"/>
                  <a:gd name="connsiteX7" fmla="*/ 407671 w 1040106"/>
                  <a:gd name="connsiteY7" fmla="*/ 709810 h 1036239"/>
                  <a:gd name="connsiteX0" fmla="*/ 408043 w 1040106"/>
                  <a:gd name="connsiteY0" fmla="*/ 237961 h 1036239"/>
                  <a:gd name="connsiteX1" fmla="*/ 551904 w 1040106"/>
                  <a:gd name="connsiteY1" fmla="*/ 0 h 1036239"/>
                  <a:gd name="connsiteX2" fmla="*/ 694904 w 1040106"/>
                  <a:gd name="connsiteY2" fmla="*/ 308591 h 1036239"/>
                  <a:gd name="connsiteX3" fmla="*/ 1034653 w 1040106"/>
                  <a:gd name="connsiteY3" fmla="*/ 538491 h 1036239"/>
                  <a:gd name="connsiteX4" fmla="*/ 610959 w 1040106"/>
                  <a:gd name="connsiteY4" fmla="*/ 914602 h 1036239"/>
                  <a:gd name="connsiteX5" fmla="*/ 69663 w 1040106"/>
                  <a:gd name="connsiteY5" fmla="*/ 871971 h 1036239"/>
                  <a:gd name="connsiteX6" fmla="*/ 122449 w 1040106"/>
                  <a:gd name="connsiteY6" fmla="*/ 395289 h 1036239"/>
                  <a:gd name="connsiteX7" fmla="*/ 407671 w 1040106"/>
                  <a:gd name="connsiteY7" fmla="*/ 709810 h 1036239"/>
                  <a:gd name="connsiteX0" fmla="*/ 408043 w 1040106"/>
                  <a:gd name="connsiteY0" fmla="*/ 237961 h 1036239"/>
                  <a:gd name="connsiteX1" fmla="*/ 551904 w 1040106"/>
                  <a:gd name="connsiteY1" fmla="*/ 0 h 1036239"/>
                  <a:gd name="connsiteX2" fmla="*/ 694904 w 1040106"/>
                  <a:gd name="connsiteY2" fmla="*/ 308591 h 1036239"/>
                  <a:gd name="connsiteX3" fmla="*/ 1034653 w 1040106"/>
                  <a:gd name="connsiteY3" fmla="*/ 538491 h 1036239"/>
                  <a:gd name="connsiteX4" fmla="*/ 610959 w 1040106"/>
                  <a:gd name="connsiteY4" fmla="*/ 914602 h 1036239"/>
                  <a:gd name="connsiteX5" fmla="*/ 69663 w 1040106"/>
                  <a:gd name="connsiteY5" fmla="*/ 871971 h 1036239"/>
                  <a:gd name="connsiteX6" fmla="*/ 122449 w 1040106"/>
                  <a:gd name="connsiteY6" fmla="*/ 395289 h 1036239"/>
                  <a:gd name="connsiteX7" fmla="*/ 407671 w 1040106"/>
                  <a:gd name="connsiteY7" fmla="*/ 709810 h 1036239"/>
                  <a:gd name="connsiteX0" fmla="*/ 408043 w 1040106"/>
                  <a:gd name="connsiteY0" fmla="*/ 237961 h 1036239"/>
                  <a:gd name="connsiteX1" fmla="*/ 551904 w 1040106"/>
                  <a:gd name="connsiteY1" fmla="*/ 0 h 1036239"/>
                  <a:gd name="connsiteX2" fmla="*/ 694904 w 1040106"/>
                  <a:gd name="connsiteY2" fmla="*/ 308591 h 1036239"/>
                  <a:gd name="connsiteX3" fmla="*/ 1034653 w 1040106"/>
                  <a:gd name="connsiteY3" fmla="*/ 538491 h 1036239"/>
                  <a:gd name="connsiteX4" fmla="*/ 610959 w 1040106"/>
                  <a:gd name="connsiteY4" fmla="*/ 914602 h 1036239"/>
                  <a:gd name="connsiteX5" fmla="*/ 69663 w 1040106"/>
                  <a:gd name="connsiteY5" fmla="*/ 871971 h 1036239"/>
                  <a:gd name="connsiteX6" fmla="*/ 122449 w 1040106"/>
                  <a:gd name="connsiteY6" fmla="*/ 395289 h 1036239"/>
                  <a:gd name="connsiteX7" fmla="*/ 407671 w 1040106"/>
                  <a:gd name="connsiteY7" fmla="*/ 709810 h 1036239"/>
                  <a:gd name="connsiteX0" fmla="*/ 408043 w 1040106"/>
                  <a:gd name="connsiteY0" fmla="*/ 237961 h 1036239"/>
                  <a:gd name="connsiteX1" fmla="*/ 551904 w 1040106"/>
                  <a:gd name="connsiteY1" fmla="*/ 0 h 1036239"/>
                  <a:gd name="connsiteX2" fmla="*/ 694904 w 1040106"/>
                  <a:gd name="connsiteY2" fmla="*/ 308591 h 1036239"/>
                  <a:gd name="connsiteX3" fmla="*/ 1034653 w 1040106"/>
                  <a:gd name="connsiteY3" fmla="*/ 538491 h 1036239"/>
                  <a:gd name="connsiteX4" fmla="*/ 610959 w 1040106"/>
                  <a:gd name="connsiteY4" fmla="*/ 914602 h 1036239"/>
                  <a:gd name="connsiteX5" fmla="*/ 69663 w 1040106"/>
                  <a:gd name="connsiteY5" fmla="*/ 871971 h 1036239"/>
                  <a:gd name="connsiteX6" fmla="*/ 122449 w 1040106"/>
                  <a:gd name="connsiteY6" fmla="*/ 395289 h 1036239"/>
                  <a:gd name="connsiteX7" fmla="*/ 407671 w 1040106"/>
                  <a:gd name="connsiteY7" fmla="*/ 709810 h 1036239"/>
                  <a:gd name="connsiteX0" fmla="*/ 408043 w 1040106"/>
                  <a:gd name="connsiteY0" fmla="*/ 237961 h 1036239"/>
                  <a:gd name="connsiteX1" fmla="*/ 551904 w 1040106"/>
                  <a:gd name="connsiteY1" fmla="*/ 0 h 1036239"/>
                  <a:gd name="connsiteX2" fmla="*/ 694904 w 1040106"/>
                  <a:gd name="connsiteY2" fmla="*/ 308591 h 1036239"/>
                  <a:gd name="connsiteX3" fmla="*/ 1034653 w 1040106"/>
                  <a:gd name="connsiteY3" fmla="*/ 538491 h 1036239"/>
                  <a:gd name="connsiteX4" fmla="*/ 610959 w 1040106"/>
                  <a:gd name="connsiteY4" fmla="*/ 914602 h 1036239"/>
                  <a:gd name="connsiteX5" fmla="*/ 69663 w 1040106"/>
                  <a:gd name="connsiteY5" fmla="*/ 871971 h 1036239"/>
                  <a:gd name="connsiteX6" fmla="*/ 122449 w 1040106"/>
                  <a:gd name="connsiteY6" fmla="*/ 395289 h 1036239"/>
                  <a:gd name="connsiteX7" fmla="*/ 407671 w 1040106"/>
                  <a:gd name="connsiteY7" fmla="*/ 709810 h 1036239"/>
                  <a:gd name="connsiteX0" fmla="*/ 408043 w 1040106"/>
                  <a:gd name="connsiteY0" fmla="*/ 237961 h 1036239"/>
                  <a:gd name="connsiteX1" fmla="*/ 551904 w 1040106"/>
                  <a:gd name="connsiteY1" fmla="*/ 0 h 1036239"/>
                  <a:gd name="connsiteX2" fmla="*/ 694904 w 1040106"/>
                  <a:gd name="connsiteY2" fmla="*/ 308591 h 1036239"/>
                  <a:gd name="connsiteX3" fmla="*/ 1034653 w 1040106"/>
                  <a:gd name="connsiteY3" fmla="*/ 538491 h 1036239"/>
                  <a:gd name="connsiteX4" fmla="*/ 610959 w 1040106"/>
                  <a:gd name="connsiteY4" fmla="*/ 914602 h 1036239"/>
                  <a:gd name="connsiteX5" fmla="*/ 69663 w 1040106"/>
                  <a:gd name="connsiteY5" fmla="*/ 871971 h 1036239"/>
                  <a:gd name="connsiteX6" fmla="*/ 122449 w 1040106"/>
                  <a:gd name="connsiteY6" fmla="*/ 395289 h 1036239"/>
                  <a:gd name="connsiteX7" fmla="*/ 407671 w 1040106"/>
                  <a:gd name="connsiteY7" fmla="*/ 709810 h 1036239"/>
                  <a:gd name="connsiteX0" fmla="*/ 408043 w 1042163"/>
                  <a:gd name="connsiteY0" fmla="*/ 237961 h 1036239"/>
                  <a:gd name="connsiteX1" fmla="*/ 551904 w 1042163"/>
                  <a:gd name="connsiteY1" fmla="*/ 0 h 1036239"/>
                  <a:gd name="connsiteX2" fmla="*/ 694904 w 1042163"/>
                  <a:gd name="connsiteY2" fmla="*/ 308591 h 1036239"/>
                  <a:gd name="connsiteX3" fmla="*/ 1034653 w 1042163"/>
                  <a:gd name="connsiteY3" fmla="*/ 538491 h 1036239"/>
                  <a:gd name="connsiteX4" fmla="*/ 610959 w 1042163"/>
                  <a:gd name="connsiteY4" fmla="*/ 914602 h 1036239"/>
                  <a:gd name="connsiteX5" fmla="*/ 69663 w 1042163"/>
                  <a:gd name="connsiteY5" fmla="*/ 871971 h 1036239"/>
                  <a:gd name="connsiteX6" fmla="*/ 122449 w 1042163"/>
                  <a:gd name="connsiteY6" fmla="*/ 395289 h 1036239"/>
                  <a:gd name="connsiteX7" fmla="*/ 407671 w 1042163"/>
                  <a:gd name="connsiteY7" fmla="*/ 709810 h 1036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2163" h="1036239">
                    <a:moveTo>
                      <a:pt x="408043" y="237961"/>
                    </a:moveTo>
                    <a:cubicBezTo>
                      <a:pt x="343992" y="128344"/>
                      <a:pt x="425913" y="2202"/>
                      <a:pt x="551904" y="0"/>
                    </a:cubicBezTo>
                    <a:cubicBezTo>
                      <a:pt x="692297" y="9220"/>
                      <a:pt x="799637" y="145134"/>
                      <a:pt x="694904" y="308591"/>
                    </a:cubicBezTo>
                    <a:cubicBezTo>
                      <a:pt x="913733" y="254856"/>
                      <a:pt x="1005866" y="388412"/>
                      <a:pt x="1034653" y="538491"/>
                    </a:cubicBezTo>
                    <a:cubicBezTo>
                      <a:pt x="1080710" y="748323"/>
                      <a:pt x="911934" y="1029765"/>
                      <a:pt x="610959" y="914602"/>
                    </a:cubicBezTo>
                    <a:cubicBezTo>
                      <a:pt x="529678" y="1130828"/>
                      <a:pt x="156451" y="1022057"/>
                      <a:pt x="69663" y="871971"/>
                    </a:cubicBezTo>
                    <a:cubicBezTo>
                      <a:pt x="-4549" y="766325"/>
                      <a:pt x="-59482" y="489919"/>
                      <a:pt x="122449" y="395289"/>
                    </a:cubicBezTo>
                    <a:cubicBezTo>
                      <a:pt x="315758" y="274283"/>
                      <a:pt x="605462" y="514080"/>
                      <a:pt x="407671" y="709810"/>
                    </a:cubicBezTo>
                  </a:path>
                </a:pathLst>
              </a:cu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104" name="자유형: 도형 46">
                <a:extLst>
                  <a:ext uri="{FF2B5EF4-FFF2-40B4-BE49-F238E27FC236}">
                    <a16:creationId xmlns="" xmlns:a16="http://schemas.microsoft.com/office/drawing/2014/main" id="{D2DB6989-0C01-4C4A-BFFE-DAC583BB89FA}"/>
                  </a:ext>
                </a:extLst>
              </p:cNvPr>
              <p:cNvSpPr/>
              <p:nvPr/>
            </p:nvSpPr>
            <p:spPr>
              <a:xfrm>
                <a:off x="6150565" y="3902140"/>
                <a:ext cx="223711" cy="335071"/>
              </a:xfrm>
              <a:custGeom>
                <a:avLst/>
                <a:gdLst>
                  <a:gd name="connsiteX0" fmla="*/ 0 w 210368"/>
                  <a:gd name="connsiteY0" fmla="*/ 692812 h 692812"/>
                  <a:gd name="connsiteX1" fmla="*/ 145855 w 210368"/>
                  <a:gd name="connsiteY1" fmla="*/ 0 h 692812"/>
                  <a:gd name="connsiteX2" fmla="*/ 210368 w 210368"/>
                  <a:gd name="connsiteY2" fmla="*/ 350614 h 692812"/>
                  <a:gd name="connsiteX0" fmla="*/ 0 w 204758"/>
                  <a:gd name="connsiteY0" fmla="*/ 692812 h 692812"/>
                  <a:gd name="connsiteX1" fmla="*/ 145855 w 204758"/>
                  <a:gd name="connsiteY1" fmla="*/ 0 h 692812"/>
                  <a:gd name="connsiteX2" fmla="*/ 204758 w 204758"/>
                  <a:gd name="connsiteY2" fmla="*/ 350614 h 692812"/>
                  <a:gd name="connsiteX0" fmla="*/ 0 w 259110"/>
                  <a:gd name="connsiteY0" fmla="*/ 692812 h 692812"/>
                  <a:gd name="connsiteX1" fmla="*/ 145855 w 259110"/>
                  <a:gd name="connsiteY1" fmla="*/ 0 h 692812"/>
                  <a:gd name="connsiteX2" fmla="*/ 204758 w 259110"/>
                  <a:gd name="connsiteY2" fmla="*/ 350614 h 692812"/>
                  <a:gd name="connsiteX0" fmla="*/ 0 w 259110"/>
                  <a:gd name="connsiteY0" fmla="*/ 670372 h 670372"/>
                  <a:gd name="connsiteX1" fmla="*/ 145855 w 259110"/>
                  <a:gd name="connsiteY1" fmla="*/ 0 h 670372"/>
                  <a:gd name="connsiteX2" fmla="*/ 204758 w 259110"/>
                  <a:gd name="connsiteY2" fmla="*/ 328174 h 670372"/>
                  <a:gd name="connsiteX0" fmla="*/ 0 w 276458"/>
                  <a:gd name="connsiteY0" fmla="*/ 670372 h 670372"/>
                  <a:gd name="connsiteX1" fmla="*/ 145855 w 276458"/>
                  <a:gd name="connsiteY1" fmla="*/ 0 h 670372"/>
                  <a:gd name="connsiteX2" fmla="*/ 204758 w 276458"/>
                  <a:gd name="connsiteY2" fmla="*/ 328174 h 670372"/>
                  <a:gd name="connsiteX0" fmla="*/ 0 w 276458"/>
                  <a:gd name="connsiteY0" fmla="*/ 670381 h 670381"/>
                  <a:gd name="connsiteX1" fmla="*/ 145855 w 276458"/>
                  <a:gd name="connsiteY1" fmla="*/ 9 h 670381"/>
                  <a:gd name="connsiteX2" fmla="*/ 204758 w 276458"/>
                  <a:gd name="connsiteY2" fmla="*/ 328183 h 670381"/>
                  <a:gd name="connsiteX0" fmla="*/ 17567 w 294025"/>
                  <a:gd name="connsiteY0" fmla="*/ 670381 h 670381"/>
                  <a:gd name="connsiteX1" fmla="*/ 163422 w 294025"/>
                  <a:gd name="connsiteY1" fmla="*/ 9 h 670381"/>
                  <a:gd name="connsiteX2" fmla="*/ 222325 w 294025"/>
                  <a:gd name="connsiteY2" fmla="*/ 328183 h 670381"/>
                  <a:gd name="connsiteX0" fmla="*/ 17567 w 327330"/>
                  <a:gd name="connsiteY0" fmla="*/ 671068 h 671068"/>
                  <a:gd name="connsiteX1" fmla="*/ 163422 w 327330"/>
                  <a:gd name="connsiteY1" fmla="*/ 696 h 671068"/>
                  <a:gd name="connsiteX2" fmla="*/ 222325 w 327330"/>
                  <a:gd name="connsiteY2" fmla="*/ 328870 h 671068"/>
                  <a:gd name="connsiteX0" fmla="*/ 17567 w 321664"/>
                  <a:gd name="connsiteY0" fmla="*/ 671068 h 671068"/>
                  <a:gd name="connsiteX1" fmla="*/ 163422 w 321664"/>
                  <a:gd name="connsiteY1" fmla="*/ 696 h 671068"/>
                  <a:gd name="connsiteX2" fmla="*/ 222325 w 321664"/>
                  <a:gd name="connsiteY2" fmla="*/ 328870 h 671068"/>
                  <a:gd name="connsiteX0" fmla="*/ 18431 w 322528"/>
                  <a:gd name="connsiteY0" fmla="*/ 671068 h 671068"/>
                  <a:gd name="connsiteX1" fmla="*/ 164286 w 322528"/>
                  <a:gd name="connsiteY1" fmla="*/ 696 h 671068"/>
                  <a:gd name="connsiteX2" fmla="*/ 223189 w 322528"/>
                  <a:gd name="connsiteY2" fmla="*/ 328870 h 671068"/>
                  <a:gd name="connsiteX0" fmla="*/ 18431 w 311947"/>
                  <a:gd name="connsiteY0" fmla="*/ 671151 h 671151"/>
                  <a:gd name="connsiteX1" fmla="*/ 164286 w 311947"/>
                  <a:gd name="connsiteY1" fmla="*/ 779 h 671151"/>
                  <a:gd name="connsiteX2" fmla="*/ 203910 w 311947"/>
                  <a:gd name="connsiteY2" fmla="*/ 312427 h 671151"/>
                  <a:gd name="connsiteX0" fmla="*/ 18431 w 319515"/>
                  <a:gd name="connsiteY0" fmla="*/ 670768 h 670768"/>
                  <a:gd name="connsiteX1" fmla="*/ 164286 w 319515"/>
                  <a:gd name="connsiteY1" fmla="*/ 396 h 670768"/>
                  <a:gd name="connsiteX2" fmla="*/ 203910 w 319515"/>
                  <a:gd name="connsiteY2" fmla="*/ 312044 h 670768"/>
                  <a:gd name="connsiteX0" fmla="*/ 16717 w 317801"/>
                  <a:gd name="connsiteY0" fmla="*/ 670768 h 670768"/>
                  <a:gd name="connsiteX1" fmla="*/ 162572 w 317801"/>
                  <a:gd name="connsiteY1" fmla="*/ 396 h 670768"/>
                  <a:gd name="connsiteX2" fmla="*/ 202196 w 317801"/>
                  <a:gd name="connsiteY2" fmla="*/ 312044 h 670768"/>
                  <a:gd name="connsiteX0" fmla="*/ 16717 w 320719"/>
                  <a:gd name="connsiteY0" fmla="*/ 670412 h 670412"/>
                  <a:gd name="connsiteX1" fmla="*/ 162572 w 320719"/>
                  <a:gd name="connsiteY1" fmla="*/ 40 h 670412"/>
                  <a:gd name="connsiteX2" fmla="*/ 202196 w 320719"/>
                  <a:gd name="connsiteY2" fmla="*/ 311688 h 670412"/>
                  <a:gd name="connsiteX0" fmla="*/ 16717 w 314294"/>
                  <a:gd name="connsiteY0" fmla="*/ 670412 h 670412"/>
                  <a:gd name="connsiteX1" fmla="*/ 162572 w 314294"/>
                  <a:gd name="connsiteY1" fmla="*/ 40 h 670412"/>
                  <a:gd name="connsiteX2" fmla="*/ 202196 w 314294"/>
                  <a:gd name="connsiteY2" fmla="*/ 311688 h 670412"/>
                  <a:gd name="connsiteX0" fmla="*/ 20002 w 313692"/>
                  <a:gd name="connsiteY0" fmla="*/ 684181 h 684181"/>
                  <a:gd name="connsiteX1" fmla="*/ 157594 w 313692"/>
                  <a:gd name="connsiteY1" fmla="*/ 38 h 684181"/>
                  <a:gd name="connsiteX2" fmla="*/ 205481 w 313692"/>
                  <a:gd name="connsiteY2" fmla="*/ 325457 h 684181"/>
                  <a:gd name="connsiteX0" fmla="*/ 20002 w 335146"/>
                  <a:gd name="connsiteY0" fmla="*/ 684143 h 684143"/>
                  <a:gd name="connsiteX1" fmla="*/ 157594 w 335146"/>
                  <a:gd name="connsiteY1" fmla="*/ 0 h 684143"/>
                  <a:gd name="connsiteX2" fmla="*/ 205481 w 335146"/>
                  <a:gd name="connsiteY2" fmla="*/ 325419 h 684143"/>
                  <a:gd name="connsiteX0" fmla="*/ 20002 w 322593"/>
                  <a:gd name="connsiteY0" fmla="*/ 684143 h 684143"/>
                  <a:gd name="connsiteX1" fmla="*/ 157594 w 322593"/>
                  <a:gd name="connsiteY1" fmla="*/ 0 h 684143"/>
                  <a:gd name="connsiteX2" fmla="*/ 177939 w 322593"/>
                  <a:gd name="connsiteY2" fmla="*/ 275843 h 684143"/>
                  <a:gd name="connsiteX0" fmla="*/ 20002 w 322593"/>
                  <a:gd name="connsiteY0" fmla="*/ 684143 h 684143"/>
                  <a:gd name="connsiteX1" fmla="*/ 157594 w 322593"/>
                  <a:gd name="connsiteY1" fmla="*/ 0 h 684143"/>
                  <a:gd name="connsiteX2" fmla="*/ 177939 w 322593"/>
                  <a:gd name="connsiteY2" fmla="*/ 275843 h 684143"/>
                  <a:gd name="connsiteX0" fmla="*/ 20002 w 305016"/>
                  <a:gd name="connsiteY0" fmla="*/ 684145 h 684145"/>
                  <a:gd name="connsiteX1" fmla="*/ 157594 w 305016"/>
                  <a:gd name="connsiteY1" fmla="*/ 2 h 684145"/>
                  <a:gd name="connsiteX2" fmla="*/ 177939 w 305016"/>
                  <a:gd name="connsiteY2" fmla="*/ 275845 h 684145"/>
                  <a:gd name="connsiteX0" fmla="*/ 20002 w 305016"/>
                  <a:gd name="connsiteY0" fmla="*/ 684145 h 684145"/>
                  <a:gd name="connsiteX1" fmla="*/ 157594 w 305016"/>
                  <a:gd name="connsiteY1" fmla="*/ 2 h 684145"/>
                  <a:gd name="connsiteX2" fmla="*/ 177939 w 305016"/>
                  <a:gd name="connsiteY2" fmla="*/ 275845 h 684145"/>
                  <a:gd name="connsiteX0" fmla="*/ 11876 w 318923"/>
                  <a:gd name="connsiteY0" fmla="*/ 463808 h 463808"/>
                  <a:gd name="connsiteX1" fmla="*/ 171501 w 318923"/>
                  <a:gd name="connsiteY1" fmla="*/ 2 h 463808"/>
                  <a:gd name="connsiteX2" fmla="*/ 191846 w 318923"/>
                  <a:gd name="connsiteY2" fmla="*/ 275845 h 463808"/>
                  <a:gd name="connsiteX0" fmla="*/ 11876 w 318923"/>
                  <a:gd name="connsiteY0" fmla="*/ 444528 h 444528"/>
                  <a:gd name="connsiteX1" fmla="*/ 171501 w 318923"/>
                  <a:gd name="connsiteY1" fmla="*/ 2 h 444528"/>
                  <a:gd name="connsiteX2" fmla="*/ 191846 w 318923"/>
                  <a:gd name="connsiteY2" fmla="*/ 275845 h 444528"/>
                  <a:gd name="connsiteX0" fmla="*/ 1452 w 308499"/>
                  <a:gd name="connsiteY0" fmla="*/ 444528 h 444528"/>
                  <a:gd name="connsiteX1" fmla="*/ 161077 w 308499"/>
                  <a:gd name="connsiteY1" fmla="*/ 2 h 444528"/>
                  <a:gd name="connsiteX2" fmla="*/ 181422 w 308499"/>
                  <a:gd name="connsiteY2" fmla="*/ 275845 h 444528"/>
                  <a:gd name="connsiteX0" fmla="*/ 1452 w 296864"/>
                  <a:gd name="connsiteY0" fmla="*/ 444638 h 444638"/>
                  <a:gd name="connsiteX1" fmla="*/ 161077 w 296864"/>
                  <a:gd name="connsiteY1" fmla="*/ 112 h 444638"/>
                  <a:gd name="connsiteX2" fmla="*/ 181422 w 296864"/>
                  <a:gd name="connsiteY2" fmla="*/ 275955 h 444638"/>
                </a:gdLst>
                <a:ahLst/>
                <a:cxnLst>
                  <a:cxn ang="0">
                    <a:pos x="connsiteX0" y="connsiteY0"/>
                  </a:cxn>
                  <a:cxn ang="0">
                    <a:pos x="connsiteX1" y="connsiteY1"/>
                  </a:cxn>
                  <a:cxn ang="0">
                    <a:pos x="connsiteX2" y="connsiteY2"/>
                  </a:cxn>
                </a:cxnLst>
                <a:rect l="l" t="t" r="r" b="b"/>
                <a:pathLst>
                  <a:path w="296864" h="444638">
                    <a:moveTo>
                      <a:pt x="1452" y="444638"/>
                    </a:moveTo>
                    <a:cubicBezTo>
                      <a:pt x="-2260" y="204656"/>
                      <a:pt x="-11482" y="8739"/>
                      <a:pt x="161077" y="112"/>
                    </a:cubicBezTo>
                    <a:cubicBezTo>
                      <a:pt x="350238" y="-6281"/>
                      <a:pt x="327228" y="262274"/>
                      <a:pt x="181422" y="275955"/>
                    </a:cubicBezTo>
                  </a:path>
                </a:pathLst>
              </a:cu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cxnSp>
            <p:nvCxnSpPr>
              <p:cNvPr id="105" name="직선 연결선 47">
                <a:extLst>
                  <a:ext uri="{FF2B5EF4-FFF2-40B4-BE49-F238E27FC236}">
                    <a16:creationId xmlns="" xmlns:a16="http://schemas.microsoft.com/office/drawing/2014/main" id="{53FB9350-E6F9-4F7B-9349-DC6968854DB4}"/>
                  </a:ext>
                </a:extLst>
              </p:cNvPr>
              <p:cNvCxnSpPr>
                <a:cxnSpLocks/>
              </p:cNvCxnSpPr>
              <p:nvPr/>
            </p:nvCxnSpPr>
            <p:spPr>
              <a:xfrm flipH="1">
                <a:off x="6152008" y="3476077"/>
                <a:ext cx="1188" cy="97473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94" name="자유형: 도형 95">
              <a:extLst>
                <a:ext uri="{FF2B5EF4-FFF2-40B4-BE49-F238E27FC236}">
                  <a16:creationId xmlns="" xmlns:a16="http://schemas.microsoft.com/office/drawing/2014/main" id="{42156AE0-5BBD-49FE-860A-E8A912148106}"/>
                </a:ext>
              </a:extLst>
            </p:cNvPr>
            <p:cNvSpPr/>
            <p:nvPr/>
          </p:nvSpPr>
          <p:spPr>
            <a:xfrm flipH="1">
              <a:off x="3323392" y="61421"/>
              <a:ext cx="2193989" cy="3316965"/>
            </a:xfrm>
            <a:custGeom>
              <a:avLst/>
              <a:gdLst>
                <a:gd name="connsiteX0" fmla="*/ 467139 w 2385391"/>
                <a:gd name="connsiteY0" fmla="*/ 0 h 3518453"/>
                <a:gd name="connsiteX1" fmla="*/ 1023731 w 2385391"/>
                <a:gd name="connsiteY1" fmla="*/ 357809 h 3518453"/>
                <a:gd name="connsiteX2" fmla="*/ 1630018 w 2385391"/>
                <a:gd name="connsiteY2" fmla="*/ 268357 h 3518453"/>
                <a:gd name="connsiteX3" fmla="*/ 1789044 w 2385391"/>
                <a:gd name="connsiteY3" fmla="*/ 715618 h 3518453"/>
                <a:gd name="connsiteX4" fmla="*/ 2216426 w 2385391"/>
                <a:gd name="connsiteY4" fmla="*/ 1063487 h 3518453"/>
                <a:gd name="connsiteX5" fmla="*/ 2037522 w 2385391"/>
                <a:gd name="connsiteY5" fmla="*/ 1639957 h 3518453"/>
                <a:gd name="connsiteX6" fmla="*/ 2385391 w 2385391"/>
                <a:gd name="connsiteY6" fmla="*/ 2057400 h 3518453"/>
                <a:gd name="connsiteX7" fmla="*/ 1938131 w 2385391"/>
                <a:gd name="connsiteY7" fmla="*/ 2643809 h 3518453"/>
                <a:gd name="connsiteX8" fmla="*/ 1719470 w 2385391"/>
                <a:gd name="connsiteY8" fmla="*/ 3299792 h 3518453"/>
                <a:gd name="connsiteX9" fmla="*/ 1033670 w 2385391"/>
                <a:gd name="connsiteY9" fmla="*/ 3349487 h 3518453"/>
                <a:gd name="connsiteX10" fmla="*/ 357809 w 2385391"/>
                <a:gd name="connsiteY10" fmla="*/ 3518453 h 3518453"/>
                <a:gd name="connsiteX11" fmla="*/ 0 w 2385391"/>
                <a:gd name="connsiteY11" fmla="*/ 2733261 h 3518453"/>
                <a:gd name="connsiteX12" fmla="*/ 9939 w 2385391"/>
                <a:gd name="connsiteY12" fmla="*/ 536713 h 3518453"/>
                <a:gd name="connsiteX13" fmla="*/ 467139 w 2385391"/>
                <a:gd name="connsiteY13" fmla="*/ 0 h 3518453"/>
                <a:gd name="connsiteX0" fmla="*/ 467139 w 2385391"/>
                <a:gd name="connsiteY0" fmla="*/ 0 h 3518453"/>
                <a:gd name="connsiteX1" fmla="*/ 1023731 w 2385391"/>
                <a:gd name="connsiteY1" fmla="*/ 357809 h 3518453"/>
                <a:gd name="connsiteX2" fmla="*/ 1630018 w 2385391"/>
                <a:gd name="connsiteY2" fmla="*/ 268357 h 3518453"/>
                <a:gd name="connsiteX3" fmla="*/ 1789044 w 2385391"/>
                <a:gd name="connsiteY3" fmla="*/ 715618 h 3518453"/>
                <a:gd name="connsiteX4" fmla="*/ 2216426 w 2385391"/>
                <a:gd name="connsiteY4" fmla="*/ 1063487 h 3518453"/>
                <a:gd name="connsiteX5" fmla="*/ 2037522 w 2385391"/>
                <a:gd name="connsiteY5" fmla="*/ 1639957 h 3518453"/>
                <a:gd name="connsiteX6" fmla="*/ 2385391 w 2385391"/>
                <a:gd name="connsiteY6" fmla="*/ 2057400 h 3518453"/>
                <a:gd name="connsiteX7" fmla="*/ 1938131 w 2385391"/>
                <a:gd name="connsiteY7" fmla="*/ 2643809 h 3518453"/>
                <a:gd name="connsiteX8" fmla="*/ 1719470 w 2385391"/>
                <a:gd name="connsiteY8" fmla="*/ 3299792 h 3518453"/>
                <a:gd name="connsiteX9" fmla="*/ 1033670 w 2385391"/>
                <a:gd name="connsiteY9" fmla="*/ 3349487 h 3518453"/>
                <a:gd name="connsiteX10" fmla="*/ 357809 w 2385391"/>
                <a:gd name="connsiteY10" fmla="*/ 3518453 h 3518453"/>
                <a:gd name="connsiteX11" fmla="*/ 0 w 2385391"/>
                <a:gd name="connsiteY11" fmla="*/ 2733261 h 3518453"/>
                <a:gd name="connsiteX12" fmla="*/ 9939 w 2385391"/>
                <a:gd name="connsiteY12" fmla="*/ 536713 h 3518453"/>
                <a:gd name="connsiteX13" fmla="*/ 467139 w 2385391"/>
                <a:gd name="connsiteY13" fmla="*/ 0 h 3518453"/>
                <a:gd name="connsiteX0" fmla="*/ 467139 w 2385391"/>
                <a:gd name="connsiteY0" fmla="*/ 2004 h 3520457"/>
                <a:gd name="connsiteX1" fmla="*/ 1023731 w 2385391"/>
                <a:gd name="connsiteY1" fmla="*/ 359813 h 3520457"/>
                <a:gd name="connsiteX2" fmla="*/ 1630018 w 2385391"/>
                <a:gd name="connsiteY2" fmla="*/ 270361 h 3520457"/>
                <a:gd name="connsiteX3" fmla="*/ 1789044 w 2385391"/>
                <a:gd name="connsiteY3" fmla="*/ 717622 h 3520457"/>
                <a:gd name="connsiteX4" fmla="*/ 2216426 w 2385391"/>
                <a:gd name="connsiteY4" fmla="*/ 1065491 h 3520457"/>
                <a:gd name="connsiteX5" fmla="*/ 2037522 w 2385391"/>
                <a:gd name="connsiteY5" fmla="*/ 1641961 h 3520457"/>
                <a:gd name="connsiteX6" fmla="*/ 2385391 w 2385391"/>
                <a:gd name="connsiteY6" fmla="*/ 2059404 h 3520457"/>
                <a:gd name="connsiteX7" fmla="*/ 1938131 w 2385391"/>
                <a:gd name="connsiteY7" fmla="*/ 2645813 h 3520457"/>
                <a:gd name="connsiteX8" fmla="*/ 1719470 w 2385391"/>
                <a:gd name="connsiteY8" fmla="*/ 3301796 h 3520457"/>
                <a:gd name="connsiteX9" fmla="*/ 1033670 w 2385391"/>
                <a:gd name="connsiteY9" fmla="*/ 3351491 h 3520457"/>
                <a:gd name="connsiteX10" fmla="*/ 357809 w 2385391"/>
                <a:gd name="connsiteY10" fmla="*/ 3520457 h 3520457"/>
                <a:gd name="connsiteX11" fmla="*/ 0 w 2385391"/>
                <a:gd name="connsiteY11" fmla="*/ 2735265 h 3520457"/>
                <a:gd name="connsiteX12" fmla="*/ 9939 w 2385391"/>
                <a:gd name="connsiteY12" fmla="*/ 538717 h 3520457"/>
                <a:gd name="connsiteX13" fmla="*/ 467139 w 2385391"/>
                <a:gd name="connsiteY13" fmla="*/ 2004 h 3520457"/>
                <a:gd name="connsiteX0" fmla="*/ 467139 w 2385391"/>
                <a:gd name="connsiteY0" fmla="*/ 2004 h 3520457"/>
                <a:gd name="connsiteX1" fmla="*/ 1023731 w 2385391"/>
                <a:gd name="connsiteY1" fmla="*/ 359813 h 3520457"/>
                <a:gd name="connsiteX2" fmla="*/ 1630018 w 2385391"/>
                <a:gd name="connsiteY2" fmla="*/ 270361 h 3520457"/>
                <a:gd name="connsiteX3" fmla="*/ 1789044 w 2385391"/>
                <a:gd name="connsiteY3" fmla="*/ 717622 h 3520457"/>
                <a:gd name="connsiteX4" fmla="*/ 2216426 w 2385391"/>
                <a:gd name="connsiteY4" fmla="*/ 1065491 h 3520457"/>
                <a:gd name="connsiteX5" fmla="*/ 2037522 w 2385391"/>
                <a:gd name="connsiteY5" fmla="*/ 1641961 h 3520457"/>
                <a:gd name="connsiteX6" fmla="*/ 2385391 w 2385391"/>
                <a:gd name="connsiteY6" fmla="*/ 2059404 h 3520457"/>
                <a:gd name="connsiteX7" fmla="*/ 1938131 w 2385391"/>
                <a:gd name="connsiteY7" fmla="*/ 2645813 h 3520457"/>
                <a:gd name="connsiteX8" fmla="*/ 1719470 w 2385391"/>
                <a:gd name="connsiteY8" fmla="*/ 3301796 h 3520457"/>
                <a:gd name="connsiteX9" fmla="*/ 1033670 w 2385391"/>
                <a:gd name="connsiteY9" fmla="*/ 3351491 h 3520457"/>
                <a:gd name="connsiteX10" fmla="*/ 357809 w 2385391"/>
                <a:gd name="connsiteY10" fmla="*/ 3520457 h 3520457"/>
                <a:gd name="connsiteX11" fmla="*/ 0 w 2385391"/>
                <a:gd name="connsiteY11" fmla="*/ 2735265 h 3520457"/>
                <a:gd name="connsiteX12" fmla="*/ 9939 w 2385391"/>
                <a:gd name="connsiteY12" fmla="*/ 538717 h 3520457"/>
                <a:gd name="connsiteX13" fmla="*/ 467139 w 2385391"/>
                <a:gd name="connsiteY13" fmla="*/ 2004 h 3520457"/>
                <a:gd name="connsiteX0" fmla="*/ 467139 w 2385391"/>
                <a:gd name="connsiteY0" fmla="*/ 1983 h 3520436"/>
                <a:gd name="connsiteX1" fmla="*/ 991074 w 2385391"/>
                <a:gd name="connsiteY1" fmla="*/ 363058 h 3520436"/>
                <a:gd name="connsiteX2" fmla="*/ 1630018 w 2385391"/>
                <a:gd name="connsiteY2" fmla="*/ 270340 h 3520436"/>
                <a:gd name="connsiteX3" fmla="*/ 1789044 w 2385391"/>
                <a:gd name="connsiteY3" fmla="*/ 717601 h 3520436"/>
                <a:gd name="connsiteX4" fmla="*/ 2216426 w 2385391"/>
                <a:gd name="connsiteY4" fmla="*/ 1065470 h 3520436"/>
                <a:gd name="connsiteX5" fmla="*/ 2037522 w 2385391"/>
                <a:gd name="connsiteY5" fmla="*/ 1641940 h 3520436"/>
                <a:gd name="connsiteX6" fmla="*/ 2385391 w 2385391"/>
                <a:gd name="connsiteY6" fmla="*/ 2059383 h 3520436"/>
                <a:gd name="connsiteX7" fmla="*/ 1938131 w 2385391"/>
                <a:gd name="connsiteY7" fmla="*/ 2645792 h 3520436"/>
                <a:gd name="connsiteX8" fmla="*/ 1719470 w 2385391"/>
                <a:gd name="connsiteY8" fmla="*/ 3301775 h 3520436"/>
                <a:gd name="connsiteX9" fmla="*/ 1033670 w 2385391"/>
                <a:gd name="connsiteY9" fmla="*/ 3351470 h 3520436"/>
                <a:gd name="connsiteX10" fmla="*/ 357809 w 2385391"/>
                <a:gd name="connsiteY10" fmla="*/ 3520436 h 3520436"/>
                <a:gd name="connsiteX11" fmla="*/ 0 w 2385391"/>
                <a:gd name="connsiteY11" fmla="*/ 2735244 h 3520436"/>
                <a:gd name="connsiteX12" fmla="*/ 9939 w 2385391"/>
                <a:gd name="connsiteY12" fmla="*/ 538696 h 3520436"/>
                <a:gd name="connsiteX13" fmla="*/ 467139 w 2385391"/>
                <a:gd name="connsiteY13" fmla="*/ 1983 h 3520436"/>
                <a:gd name="connsiteX0" fmla="*/ 467139 w 2385391"/>
                <a:gd name="connsiteY0" fmla="*/ 3421 h 3521874"/>
                <a:gd name="connsiteX1" fmla="*/ 991074 w 2385391"/>
                <a:gd name="connsiteY1" fmla="*/ 364496 h 3521874"/>
                <a:gd name="connsiteX2" fmla="*/ 1630018 w 2385391"/>
                <a:gd name="connsiteY2" fmla="*/ 271778 h 3521874"/>
                <a:gd name="connsiteX3" fmla="*/ 1789044 w 2385391"/>
                <a:gd name="connsiteY3" fmla="*/ 719039 h 3521874"/>
                <a:gd name="connsiteX4" fmla="*/ 2216426 w 2385391"/>
                <a:gd name="connsiteY4" fmla="*/ 1066908 h 3521874"/>
                <a:gd name="connsiteX5" fmla="*/ 2037522 w 2385391"/>
                <a:gd name="connsiteY5" fmla="*/ 1643378 h 3521874"/>
                <a:gd name="connsiteX6" fmla="*/ 2385391 w 2385391"/>
                <a:gd name="connsiteY6" fmla="*/ 2060821 h 3521874"/>
                <a:gd name="connsiteX7" fmla="*/ 1938131 w 2385391"/>
                <a:gd name="connsiteY7" fmla="*/ 2647230 h 3521874"/>
                <a:gd name="connsiteX8" fmla="*/ 1719470 w 2385391"/>
                <a:gd name="connsiteY8" fmla="*/ 3303213 h 3521874"/>
                <a:gd name="connsiteX9" fmla="*/ 1033670 w 2385391"/>
                <a:gd name="connsiteY9" fmla="*/ 3352908 h 3521874"/>
                <a:gd name="connsiteX10" fmla="*/ 357809 w 2385391"/>
                <a:gd name="connsiteY10" fmla="*/ 3521874 h 3521874"/>
                <a:gd name="connsiteX11" fmla="*/ 0 w 2385391"/>
                <a:gd name="connsiteY11" fmla="*/ 2736682 h 3521874"/>
                <a:gd name="connsiteX12" fmla="*/ 9939 w 2385391"/>
                <a:gd name="connsiteY12" fmla="*/ 540134 h 3521874"/>
                <a:gd name="connsiteX13" fmla="*/ 467139 w 2385391"/>
                <a:gd name="connsiteY13" fmla="*/ 3421 h 3521874"/>
                <a:gd name="connsiteX0" fmla="*/ 467139 w 2385391"/>
                <a:gd name="connsiteY0" fmla="*/ 3421 h 3521874"/>
                <a:gd name="connsiteX1" fmla="*/ 991074 w 2385391"/>
                <a:gd name="connsiteY1" fmla="*/ 364496 h 3521874"/>
                <a:gd name="connsiteX2" fmla="*/ 1630018 w 2385391"/>
                <a:gd name="connsiteY2" fmla="*/ 271778 h 3521874"/>
                <a:gd name="connsiteX3" fmla="*/ 1789044 w 2385391"/>
                <a:gd name="connsiteY3" fmla="*/ 719039 h 3521874"/>
                <a:gd name="connsiteX4" fmla="*/ 2216426 w 2385391"/>
                <a:gd name="connsiteY4" fmla="*/ 1066908 h 3521874"/>
                <a:gd name="connsiteX5" fmla="*/ 2037522 w 2385391"/>
                <a:gd name="connsiteY5" fmla="*/ 1643378 h 3521874"/>
                <a:gd name="connsiteX6" fmla="*/ 2385391 w 2385391"/>
                <a:gd name="connsiteY6" fmla="*/ 2060821 h 3521874"/>
                <a:gd name="connsiteX7" fmla="*/ 1938131 w 2385391"/>
                <a:gd name="connsiteY7" fmla="*/ 2647230 h 3521874"/>
                <a:gd name="connsiteX8" fmla="*/ 1719470 w 2385391"/>
                <a:gd name="connsiteY8" fmla="*/ 3303213 h 3521874"/>
                <a:gd name="connsiteX9" fmla="*/ 1033670 w 2385391"/>
                <a:gd name="connsiteY9" fmla="*/ 3352908 h 3521874"/>
                <a:gd name="connsiteX10" fmla="*/ 357809 w 2385391"/>
                <a:gd name="connsiteY10" fmla="*/ 3521874 h 3521874"/>
                <a:gd name="connsiteX11" fmla="*/ 0 w 2385391"/>
                <a:gd name="connsiteY11" fmla="*/ 2736682 h 3521874"/>
                <a:gd name="connsiteX12" fmla="*/ 9939 w 2385391"/>
                <a:gd name="connsiteY12" fmla="*/ 540134 h 3521874"/>
                <a:gd name="connsiteX13" fmla="*/ 467139 w 2385391"/>
                <a:gd name="connsiteY13" fmla="*/ 3421 h 3521874"/>
                <a:gd name="connsiteX0" fmla="*/ 467139 w 2385391"/>
                <a:gd name="connsiteY0" fmla="*/ 3421 h 3521874"/>
                <a:gd name="connsiteX1" fmla="*/ 991074 w 2385391"/>
                <a:gd name="connsiteY1" fmla="*/ 364496 h 3521874"/>
                <a:gd name="connsiteX2" fmla="*/ 1630018 w 2385391"/>
                <a:gd name="connsiteY2" fmla="*/ 271778 h 3521874"/>
                <a:gd name="connsiteX3" fmla="*/ 1789044 w 2385391"/>
                <a:gd name="connsiteY3" fmla="*/ 719039 h 3521874"/>
                <a:gd name="connsiteX4" fmla="*/ 2216426 w 2385391"/>
                <a:gd name="connsiteY4" fmla="*/ 1066908 h 3521874"/>
                <a:gd name="connsiteX5" fmla="*/ 2037522 w 2385391"/>
                <a:gd name="connsiteY5" fmla="*/ 1643378 h 3521874"/>
                <a:gd name="connsiteX6" fmla="*/ 2385391 w 2385391"/>
                <a:gd name="connsiteY6" fmla="*/ 2060821 h 3521874"/>
                <a:gd name="connsiteX7" fmla="*/ 1938131 w 2385391"/>
                <a:gd name="connsiteY7" fmla="*/ 2647230 h 3521874"/>
                <a:gd name="connsiteX8" fmla="*/ 1719470 w 2385391"/>
                <a:gd name="connsiteY8" fmla="*/ 3303213 h 3521874"/>
                <a:gd name="connsiteX9" fmla="*/ 1033670 w 2385391"/>
                <a:gd name="connsiteY9" fmla="*/ 3352908 h 3521874"/>
                <a:gd name="connsiteX10" fmla="*/ 357809 w 2385391"/>
                <a:gd name="connsiteY10" fmla="*/ 3521874 h 3521874"/>
                <a:gd name="connsiteX11" fmla="*/ 0 w 2385391"/>
                <a:gd name="connsiteY11" fmla="*/ 2736682 h 3521874"/>
                <a:gd name="connsiteX12" fmla="*/ 9939 w 2385391"/>
                <a:gd name="connsiteY12" fmla="*/ 540134 h 3521874"/>
                <a:gd name="connsiteX13" fmla="*/ 467139 w 2385391"/>
                <a:gd name="connsiteY13" fmla="*/ 3421 h 3521874"/>
                <a:gd name="connsiteX0" fmla="*/ 467139 w 2385391"/>
                <a:gd name="connsiteY0" fmla="*/ 3421 h 3521874"/>
                <a:gd name="connsiteX1" fmla="*/ 991074 w 2385391"/>
                <a:gd name="connsiteY1" fmla="*/ 364496 h 3521874"/>
                <a:gd name="connsiteX2" fmla="*/ 1620221 w 2385391"/>
                <a:gd name="connsiteY2" fmla="*/ 291372 h 3521874"/>
                <a:gd name="connsiteX3" fmla="*/ 1789044 w 2385391"/>
                <a:gd name="connsiteY3" fmla="*/ 719039 h 3521874"/>
                <a:gd name="connsiteX4" fmla="*/ 2216426 w 2385391"/>
                <a:gd name="connsiteY4" fmla="*/ 1066908 h 3521874"/>
                <a:gd name="connsiteX5" fmla="*/ 2037522 w 2385391"/>
                <a:gd name="connsiteY5" fmla="*/ 1643378 h 3521874"/>
                <a:gd name="connsiteX6" fmla="*/ 2385391 w 2385391"/>
                <a:gd name="connsiteY6" fmla="*/ 2060821 h 3521874"/>
                <a:gd name="connsiteX7" fmla="*/ 1938131 w 2385391"/>
                <a:gd name="connsiteY7" fmla="*/ 2647230 h 3521874"/>
                <a:gd name="connsiteX8" fmla="*/ 1719470 w 2385391"/>
                <a:gd name="connsiteY8" fmla="*/ 3303213 h 3521874"/>
                <a:gd name="connsiteX9" fmla="*/ 1033670 w 2385391"/>
                <a:gd name="connsiteY9" fmla="*/ 3352908 h 3521874"/>
                <a:gd name="connsiteX10" fmla="*/ 357809 w 2385391"/>
                <a:gd name="connsiteY10" fmla="*/ 3521874 h 3521874"/>
                <a:gd name="connsiteX11" fmla="*/ 0 w 2385391"/>
                <a:gd name="connsiteY11" fmla="*/ 2736682 h 3521874"/>
                <a:gd name="connsiteX12" fmla="*/ 9939 w 2385391"/>
                <a:gd name="connsiteY12" fmla="*/ 540134 h 3521874"/>
                <a:gd name="connsiteX13" fmla="*/ 467139 w 2385391"/>
                <a:gd name="connsiteY13" fmla="*/ 3421 h 3521874"/>
                <a:gd name="connsiteX0" fmla="*/ 467139 w 2385391"/>
                <a:gd name="connsiteY0" fmla="*/ 3421 h 3521874"/>
                <a:gd name="connsiteX1" fmla="*/ 991074 w 2385391"/>
                <a:gd name="connsiteY1" fmla="*/ 364496 h 3521874"/>
                <a:gd name="connsiteX2" fmla="*/ 1620221 w 2385391"/>
                <a:gd name="connsiteY2" fmla="*/ 291372 h 3521874"/>
                <a:gd name="connsiteX3" fmla="*/ 1789044 w 2385391"/>
                <a:gd name="connsiteY3" fmla="*/ 719039 h 3521874"/>
                <a:gd name="connsiteX4" fmla="*/ 2216426 w 2385391"/>
                <a:gd name="connsiteY4" fmla="*/ 1066908 h 3521874"/>
                <a:gd name="connsiteX5" fmla="*/ 2037522 w 2385391"/>
                <a:gd name="connsiteY5" fmla="*/ 1643378 h 3521874"/>
                <a:gd name="connsiteX6" fmla="*/ 2385391 w 2385391"/>
                <a:gd name="connsiteY6" fmla="*/ 2060821 h 3521874"/>
                <a:gd name="connsiteX7" fmla="*/ 1938131 w 2385391"/>
                <a:gd name="connsiteY7" fmla="*/ 2647230 h 3521874"/>
                <a:gd name="connsiteX8" fmla="*/ 1719470 w 2385391"/>
                <a:gd name="connsiteY8" fmla="*/ 3303213 h 3521874"/>
                <a:gd name="connsiteX9" fmla="*/ 1033670 w 2385391"/>
                <a:gd name="connsiteY9" fmla="*/ 3352908 h 3521874"/>
                <a:gd name="connsiteX10" fmla="*/ 357809 w 2385391"/>
                <a:gd name="connsiteY10" fmla="*/ 3521874 h 3521874"/>
                <a:gd name="connsiteX11" fmla="*/ 0 w 2385391"/>
                <a:gd name="connsiteY11" fmla="*/ 2736682 h 3521874"/>
                <a:gd name="connsiteX12" fmla="*/ 9939 w 2385391"/>
                <a:gd name="connsiteY12" fmla="*/ 540134 h 3521874"/>
                <a:gd name="connsiteX13" fmla="*/ 467139 w 2385391"/>
                <a:gd name="connsiteY13" fmla="*/ 3421 h 3521874"/>
                <a:gd name="connsiteX0" fmla="*/ 467139 w 2385391"/>
                <a:gd name="connsiteY0" fmla="*/ 3421 h 3521874"/>
                <a:gd name="connsiteX1" fmla="*/ 991074 w 2385391"/>
                <a:gd name="connsiteY1" fmla="*/ 364496 h 3521874"/>
                <a:gd name="connsiteX2" fmla="*/ 1620221 w 2385391"/>
                <a:gd name="connsiteY2" fmla="*/ 291372 h 3521874"/>
                <a:gd name="connsiteX3" fmla="*/ 1789044 w 2385391"/>
                <a:gd name="connsiteY3" fmla="*/ 719039 h 3521874"/>
                <a:gd name="connsiteX4" fmla="*/ 2216426 w 2385391"/>
                <a:gd name="connsiteY4" fmla="*/ 1066908 h 3521874"/>
                <a:gd name="connsiteX5" fmla="*/ 2037522 w 2385391"/>
                <a:gd name="connsiteY5" fmla="*/ 1643378 h 3521874"/>
                <a:gd name="connsiteX6" fmla="*/ 2385391 w 2385391"/>
                <a:gd name="connsiteY6" fmla="*/ 2060821 h 3521874"/>
                <a:gd name="connsiteX7" fmla="*/ 1938131 w 2385391"/>
                <a:gd name="connsiteY7" fmla="*/ 2647230 h 3521874"/>
                <a:gd name="connsiteX8" fmla="*/ 1719470 w 2385391"/>
                <a:gd name="connsiteY8" fmla="*/ 3303213 h 3521874"/>
                <a:gd name="connsiteX9" fmla="*/ 1033670 w 2385391"/>
                <a:gd name="connsiteY9" fmla="*/ 3352908 h 3521874"/>
                <a:gd name="connsiteX10" fmla="*/ 357809 w 2385391"/>
                <a:gd name="connsiteY10" fmla="*/ 3521874 h 3521874"/>
                <a:gd name="connsiteX11" fmla="*/ 0 w 2385391"/>
                <a:gd name="connsiteY11" fmla="*/ 2736682 h 3521874"/>
                <a:gd name="connsiteX12" fmla="*/ 9939 w 2385391"/>
                <a:gd name="connsiteY12" fmla="*/ 540134 h 3521874"/>
                <a:gd name="connsiteX13" fmla="*/ 467139 w 2385391"/>
                <a:gd name="connsiteY13" fmla="*/ 3421 h 3521874"/>
                <a:gd name="connsiteX0" fmla="*/ 467139 w 2385391"/>
                <a:gd name="connsiteY0" fmla="*/ 3421 h 3521874"/>
                <a:gd name="connsiteX1" fmla="*/ 991074 w 2385391"/>
                <a:gd name="connsiteY1" fmla="*/ 364496 h 3521874"/>
                <a:gd name="connsiteX2" fmla="*/ 1597361 w 2385391"/>
                <a:gd name="connsiteY2" fmla="*/ 304435 h 3521874"/>
                <a:gd name="connsiteX3" fmla="*/ 1789044 w 2385391"/>
                <a:gd name="connsiteY3" fmla="*/ 719039 h 3521874"/>
                <a:gd name="connsiteX4" fmla="*/ 2216426 w 2385391"/>
                <a:gd name="connsiteY4" fmla="*/ 1066908 h 3521874"/>
                <a:gd name="connsiteX5" fmla="*/ 2037522 w 2385391"/>
                <a:gd name="connsiteY5" fmla="*/ 1643378 h 3521874"/>
                <a:gd name="connsiteX6" fmla="*/ 2385391 w 2385391"/>
                <a:gd name="connsiteY6" fmla="*/ 2060821 h 3521874"/>
                <a:gd name="connsiteX7" fmla="*/ 1938131 w 2385391"/>
                <a:gd name="connsiteY7" fmla="*/ 2647230 h 3521874"/>
                <a:gd name="connsiteX8" fmla="*/ 1719470 w 2385391"/>
                <a:gd name="connsiteY8" fmla="*/ 3303213 h 3521874"/>
                <a:gd name="connsiteX9" fmla="*/ 1033670 w 2385391"/>
                <a:gd name="connsiteY9" fmla="*/ 3352908 h 3521874"/>
                <a:gd name="connsiteX10" fmla="*/ 357809 w 2385391"/>
                <a:gd name="connsiteY10" fmla="*/ 3521874 h 3521874"/>
                <a:gd name="connsiteX11" fmla="*/ 0 w 2385391"/>
                <a:gd name="connsiteY11" fmla="*/ 2736682 h 3521874"/>
                <a:gd name="connsiteX12" fmla="*/ 9939 w 2385391"/>
                <a:gd name="connsiteY12" fmla="*/ 540134 h 3521874"/>
                <a:gd name="connsiteX13" fmla="*/ 467139 w 2385391"/>
                <a:gd name="connsiteY13" fmla="*/ 3421 h 3521874"/>
                <a:gd name="connsiteX0" fmla="*/ 467139 w 2385391"/>
                <a:gd name="connsiteY0" fmla="*/ 3421 h 3521874"/>
                <a:gd name="connsiteX1" fmla="*/ 991074 w 2385391"/>
                <a:gd name="connsiteY1" fmla="*/ 364496 h 3521874"/>
                <a:gd name="connsiteX2" fmla="*/ 1597361 w 2385391"/>
                <a:gd name="connsiteY2" fmla="*/ 304435 h 3521874"/>
                <a:gd name="connsiteX3" fmla="*/ 1789044 w 2385391"/>
                <a:gd name="connsiteY3" fmla="*/ 719039 h 3521874"/>
                <a:gd name="connsiteX4" fmla="*/ 2216426 w 2385391"/>
                <a:gd name="connsiteY4" fmla="*/ 1066908 h 3521874"/>
                <a:gd name="connsiteX5" fmla="*/ 2037522 w 2385391"/>
                <a:gd name="connsiteY5" fmla="*/ 1643378 h 3521874"/>
                <a:gd name="connsiteX6" fmla="*/ 2385391 w 2385391"/>
                <a:gd name="connsiteY6" fmla="*/ 2060821 h 3521874"/>
                <a:gd name="connsiteX7" fmla="*/ 1938131 w 2385391"/>
                <a:gd name="connsiteY7" fmla="*/ 2647230 h 3521874"/>
                <a:gd name="connsiteX8" fmla="*/ 1719470 w 2385391"/>
                <a:gd name="connsiteY8" fmla="*/ 3303213 h 3521874"/>
                <a:gd name="connsiteX9" fmla="*/ 1033670 w 2385391"/>
                <a:gd name="connsiteY9" fmla="*/ 3352908 h 3521874"/>
                <a:gd name="connsiteX10" fmla="*/ 357809 w 2385391"/>
                <a:gd name="connsiteY10" fmla="*/ 3521874 h 3521874"/>
                <a:gd name="connsiteX11" fmla="*/ 0 w 2385391"/>
                <a:gd name="connsiteY11" fmla="*/ 2736682 h 3521874"/>
                <a:gd name="connsiteX12" fmla="*/ 9939 w 2385391"/>
                <a:gd name="connsiteY12" fmla="*/ 540134 h 3521874"/>
                <a:gd name="connsiteX13" fmla="*/ 467139 w 2385391"/>
                <a:gd name="connsiteY13" fmla="*/ 3421 h 3521874"/>
                <a:gd name="connsiteX0" fmla="*/ 467139 w 2385391"/>
                <a:gd name="connsiteY0" fmla="*/ 3421 h 3521874"/>
                <a:gd name="connsiteX1" fmla="*/ 991074 w 2385391"/>
                <a:gd name="connsiteY1" fmla="*/ 364496 h 3521874"/>
                <a:gd name="connsiteX2" fmla="*/ 1597361 w 2385391"/>
                <a:gd name="connsiteY2" fmla="*/ 304435 h 3521874"/>
                <a:gd name="connsiteX3" fmla="*/ 1789044 w 2385391"/>
                <a:gd name="connsiteY3" fmla="*/ 719039 h 3521874"/>
                <a:gd name="connsiteX4" fmla="*/ 2216426 w 2385391"/>
                <a:gd name="connsiteY4" fmla="*/ 1066908 h 3521874"/>
                <a:gd name="connsiteX5" fmla="*/ 2037522 w 2385391"/>
                <a:gd name="connsiteY5" fmla="*/ 1643378 h 3521874"/>
                <a:gd name="connsiteX6" fmla="*/ 2385391 w 2385391"/>
                <a:gd name="connsiteY6" fmla="*/ 2060821 h 3521874"/>
                <a:gd name="connsiteX7" fmla="*/ 1938131 w 2385391"/>
                <a:gd name="connsiteY7" fmla="*/ 2647230 h 3521874"/>
                <a:gd name="connsiteX8" fmla="*/ 1719470 w 2385391"/>
                <a:gd name="connsiteY8" fmla="*/ 3303213 h 3521874"/>
                <a:gd name="connsiteX9" fmla="*/ 1033670 w 2385391"/>
                <a:gd name="connsiteY9" fmla="*/ 3352908 h 3521874"/>
                <a:gd name="connsiteX10" fmla="*/ 357809 w 2385391"/>
                <a:gd name="connsiteY10" fmla="*/ 3521874 h 3521874"/>
                <a:gd name="connsiteX11" fmla="*/ 0 w 2385391"/>
                <a:gd name="connsiteY11" fmla="*/ 2736682 h 3521874"/>
                <a:gd name="connsiteX12" fmla="*/ 9939 w 2385391"/>
                <a:gd name="connsiteY12" fmla="*/ 540134 h 3521874"/>
                <a:gd name="connsiteX13" fmla="*/ 467139 w 2385391"/>
                <a:gd name="connsiteY13" fmla="*/ 3421 h 3521874"/>
                <a:gd name="connsiteX0" fmla="*/ 467139 w 2385391"/>
                <a:gd name="connsiteY0" fmla="*/ 3421 h 3521874"/>
                <a:gd name="connsiteX1" fmla="*/ 991074 w 2385391"/>
                <a:gd name="connsiteY1" fmla="*/ 364496 h 3521874"/>
                <a:gd name="connsiteX2" fmla="*/ 1597361 w 2385391"/>
                <a:gd name="connsiteY2" fmla="*/ 304435 h 3521874"/>
                <a:gd name="connsiteX3" fmla="*/ 1762919 w 2385391"/>
                <a:gd name="connsiteY3" fmla="*/ 728836 h 3521874"/>
                <a:gd name="connsiteX4" fmla="*/ 2216426 w 2385391"/>
                <a:gd name="connsiteY4" fmla="*/ 1066908 h 3521874"/>
                <a:gd name="connsiteX5" fmla="*/ 2037522 w 2385391"/>
                <a:gd name="connsiteY5" fmla="*/ 1643378 h 3521874"/>
                <a:gd name="connsiteX6" fmla="*/ 2385391 w 2385391"/>
                <a:gd name="connsiteY6" fmla="*/ 2060821 h 3521874"/>
                <a:gd name="connsiteX7" fmla="*/ 1938131 w 2385391"/>
                <a:gd name="connsiteY7" fmla="*/ 2647230 h 3521874"/>
                <a:gd name="connsiteX8" fmla="*/ 1719470 w 2385391"/>
                <a:gd name="connsiteY8" fmla="*/ 3303213 h 3521874"/>
                <a:gd name="connsiteX9" fmla="*/ 1033670 w 2385391"/>
                <a:gd name="connsiteY9" fmla="*/ 3352908 h 3521874"/>
                <a:gd name="connsiteX10" fmla="*/ 357809 w 2385391"/>
                <a:gd name="connsiteY10" fmla="*/ 3521874 h 3521874"/>
                <a:gd name="connsiteX11" fmla="*/ 0 w 2385391"/>
                <a:gd name="connsiteY11" fmla="*/ 2736682 h 3521874"/>
                <a:gd name="connsiteX12" fmla="*/ 9939 w 2385391"/>
                <a:gd name="connsiteY12" fmla="*/ 540134 h 3521874"/>
                <a:gd name="connsiteX13" fmla="*/ 467139 w 2385391"/>
                <a:gd name="connsiteY13" fmla="*/ 3421 h 3521874"/>
                <a:gd name="connsiteX0" fmla="*/ 467139 w 2385391"/>
                <a:gd name="connsiteY0" fmla="*/ 3421 h 3521874"/>
                <a:gd name="connsiteX1" fmla="*/ 991074 w 2385391"/>
                <a:gd name="connsiteY1" fmla="*/ 364496 h 3521874"/>
                <a:gd name="connsiteX2" fmla="*/ 1597361 w 2385391"/>
                <a:gd name="connsiteY2" fmla="*/ 304435 h 3521874"/>
                <a:gd name="connsiteX3" fmla="*/ 1762919 w 2385391"/>
                <a:gd name="connsiteY3" fmla="*/ 728836 h 3521874"/>
                <a:gd name="connsiteX4" fmla="*/ 2216426 w 2385391"/>
                <a:gd name="connsiteY4" fmla="*/ 1066908 h 3521874"/>
                <a:gd name="connsiteX5" fmla="*/ 2037522 w 2385391"/>
                <a:gd name="connsiteY5" fmla="*/ 1643378 h 3521874"/>
                <a:gd name="connsiteX6" fmla="*/ 2385391 w 2385391"/>
                <a:gd name="connsiteY6" fmla="*/ 2060821 h 3521874"/>
                <a:gd name="connsiteX7" fmla="*/ 1938131 w 2385391"/>
                <a:gd name="connsiteY7" fmla="*/ 2647230 h 3521874"/>
                <a:gd name="connsiteX8" fmla="*/ 1719470 w 2385391"/>
                <a:gd name="connsiteY8" fmla="*/ 3303213 h 3521874"/>
                <a:gd name="connsiteX9" fmla="*/ 1033670 w 2385391"/>
                <a:gd name="connsiteY9" fmla="*/ 3352908 h 3521874"/>
                <a:gd name="connsiteX10" fmla="*/ 357809 w 2385391"/>
                <a:gd name="connsiteY10" fmla="*/ 3521874 h 3521874"/>
                <a:gd name="connsiteX11" fmla="*/ 0 w 2385391"/>
                <a:gd name="connsiteY11" fmla="*/ 2736682 h 3521874"/>
                <a:gd name="connsiteX12" fmla="*/ 9939 w 2385391"/>
                <a:gd name="connsiteY12" fmla="*/ 540134 h 3521874"/>
                <a:gd name="connsiteX13" fmla="*/ 467139 w 2385391"/>
                <a:gd name="connsiteY13" fmla="*/ 3421 h 3521874"/>
                <a:gd name="connsiteX0" fmla="*/ 467139 w 2385391"/>
                <a:gd name="connsiteY0" fmla="*/ 3421 h 3521874"/>
                <a:gd name="connsiteX1" fmla="*/ 991074 w 2385391"/>
                <a:gd name="connsiteY1" fmla="*/ 364496 h 3521874"/>
                <a:gd name="connsiteX2" fmla="*/ 1597361 w 2385391"/>
                <a:gd name="connsiteY2" fmla="*/ 304435 h 3521874"/>
                <a:gd name="connsiteX3" fmla="*/ 1762919 w 2385391"/>
                <a:gd name="connsiteY3" fmla="*/ 728836 h 3521874"/>
                <a:gd name="connsiteX4" fmla="*/ 2216426 w 2385391"/>
                <a:gd name="connsiteY4" fmla="*/ 1066908 h 3521874"/>
                <a:gd name="connsiteX5" fmla="*/ 2037522 w 2385391"/>
                <a:gd name="connsiteY5" fmla="*/ 1643378 h 3521874"/>
                <a:gd name="connsiteX6" fmla="*/ 2385391 w 2385391"/>
                <a:gd name="connsiteY6" fmla="*/ 2060821 h 3521874"/>
                <a:gd name="connsiteX7" fmla="*/ 1938131 w 2385391"/>
                <a:gd name="connsiteY7" fmla="*/ 2647230 h 3521874"/>
                <a:gd name="connsiteX8" fmla="*/ 1719470 w 2385391"/>
                <a:gd name="connsiteY8" fmla="*/ 3303213 h 3521874"/>
                <a:gd name="connsiteX9" fmla="*/ 1033670 w 2385391"/>
                <a:gd name="connsiteY9" fmla="*/ 3352908 h 3521874"/>
                <a:gd name="connsiteX10" fmla="*/ 357809 w 2385391"/>
                <a:gd name="connsiteY10" fmla="*/ 3521874 h 3521874"/>
                <a:gd name="connsiteX11" fmla="*/ 0 w 2385391"/>
                <a:gd name="connsiteY11" fmla="*/ 2736682 h 3521874"/>
                <a:gd name="connsiteX12" fmla="*/ 9939 w 2385391"/>
                <a:gd name="connsiteY12" fmla="*/ 540134 h 3521874"/>
                <a:gd name="connsiteX13" fmla="*/ 467139 w 2385391"/>
                <a:gd name="connsiteY13" fmla="*/ 3421 h 3521874"/>
                <a:gd name="connsiteX0" fmla="*/ 467139 w 2385391"/>
                <a:gd name="connsiteY0" fmla="*/ 3421 h 3521874"/>
                <a:gd name="connsiteX1" fmla="*/ 991074 w 2385391"/>
                <a:gd name="connsiteY1" fmla="*/ 364496 h 3521874"/>
                <a:gd name="connsiteX2" fmla="*/ 1597361 w 2385391"/>
                <a:gd name="connsiteY2" fmla="*/ 304435 h 3521874"/>
                <a:gd name="connsiteX3" fmla="*/ 1762919 w 2385391"/>
                <a:gd name="connsiteY3" fmla="*/ 741899 h 3521874"/>
                <a:gd name="connsiteX4" fmla="*/ 2216426 w 2385391"/>
                <a:gd name="connsiteY4" fmla="*/ 1066908 h 3521874"/>
                <a:gd name="connsiteX5" fmla="*/ 2037522 w 2385391"/>
                <a:gd name="connsiteY5" fmla="*/ 1643378 h 3521874"/>
                <a:gd name="connsiteX6" fmla="*/ 2385391 w 2385391"/>
                <a:gd name="connsiteY6" fmla="*/ 2060821 h 3521874"/>
                <a:gd name="connsiteX7" fmla="*/ 1938131 w 2385391"/>
                <a:gd name="connsiteY7" fmla="*/ 2647230 h 3521874"/>
                <a:gd name="connsiteX8" fmla="*/ 1719470 w 2385391"/>
                <a:gd name="connsiteY8" fmla="*/ 3303213 h 3521874"/>
                <a:gd name="connsiteX9" fmla="*/ 1033670 w 2385391"/>
                <a:gd name="connsiteY9" fmla="*/ 3352908 h 3521874"/>
                <a:gd name="connsiteX10" fmla="*/ 357809 w 2385391"/>
                <a:gd name="connsiteY10" fmla="*/ 3521874 h 3521874"/>
                <a:gd name="connsiteX11" fmla="*/ 0 w 2385391"/>
                <a:gd name="connsiteY11" fmla="*/ 2736682 h 3521874"/>
                <a:gd name="connsiteX12" fmla="*/ 9939 w 2385391"/>
                <a:gd name="connsiteY12" fmla="*/ 540134 h 3521874"/>
                <a:gd name="connsiteX13" fmla="*/ 467139 w 2385391"/>
                <a:gd name="connsiteY13" fmla="*/ 3421 h 3521874"/>
                <a:gd name="connsiteX0" fmla="*/ 467139 w 2385391"/>
                <a:gd name="connsiteY0" fmla="*/ 3421 h 3521874"/>
                <a:gd name="connsiteX1" fmla="*/ 991074 w 2385391"/>
                <a:gd name="connsiteY1" fmla="*/ 364496 h 3521874"/>
                <a:gd name="connsiteX2" fmla="*/ 1597361 w 2385391"/>
                <a:gd name="connsiteY2" fmla="*/ 304435 h 3521874"/>
                <a:gd name="connsiteX3" fmla="*/ 1762919 w 2385391"/>
                <a:gd name="connsiteY3" fmla="*/ 741899 h 3521874"/>
                <a:gd name="connsiteX4" fmla="*/ 2190300 w 2385391"/>
                <a:gd name="connsiteY4" fmla="*/ 1096300 h 3521874"/>
                <a:gd name="connsiteX5" fmla="*/ 2037522 w 2385391"/>
                <a:gd name="connsiteY5" fmla="*/ 1643378 h 3521874"/>
                <a:gd name="connsiteX6" fmla="*/ 2385391 w 2385391"/>
                <a:gd name="connsiteY6" fmla="*/ 2060821 h 3521874"/>
                <a:gd name="connsiteX7" fmla="*/ 1938131 w 2385391"/>
                <a:gd name="connsiteY7" fmla="*/ 2647230 h 3521874"/>
                <a:gd name="connsiteX8" fmla="*/ 1719470 w 2385391"/>
                <a:gd name="connsiteY8" fmla="*/ 3303213 h 3521874"/>
                <a:gd name="connsiteX9" fmla="*/ 1033670 w 2385391"/>
                <a:gd name="connsiteY9" fmla="*/ 3352908 h 3521874"/>
                <a:gd name="connsiteX10" fmla="*/ 357809 w 2385391"/>
                <a:gd name="connsiteY10" fmla="*/ 3521874 h 3521874"/>
                <a:gd name="connsiteX11" fmla="*/ 0 w 2385391"/>
                <a:gd name="connsiteY11" fmla="*/ 2736682 h 3521874"/>
                <a:gd name="connsiteX12" fmla="*/ 9939 w 2385391"/>
                <a:gd name="connsiteY12" fmla="*/ 540134 h 3521874"/>
                <a:gd name="connsiteX13" fmla="*/ 467139 w 2385391"/>
                <a:gd name="connsiteY13" fmla="*/ 3421 h 3521874"/>
                <a:gd name="connsiteX0" fmla="*/ 467139 w 2385391"/>
                <a:gd name="connsiteY0" fmla="*/ 3421 h 3521874"/>
                <a:gd name="connsiteX1" fmla="*/ 991074 w 2385391"/>
                <a:gd name="connsiteY1" fmla="*/ 364496 h 3521874"/>
                <a:gd name="connsiteX2" fmla="*/ 1597361 w 2385391"/>
                <a:gd name="connsiteY2" fmla="*/ 304435 h 3521874"/>
                <a:gd name="connsiteX3" fmla="*/ 1762919 w 2385391"/>
                <a:gd name="connsiteY3" fmla="*/ 741899 h 3521874"/>
                <a:gd name="connsiteX4" fmla="*/ 2190300 w 2385391"/>
                <a:gd name="connsiteY4" fmla="*/ 1096300 h 3521874"/>
                <a:gd name="connsiteX5" fmla="*/ 2037522 w 2385391"/>
                <a:gd name="connsiteY5" fmla="*/ 1643378 h 3521874"/>
                <a:gd name="connsiteX6" fmla="*/ 2385391 w 2385391"/>
                <a:gd name="connsiteY6" fmla="*/ 2060821 h 3521874"/>
                <a:gd name="connsiteX7" fmla="*/ 1938131 w 2385391"/>
                <a:gd name="connsiteY7" fmla="*/ 2647230 h 3521874"/>
                <a:gd name="connsiteX8" fmla="*/ 1719470 w 2385391"/>
                <a:gd name="connsiteY8" fmla="*/ 3303213 h 3521874"/>
                <a:gd name="connsiteX9" fmla="*/ 1033670 w 2385391"/>
                <a:gd name="connsiteY9" fmla="*/ 3352908 h 3521874"/>
                <a:gd name="connsiteX10" fmla="*/ 357809 w 2385391"/>
                <a:gd name="connsiteY10" fmla="*/ 3521874 h 3521874"/>
                <a:gd name="connsiteX11" fmla="*/ 0 w 2385391"/>
                <a:gd name="connsiteY11" fmla="*/ 2736682 h 3521874"/>
                <a:gd name="connsiteX12" fmla="*/ 9939 w 2385391"/>
                <a:gd name="connsiteY12" fmla="*/ 540134 h 3521874"/>
                <a:gd name="connsiteX13" fmla="*/ 467139 w 2385391"/>
                <a:gd name="connsiteY13" fmla="*/ 3421 h 3521874"/>
                <a:gd name="connsiteX0" fmla="*/ 467139 w 2385391"/>
                <a:gd name="connsiteY0" fmla="*/ 3421 h 3521874"/>
                <a:gd name="connsiteX1" fmla="*/ 991074 w 2385391"/>
                <a:gd name="connsiteY1" fmla="*/ 364496 h 3521874"/>
                <a:gd name="connsiteX2" fmla="*/ 1597361 w 2385391"/>
                <a:gd name="connsiteY2" fmla="*/ 304435 h 3521874"/>
                <a:gd name="connsiteX3" fmla="*/ 1762919 w 2385391"/>
                <a:gd name="connsiteY3" fmla="*/ 741899 h 3521874"/>
                <a:gd name="connsiteX4" fmla="*/ 2190300 w 2385391"/>
                <a:gd name="connsiteY4" fmla="*/ 1096300 h 3521874"/>
                <a:gd name="connsiteX5" fmla="*/ 2037522 w 2385391"/>
                <a:gd name="connsiteY5" fmla="*/ 1643378 h 3521874"/>
                <a:gd name="connsiteX6" fmla="*/ 2385391 w 2385391"/>
                <a:gd name="connsiteY6" fmla="*/ 2060821 h 3521874"/>
                <a:gd name="connsiteX7" fmla="*/ 1938131 w 2385391"/>
                <a:gd name="connsiteY7" fmla="*/ 2647230 h 3521874"/>
                <a:gd name="connsiteX8" fmla="*/ 1719470 w 2385391"/>
                <a:gd name="connsiteY8" fmla="*/ 3303213 h 3521874"/>
                <a:gd name="connsiteX9" fmla="*/ 1033670 w 2385391"/>
                <a:gd name="connsiteY9" fmla="*/ 3352908 h 3521874"/>
                <a:gd name="connsiteX10" fmla="*/ 357809 w 2385391"/>
                <a:gd name="connsiteY10" fmla="*/ 3521874 h 3521874"/>
                <a:gd name="connsiteX11" fmla="*/ 0 w 2385391"/>
                <a:gd name="connsiteY11" fmla="*/ 2736682 h 3521874"/>
                <a:gd name="connsiteX12" fmla="*/ 9939 w 2385391"/>
                <a:gd name="connsiteY12" fmla="*/ 540134 h 3521874"/>
                <a:gd name="connsiteX13" fmla="*/ 467139 w 2385391"/>
                <a:gd name="connsiteY13" fmla="*/ 3421 h 3521874"/>
                <a:gd name="connsiteX0" fmla="*/ 467139 w 2385391"/>
                <a:gd name="connsiteY0" fmla="*/ 3421 h 3521874"/>
                <a:gd name="connsiteX1" fmla="*/ 991074 w 2385391"/>
                <a:gd name="connsiteY1" fmla="*/ 364496 h 3521874"/>
                <a:gd name="connsiteX2" fmla="*/ 1597361 w 2385391"/>
                <a:gd name="connsiteY2" fmla="*/ 304435 h 3521874"/>
                <a:gd name="connsiteX3" fmla="*/ 1762919 w 2385391"/>
                <a:gd name="connsiteY3" fmla="*/ 741899 h 3521874"/>
                <a:gd name="connsiteX4" fmla="*/ 2190300 w 2385391"/>
                <a:gd name="connsiteY4" fmla="*/ 1096300 h 3521874"/>
                <a:gd name="connsiteX5" fmla="*/ 2037522 w 2385391"/>
                <a:gd name="connsiteY5" fmla="*/ 1643378 h 3521874"/>
                <a:gd name="connsiteX6" fmla="*/ 2385391 w 2385391"/>
                <a:gd name="connsiteY6" fmla="*/ 2060821 h 3521874"/>
                <a:gd name="connsiteX7" fmla="*/ 1938131 w 2385391"/>
                <a:gd name="connsiteY7" fmla="*/ 2647230 h 3521874"/>
                <a:gd name="connsiteX8" fmla="*/ 1719470 w 2385391"/>
                <a:gd name="connsiteY8" fmla="*/ 3303213 h 3521874"/>
                <a:gd name="connsiteX9" fmla="*/ 1033670 w 2385391"/>
                <a:gd name="connsiteY9" fmla="*/ 3352908 h 3521874"/>
                <a:gd name="connsiteX10" fmla="*/ 357809 w 2385391"/>
                <a:gd name="connsiteY10" fmla="*/ 3521874 h 3521874"/>
                <a:gd name="connsiteX11" fmla="*/ 0 w 2385391"/>
                <a:gd name="connsiteY11" fmla="*/ 2736682 h 3521874"/>
                <a:gd name="connsiteX12" fmla="*/ 9939 w 2385391"/>
                <a:gd name="connsiteY12" fmla="*/ 540134 h 3521874"/>
                <a:gd name="connsiteX13" fmla="*/ 467139 w 2385391"/>
                <a:gd name="connsiteY13" fmla="*/ 3421 h 3521874"/>
                <a:gd name="connsiteX0" fmla="*/ 467139 w 2385391"/>
                <a:gd name="connsiteY0" fmla="*/ 3421 h 3521874"/>
                <a:gd name="connsiteX1" fmla="*/ 991074 w 2385391"/>
                <a:gd name="connsiteY1" fmla="*/ 364496 h 3521874"/>
                <a:gd name="connsiteX2" fmla="*/ 1597361 w 2385391"/>
                <a:gd name="connsiteY2" fmla="*/ 304435 h 3521874"/>
                <a:gd name="connsiteX3" fmla="*/ 1762919 w 2385391"/>
                <a:gd name="connsiteY3" fmla="*/ 741899 h 3521874"/>
                <a:gd name="connsiteX4" fmla="*/ 2190300 w 2385391"/>
                <a:gd name="connsiteY4" fmla="*/ 1096300 h 3521874"/>
                <a:gd name="connsiteX5" fmla="*/ 2021194 w 2385391"/>
                <a:gd name="connsiteY5" fmla="*/ 1656441 h 3521874"/>
                <a:gd name="connsiteX6" fmla="*/ 2385391 w 2385391"/>
                <a:gd name="connsiteY6" fmla="*/ 2060821 h 3521874"/>
                <a:gd name="connsiteX7" fmla="*/ 1938131 w 2385391"/>
                <a:gd name="connsiteY7" fmla="*/ 2647230 h 3521874"/>
                <a:gd name="connsiteX8" fmla="*/ 1719470 w 2385391"/>
                <a:gd name="connsiteY8" fmla="*/ 3303213 h 3521874"/>
                <a:gd name="connsiteX9" fmla="*/ 1033670 w 2385391"/>
                <a:gd name="connsiteY9" fmla="*/ 3352908 h 3521874"/>
                <a:gd name="connsiteX10" fmla="*/ 357809 w 2385391"/>
                <a:gd name="connsiteY10" fmla="*/ 3521874 h 3521874"/>
                <a:gd name="connsiteX11" fmla="*/ 0 w 2385391"/>
                <a:gd name="connsiteY11" fmla="*/ 2736682 h 3521874"/>
                <a:gd name="connsiteX12" fmla="*/ 9939 w 2385391"/>
                <a:gd name="connsiteY12" fmla="*/ 540134 h 3521874"/>
                <a:gd name="connsiteX13" fmla="*/ 467139 w 2385391"/>
                <a:gd name="connsiteY13" fmla="*/ 3421 h 3521874"/>
                <a:gd name="connsiteX0" fmla="*/ 467139 w 2385391"/>
                <a:gd name="connsiteY0" fmla="*/ 3421 h 3521874"/>
                <a:gd name="connsiteX1" fmla="*/ 991074 w 2385391"/>
                <a:gd name="connsiteY1" fmla="*/ 364496 h 3521874"/>
                <a:gd name="connsiteX2" fmla="*/ 1597361 w 2385391"/>
                <a:gd name="connsiteY2" fmla="*/ 304435 h 3521874"/>
                <a:gd name="connsiteX3" fmla="*/ 1762919 w 2385391"/>
                <a:gd name="connsiteY3" fmla="*/ 741899 h 3521874"/>
                <a:gd name="connsiteX4" fmla="*/ 2190300 w 2385391"/>
                <a:gd name="connsiteY4" fmla="*/ 1096300 h 3521874"/>
                <a:gd name="connsiteX5" fmla="*/ 2021194 w 2385391"/>
                <a:gd name="connsiteY5" fmla="*/ 1656441 h 3521874"/>
                <a:gd name="connsiteX6" fmla="*/ 2385391 w 2385391"/>
                <a:gd name="connsiteY6" fmla="*/ 2060821 h 3521874"/>
                <a:gd name="connsiteX7" fmla="*/ 1938131 w 2385391"/>
                <a:gd name="connsiteY7" fmla="*/ 2647230 h 3521874"/>
                <a:gd name="connsiteX8" fmla="*/ 1719470 w 2385391"/>
                <a:gd name="connsiteY8" fmla="*/ 3303213 h 3521874"/>
                <a:gd name="connsiteX9" fmla="*/ 1033670 w 2385391"/>
                <a:gd name="connsiteY9" fmla="*/ 3352908 h 3521874"/>
                <a:gd name="connsiteX10" fmla="*/ 357809 w 2385391"/>
                <a:gd name="connsiteY10" fmla="*/ 3521874 h 3521874"/>
                <a:gd name="connsiteX11" fmla="*/ 0 w 2385391"/>
                <a:gd name="connsiteY11" fmla="*/ 2736682 h 3521874"/>
                <a:gd name="connsiteX12" fmla="*/ 9939 w 2385391"/>
                <a:gd name="connsiteY12" fmla="*/ 540134 h 3521874"/>
                <a:gd name="connsiteX13" fmla="*/ 467139 w 2385391"/>
                <a:gd name="connsiteY13" fmla="*/ 3421 h 3521874"/>
                <a:gd name="connsiteX0" fmla="*/ 467139 w 2385391"/>
                <a:gd name="connsiteY0" fmla="*/ 3421 h 3521874"/>
                <a:gd name="connsiteX1" fmla="*/ 991074 w 2385391"/>
                <a:gd name="connsiteY1" fmla="*/ 364496 h 3521874"/>
                <a:gd name="connsiteX2" fmla="*/ 1597361 w 2385391"/>
                <a:gd name="connsiteY2" fmla="*/ 304435 h 3521874"/>
                <a:gd name="connsiteX3" fmla="*/ 1762919 w 2385391"/>
                <a:gd name="connsiteY3" fmla="*/ 741899 h 3521874"/>
                <a:gd name="connsiteX4" fmla="*/ 2190300 w 2385391"/>
                <a:gd name="connsiteY4" fmla="*/ 1096300 h 3521874"/>
                <a:gd name="connsiteX5" fmla="*/ 1995068 w 2385391"/>
                <a:gd name="connsiteY5" fmla="*/ 1640113 h 3521874"/>
                <a:gd name="connsiteX6" fmla="*/ 2385391 w 2385391"/>
                <a:gd name="connsiteY6" fmla="*/ 2060821 h 3521874"/>
                <a:gd name="connsiteX7" fmla="*/ 1938131 w 2385391"/>
                <a:gd name="connsiteY7" fmla="*/ 2647230 h 3521874"/>
                <a:gd name="connsiteX8" fmla="*/ 1719470 w 2385391"/>
                <a:gd name="connsiteY8" fmla="*/ 3303213 h 3521874"/>
                <a:gd name="connsiteX9" fmla="*/ 1033670 w 2385391"/>
                <a:gd name="connsiteY9" fmla="*/ 3352908 h 3521874"/>
                <a:gd name="connsiteX10" fmla="*/ 357809 w 2385391"/>
                <a:gd name="connsiteY10" fmla="*/ 3521874 h 3521874"/>
                <a:gd name="connsiteX11" fmla="*/ 0 w 2385391"/>
                <a:gd name="connsiteY11" fmla="*/ 2736682 h 3521874"/>
                <a:gd name="connsiteX12" fmla="*/ 9939 w 2385391"/>
                <a:gd name="connsiteY12" fmla="*/ 540134 h 3521874"/>
                <a:gd name="connsiteX13" fmla="*/ 467139 w 2385391"/>
                <a:gd name="connsiteY13" fmla="*/ 3421 h 3521874"/>
                <a:gd name="connsiteX0" fmla="*/ 467139 w 2385391"/>
                <a:gd name="connsiteY0" fmla="*/ 3421 h 3521874"/>
                <a:gd name="connsiteX1" fmla="*/ 991074 w 2385391"/>
                <a:gd name="connsiteY1" fmla="*/ 364496 h 3521874"/>
                <a:gd name="connsiteX2" fmla="*/ 1597361 w 2385391"/>
                <a:gd name="connsiteY2" fmla="*/ 304435 h 3521874"/>
                <a:gd name="connsiteX3" fmla="*/ 1762919 w 2385391"/>
                <a:gd name="connsiteY3" fmla="*/ 741899 h 3521874"/>
                <a:gd name="connsiteX4" fmla="*/ 2190300 w 2385391"/>
                <a:gd name="connsiteY4" fmla="*/ 1096300 h 3521874"/>
                <a:gd name="connsiteX5" fmla="*/ 1982005 w 2385391"/>
                <a:gd name="connsiteY5" fmla="*/ 1627050 h 3521874"/>
                <a:gd name="connsiteX6" fmla="*/ 2385391 w 2385391"/>
                <a:gd name="connsiteY6" fmla="*/ 2060821 h 3521874"/>
                <a:gd name="connsiteX7" fmla="*/ 1938131 w 2385391"/>
                <a:gd name="connsiteY7" fmla="*/ 2647230 h 3521874"/>
                <a:gd name="connsiteX8" fmla="*/ 1719470 w 2385391"/>
                <a:gd name="connsiteY8" fmla="*/ 3303213 h 3521874"/>
                <a:gd name="connsiteX9" fmla="*/ 1033670 w 2385391"/>
                <a:gd name="connsiteY9" fmla="*/ 3352908 h 3521874"/>
                <a:gd name="connsiteX10" fmla="*/ 357809 w 2385391"/>
                <a:gd name="connsiteY10" fmla="*/ 3521874 h 3521874"/>
                <a:gd name="connsiteX11" fmla="*/ 0 w 2385391"/>
                <a:gd name="connsiteY11" fmla="*/ 2736682 h 3521874"/>
                <a:gd name="connsiteX12" fmla="*/ 9939 w 2385391"/>
                <a:gd name="connsiteY12" fmla="*/ 540134 h 3521874"/>
                <a:gd name="connsiteX13" fmla="*/ 467139 w 2385391"/>
                <a:gd name="connsiteY13" fmla="*/ 3421 h 3521874"/>
                <a:gd name="connsiteX0" fmla="*/ 467139 w 2385391"/>
                <a:gd name="connsiteY0" fmla="*/ 3421 h 3521874"/>
                <a:gd name="connsiteX1" fmla="*/ 991074 w 2385391"/>
                <a:gd name="connsiteY1" fmla="*/ 364496 h 3521874"/>
                <a:gd name="connsiteX2" fmla="*/ 1597361 w 2385391"/>
                <a:gd name="connsiteY2" fmla="*/ 304435 h 3521874"/>
                <a:gd name="connsiteX3" fmla="*/ 1762919 w 2385391"/>
                <a:gd name="connsiteY3" fmla="*/ 741899 h 3521874"/>
                <a:gd name="connsiteX4" fmla="*/ 2190300 w 2385391"/>
                <a:gd name="connsiteY4" fmla="*/ 1096300 h 3521874"/>
                <a:gd name="connsiteX5" fmla="*/ 1982005 w 2385391"/>
                <a:gd name="connsiteY5" fmla="*/ 1627050 h 3521874"/>
                <a:gd name="connsiteX6" fmla="*/ 2385391 w 2385391"/>
                <a:gd name="connsiteY6" fmla="*/ 2060821 h 3521874"/>
                <a:gd name="connsiteX7" fmla="*/ 1938131 w 2385391"/>
                <a:gd name="connsiteY7" fmla="*/ 2647230 h 3521874"/>
                <a:gd name="connsiteX8" fmla="*/ 1719470 w 2385391"/>
                <a:gd name="connsiteY8" fmla="*/ 3303213 h 3521874"/>
                <a:gd name="connsiteX9" fmla="*/ 1033670 w 2385391"/>
                <a:gd name="connsiteY9" fmla="*/ 3352908 h 3521874"/>
                <a:gd name="connsiteX10" fmla="*/ 357809 w 2385391"/>
                <a:gd name="connsiteY10" fmla="*/ 3521874 h 3521874"/>
                <a:gd name="connsiteX11" fmla="*/ 0 w 2385391"/>
                <a:gd name="connsiteY11" fmla="*/ 2736682 h 3521874"/>
                <a:gd name="connsiteX12" fmla="*/ 9939 w 2385391"/>
                <a:gd name="connsiteY12" fmla="*/ 540134 h 3521874"/>
                <a:gd name="connsiteX13" fmla="*/ 467139 w 2385391"/>
                <a:gd name="connsiteY13" fmla="*/ 3421 h 3521874"/>
                <a:gd name="connsiteX0" fmla="*/ 467139 w 2385391"/>
                <a:gd name="connsiteY0" fmla="*/ 3421 h 3521874"/>
                <a:gd name="connsiteX1" fmla="*/ 991074 w 2385391"/>
                <a:gd name="connsiteY1" fmla="*/ 364496 h 3521874"/>
                <a:gd name="connsiteX2" fmla="*/ 1597361 w 2385391"/>
                <a:gd name="connsiteY2" fmla="*/ 304435 h 3521874"/>
                <a:gd name="connsiteX3" fmla="*/ 1762919 w 2385391"/>
                <a:gd name="connsiteY3" fmla="*/ 741899 h 3521874"/>
                <a:gd name="connsiteX4" fmla="*/ 2190300 w 2385391"/>
                <a:gd name="connsiteY4" fmla="*/ 1096300 h 3521874"/>
                <a:gd name="connsiteX5" fmla="*/ 1982005 w 2385391"/>
                <a:gd name="connsiteY5" fmla="*/ 1627050 h 3521874"/>
                <a:gd name="connsiteX6" fmla="*/ 2385391 w 2385391"/>
                <a:gd name="connsiteY6" fmla="*/ 2060821 h 3521874"/>
                <a:gd name="connsiteX7" fmla="*/ 1938131 w 2385391"/>
                <a:gd name="connsiteY7" fmla="*/ 2647230 h 3521874"/>
                <a:gd name="connsiteX8" fmla="*/ 1719470 w 2385391"/>
                <a:gd name="connsiteY8" fmla="*/ 3303213 h 3521874"/>
                <a:gd name="connsiteX9" fmla="*/ 1033670 w 2385391"/>
                <a:gd name="connsiteY9" fmla="*/ 3352908 h 3521874"/>
                <a:gd name="connsiteX10" fmla="*/ 357809 w 2385391"/>
                <a:gd name="connsiteY10" fmla="*/ 3521874 h 3521874"/>
                <a:gd name="connsiteX11" fmla="*/ 0 w 2385391"/>
                <a:gd name="connsiteY11" fmla="*/ 2736682 h 3521874"/>
                <a:gd name="connsiteX12" fmla="*/ 9939 w 2385391"/>
                <a:gd name="connsiteY12" fmla="*/ 540134 h 3521874"/>
                <a:gd name="connsiteX13" fmla="*/ 467139 w 2385391"/>
                <a:gd name="connsiteY13" fmla="*/ 3421 h 3521874"/>
                <a:gd name="connsiteX0" fmla="*/ 467139 w 2352734"/>
                <a:gd name="connsiteY0" fmla="*/ 3421 h 3521874"/>
                <a:gd name="connsiteX1" fmla="*/ 991074 w 2352734"/>
                <a:gd name="connsiteY1" fmla="*/ 364496 h 3521874"/>
                <a:gd name="connsiteX2" fmla="*/ 1597361 w 2352734"/>
                <a:gd name="connsiteY2" fmla="*/ 304435 h 3521874"/>
                <a:gd name="connsiteX3" fmla="*/ 1762919 w 2352734"/>
                <a:gd name="connsiteY3" fmla="*/ 741899 h 3521874"/>
                <a:gd name="connsiteX4" fmla="*/ 2190300 w 2352734"/>
                <a:gd name="connsiteY4" fmla="*/ 1096300 h 3521874"/>
                <a:gd name="connsiteX5" fmla="*/ 1982005 w 2352734"/>
                <a:gd name="connsiteY5" fmla="*/ 1627050 h 3521874"/>
                <a:gd name="connsiteX6" fmla="*/ 2352734 w 2352734"/>
                <a:gd name="connsiteY6" fmla="*/ 2080415 h 3521874"/>
                <a:gd name="connsiteX7" fmla="*/ 1938131 w 2352734"/>
                <a:gd name="connsiteY7" fmla="*/ 2647230 h 3521874"/>
                <a:gd name="connsiteX8" fmla="*/ 1719470 w 2352734"/>
                <a:gd name="connsiteY8" fmla="*/ 3303213 h 3521874"/>
                <a:gd name="connsiteX9" fmla="*/ 1033670 w 2352734"/>
                <a:gd name="connsiteY9" fmla="*/ 3352908 h 3521874"/>
                <a:gd name="connsiteX10" fmla="*/ 357809 w 2352734"/>
                <a:gd name="connsiteY10" fmla="*/ 3521874 h 3521874"/>
                <a:gd name="connsiteX11" fmla="*/ 0 w 2352734"/>
                <a:gd name="connsiteY11" fmla="*/ 2736682 h 3521874"/>
                <a:gd name="connsiteX12" fmla="*/ 9939 w 2352734"/>
                <a:gd name="connsiteY12" fmla="*/ 540134 h 3521874"/>
                <a:gd name="connsiteX13" fmla="*/ 467139 w 2352734"/>
                <a:gd name="connsiteY13" fmla="*/ 3421 h 3521874"/>
                <a:gd name="connsiteX0" fmla="*/ 467139 w 2352860"/>
                <a:gd name="connsiteY0" fmla="*/ 3421 h 3521874"/>
                <a:gd name="connsiteX1" fmla="*/ 991074 w 2352860"/>
                <a:gd name="connsiteY1" fmla="*/ 364496 h 3521874"/>
                <a:gd name="connsiteX2" fmla="*/ 1597361 w 2352860"/>
                <a:gd name="connsiteY2" fmla="*/ 304435 h 3521874"/>
                <a:gd name="connsiteX3" fmla="*/ 1762919 w 2352860"/>
                <a:gd name="connsiteY3" fmla="*/ 741899 h 3521874"/>
                <a:gd name="connsiteX4" fmla="*/ 2190300 w 2352860"/>
                <a:gd name="connsiteY4" fmla="*/ 1096300 h 3521874"/>
                <a:gd name="connsiteX5" fmla="*/ 1982005 w 2352860"/>
                <a:gd name="connsiteY5" fmla="*/ 1627050 h 3521874"/>
                <a:gd name="connsiteX6" fmla="*/ 2352734 w 2352860"/>
                <a:gd name="connsiteY6" fmla="*/ 2080415 h 3521874"/>
                <a:gd name="connsiteX7" fmla="*/ 1938131 w 2352860"/>
                <a:gd name="connsiteY7" fmla="*/ 2647230 h 3521874"/>
                <a:gd name="connsiteX8" fmla="*/ 1719470 w 2352860"/>
                <a:gd name="connsiteY8" fmla="*/ 3303213 h 3521874"/>
                <a:gd name="connsiteX9" fmla="*/ 1033670 w 2352860"/>
                <a:gd name="connsiteY9" fmla="*/ 3352908 h 3521874"/>
                <a:gd name="connsiteX10" fmla="*/ 357809 w 2352860"/>
                <a:gd name="connsiteY10" fmla="*/ 3521874 h 3521874"/>
                <a:gd name="connsiteX11" fmla="*/ 0 w 2352860"/>
                <a:gd name="connsiteY11" fmla="*/ 2736682 h 3521874"/>
                <a:gd name="connsiteX12" fmla="*/ 9939 w 2352860"/>
                <a:gd name="connsiteY12" fmla="*/ 540134 h 3521874"/>
                <a:gd name="connsiteX13" fmla="*/ 467139 w 2352860"/>
                <a:gd name="connsiteY13" fmla="*/ 3421 h 3521874"/>
                <a:gd name="connsiteX0" fmla="*/ 467139 w 2352860"/>
                <a:gd name="connsiteY0" fmla="*/ 3421 h 3521874"/>
                <a:gd name="connsiteX1" fmla="*/ 991074 w 2352860"/>
                <a:gd name="connsiteY1" fmla="*/ 364496 h 3521874"/>
                <a:gd name="connsiteX2" fmla="*/ 1597361 w 2352860"/>
                <a:gd name="connsiteY2" fmla="*/ 304435 h 3521874"/>
                <a:gd name="connsiteX3" fmla="*/ 1762919 w 2352860"/>
                <a:gd name="connsiteY3" fmla="*/ 741899 h 3521874"/>
                <a:gd name="connsiteX4" fmla="*/ 2190300 w 2352860"/>
                <a:gd name="connsiteY4" fmla="*/ 1096300 h 3521874"/>
                <a:gd name="connsiteX5" fmla="*/ 1982005 w 2352860"/>
                <a:gd name="connsiteY5" fmla="*/ 1640112 h 3521874"/>
                <a:gd name="connsiteX6" fmla="*/ 2352734 w 2352860"/>
                <a:gd name="connsiteY6" fmla="*/ 2080415 h 3521874"/>
                <a:gd name="connsiteX7" fmla="*/ 1938131 w 2352860"/>
                <a:gd name="connsiteY7" fmla="*/ 2647230 h 3521874"/>
                <a:gd name="connsiteX8" fmla="*/ 1719470 w 2352860"/>
                <a:gd name="connsiteY8" fmla="*/ 3303213 h 3521874"/>
                <a:gd name="connsiteX9" fmla="*/ 1033670 w 2352860"/>
                <a:gd name="connsiteY9" fmla="*/ 3352908 h 3521874"/>
                <a:gd name="connsiteX10" fmla="*/ 357809 w 2352860"/>
                <a:gd name="connsiteY10" fmla="*/ 3521874 h 3521874"/>
                <a:gd name="connsiteX11" fmla="*/ 0 w 2352860"/>
                <a:gd name="connsiteY11" fmla="*/ 2736682 h 3521874"/>
                <a:gd name="connsiteX12" fmla="*/ 9939 w 2352860"/>
                <a:gd name="connsiteY12" fmla="*/ 540134 h 3521874"/>
                <a:gd name="connsiteX13" fmla="*/ 467139 w 2352860"/>
                <a:gd name="connsiteY13" fmla="*/ 3421 h 3521874"/>
                <a:gd name="connsiteX0" fmla="*/ 467139 w 2352860"/>
                <a:gd name="connsiteY0" fmla="*/ 3421 h 3521874"/>
                <a:gd name="connsiteX1" fmla="*/ 991074 w 2352860"/>
                <a:gd name="connsiteY1" fmla="*/ 364496 h 3521874"/>
                <a:gd name="connsiteX2" fmla="*/ 1597361 w 2352860"/>
                <a:gd name="connsiteY2" fmla="*/ 304435 h 3521874"/>
                <a:gd name="connsiteX3" fmla="*/ 1762919 w 2352860"/>
                <a:gd name="connsiteY3" fmla="*/ 741899 h 3521874"/>
                <a:gd name="connsiteX4" fmla="*/ 2190300 w 2352860"/>
                <a:gd name="connsiteY4" fmla="*/ 1096300 h 3521874"/>
                <a:gd name="connsiteX5" fmla="*/ 1982005 w 2352860"/>
                <a:gd name="connsiteY5" fmla="*/ 1640112 h 3521874"/>
                <a:gd name="connsiteX6" fmla="*/ 2352734 w 2352860"/>
                <a:gd name="connsiteY6" fmla="*/ 2080415 h 3521874"/>
                <a:gd name="connsiteX7" fmla="*/ 1938131 w 2352860"/>
                <a:gd name="connsiteY7" fmla="*/ 2647230 h 3521874"/>
                <a:gd name="connsiteX8" fmla="*/ 1719470 w 2352860"/>
                <a:gd name="connsiteY8" fmla="*/ 3303213 h 3521874"/>
                <a:gd name="connsiteX9" fmla="*/ 1033670 w 2352860"/>
                <a:gd name="connsiteY9" fmla="*/ 3352908 h 3521874"/>
                <a:gd name="connsiteX10" fmla="*/ 357809 w 2352860"/>
                <a:gd name="connsiteY10" fmla="*/ 3521874 h 3521874"/>
                <a:gd name="connsiteX11" fmla="*/ 0 w 2352860"/>
                <a:gd name="connsiteY11" fmla="*/ 2736682 h 3521874"/>
                <a:gd name="connsiteX12" fmla="*/ 9939 w 2352860"/>
                <a:gd name="connsiteY12" fmla="*/ 540134 h 3521874"/>
                <a:gd name="connsiteX13" fmla="*/ 467139 w 2352860"/>
                <a:gd name="connsiteY13" fmla="*/ 3421 h 3521874"/>
                <a:gd name="connsiteX0" fmla="*/ 467139 w 2352860"/>
                <a:gd name="connsiteY0" fmla="*/ 3421 h 3521874"/>
                <a:gd name="connsiteX1" fmla="*/ 991074 w 2352860"/>
                <a:gd name="connsiteY1" fmla="*/ 364496 h 3521874"/>
                <a:gd name="connsiteX2" fmla="*/ 1597361 w 2352860"/>
                <a:gd name="connsiteY2" fmla="*/ 304435 h 3521874"/>
                <a:gd name="connsiteX3" fmla="*/ 1762919 w 2352860"/>
                <a:gd name="connsiteY3" fmla="*/ 741899 h 3521874"/>
                <a:gd name="connsiteX4" fmla="*/ 2190300 w 2352860"/>
                <a:gd name="connsiteY4" fmla="*/ 1096300 h 3521874"/>
                <a:gd name="connsiteX5" fmla="*/ 1982005 w 2352860"/>
                <a:gd name="connsiteY5" fmla="*/ 1640112 h 3521874"/>
                <a:gd name="connsiteX6" fmla="*/ 2352734 w 2352860"/>
                <a:gd name="connsiteY6" fmla="*/ 2080415 h 3521874"/>
                <a:gd name="connsiteX7" fmla="*/ 1938131 w 2352860"/>
                <a:gd name="connsiteY7" fmla="*/ 2647230 h 3521874"/>
                <a:gd name="connsiteX8" fmla="*/ 1719470 w 2352860"/>
                <a:gd name="connsiteY8" fmla="*/ 3303213 h 3521874"/>
                <a:gd name="connsiteX9" fmla="*/ 1033670 w 2352860"/>
                <a:gd name="connsiteY9" fmla="*/ 3352908 h 3521874"/>
                <a:gd name="connsiteX10" fmla="*/ 357809 w 2352860"/>
                <a:gd name="connsiteY10" fmla="*/ 3521874 h 3521874"/>
                <a:gd name="connsiteX11" fmla="*/ 0 w 2352860"/>
                <a:gd name="connsiteY11" fmla="*/ 2736682 h 3521874"/>
                <a:gd name="connsiteX12" fmla="*/ 9939 w 2352860"/>
                <a:gd name="connsiteY12" fmla="*/ 540134 h 3521874"/>
                <a:gd name="connsiteX13" fmla="*/ 467139 w 2352860"/>
                <a:gd name="connsiteY13" fmla="*/ 3421 h 3521874"/>
                <a:gd name="connsiteX0" fmla="*/ 467139 w 2352860"/>
                <a:gd name="connsiteY0" fmla="*/ 3421 h 3521874"/>
                <a:gd name="connsiteX1" fmla="*/ 991074 w 2352860"/>
                <a:gd name="connsiteY1" fmla="*/ 364496 h 3521874"/>
                <a:gd name="connsiteX2" fmla="*/ 1597361 w 2352860"/>
                <a:gd name="connsiteY2" fmla="*/ 304435 h 3521874"/>
                <a:gd name="connsiteX3" fmla="*/ 1762919 w 2352860"/>
                <a:gd name="connsiteY3" fmla="*/ 741899 h 3521874"/>
                <a:gd name="connsiteX4" fmla="*/ 2190300 w 2352860"/>
                <a:gd name="connsiteY4" fmla="*/ 1096300 h 3521874"/>
                <a:gd name="connsiteX5" fmla="*/ 1982005 w 2352860"/>
                <a:gd name="connsiteY5" fmla="*/ 1640112 h 3521874"/>
                <a:gd name="connsiteX6" fmla="*/ 2352734 w 2352860"/>
                <a:gd name="connsiteY6" fmla="*/ 2080415 h 3521874"/>
                <a:gd name="connsiteX7" fmla="*/ 1915271 w 2352860"/>
                <a:gd name="connsiteY7" fmla="*/ 2614573 h 3521874"/>
                <a:gd name="connsiteX8" fmla="*/ 1719470 w 2352860"/>
                <a:gd name="connsiteY8" fmla="*/ 3303213 h 3521874"/>
                <a:gd name="connsiteX9" fmla="*/ 1033670 w 2352860"/>
                <a:gd name="connsiteY9" fmla="*/ 3352908 h 3521874"/>
                <a:gd name="connsiteX10" fmla="*/ 357809 w 2352860"/>
                <a:gd name="connsiteY10" fmla="*/ 3521874 h 3521874"/>
                <a:gd name="connsiteX11" fmla="*/ 0 w 2352860"/>
                <a:gd name="connsiteY11" fmla="*/ 2736682 h 3521874"/>
                <a:gd name="connsiteX12" fmla="*/ 9939 w 2352860"/>
                <a:gd name="connsiteY12" fmla="*/ 540134 h 3521874"/>
                <a:gd name="connsiteX13" fmla="*/ 467139 w 2352860"/>
                <a:gd name="connsiteY13" fmla="*/ 3421 h 3521874"/>
                <a:gd name="connsiteX0" fmla="*/ 467139 w 2352860"/>
                <a:gd name="connsiteY0" fmla="*/ 3421 h 3521874"/>
                <a:gd name="connsiteX1" fmla="*/ 991074 w 2352860"/>
                <a:gd name="connsiteY1" fmla="*/ 364496 h 3521874"/>
                <a:gd name="connsiteX2" fmla="*/ 1597361 w 2352860"/>
                <a:gd name="connsiteY2" fmla="*/ 304435 h 3521874"/>
                <a:gd name="connsiteX3" fmla="*/ 1762919 w 2352860"/>
                <a:gd name="connsiteY3" fmla="*/ 741899 h 3521874"/>
                <a:gd name="connsiteX4" fmla="*/ 2190300 w 2352860"/>
                <a:gd name="connsiteY4" fmla="*/ 1096300 h 3521874"/>
                <a:gd name="connsiteX5" fmla="*/ 1982005 w 2352860"/>
                <a:gd name="connsiteY5" fmla="*/ 1640112 h 3521874"/>
                <a:gd name="connsiteX6" fmla="*/ 2352734 w 2352860"/>
                <a:gd name="connsiteY6" fmla="*/ 2080415 h 3521874"/>
                <a:gd name="connsiteX7" fmla="*/ 1915271 w 2352860"/>
                <a:gd name="connsiteY7" fmla="*/ 2614573 h 3521874"/>
                <a:gd name="connsiteX8" fmla="*/ 1719470 w 2352860"/>
                <a:gd name="connsiteY8" fmla="*/ 3303213 h 3521874"/>
                <a:gd name="connsiteX9" fmla="*/ 1033670 w 2352860"/>
                <a:gd name="connsiteY9" fmla="*/ 3352908 h 3521874"/>
                <a:gd name="connsiteX10" fmla="*/ 357809 w 2352860"/>
                <a:gd name="connsiteY10" fmla="*/ 3521874 h 3521874"/>
                <a:gd name="connsiteX11" fmla="*/ 0 w 2352860"/>
                <a:gd name="connsiteY11" fmla="*/ 2736682 h 3521874"/>
                <a:gd name="connsiteX12" fmla="*/ 9939 w 2352860"/>
                <a:gd name="connsiteY12" fmla="*/ 540134 h 3521874"/>
                <a:gd name="connsiteX13" fmla="*/ 467139 w 2352860"/>
                <a:gd name="connsiteY13" fmla="*/ 3421 h 3521874"/>
                <a:gd name="connsiteX0" fmla="*/ 467139 w 2352860"/>
                <a:gd name="connsiteY0" fmla="*/ 3421 h 3521874"/>
                <a:gd name="connsiteX1" fmla="*/ 991074 w 2352860"/>
                <a:gd name="connsiteY1" fmla="*/ 364496 h 3521874"/>
                <a:gd name="connsiteX2" fmla="*/ 1597361 w 2352860"/>
                <a:gd name="connsiteY2" fmla="*/ 304435 h 3521874"/>
                <a:gd name="connsiteX3" fmla="*/ 1762919 w 2352860"/>
                <a:gd name="connsiteY3" fmla="*/ 741899 h 3521874"/>
                <a:gd name="connsiteX4" fmla="*/ 2190300 w 2352860"/>
                <a:gd name="connsiteY4" fmla="*/ 1096300 h 3521874"/>
                <a:gd name="connsiteX5" fmla="*/ 1982005 w 2352860"/>
                <a:gd name="connsiteY5" fmla="*/ 1640112 h 3521874"/>
                <a:gd name="connsiteX6" fmla="*/ 2352734 w 2352860"/>
                <a:gd name="connsiteY6" fmla="*/ 2080415 h 3521874"/>
                <a:gd name="connsiteX7" fmla="*/ 1882614 w 2352860"/>
                <a:gd name="connsiteY7" fmla="*/ 2621104 h 3521874"/>
                <a:gd name="connsiteX8" fmla="*/ 1719470 w 2352860"/>
                <a:gd name="connsiteY8" fmla="*/ 3303213 h 3521874"/>
                <a:gd name="connsiteX9" fmla="*/ 1033670 w 2352860"/>
                <a:gd name="connsiteY9" fmla="*/ 3352908 h 3521874"/>
                <a:gd name="connsiteX10" fmla="*/ 357809 w 2352860"/>
                <a:gd name="connsiteY10" fmla="*/ 3521874 h 3521874"/>
                <a:gd name="connsiteX11" fmla="*/ 0 w 2352860"/>
                <a:gd name="connsiteY11" fmla="*/ 2736682 h 3521874"/>
                <a:gd name="connsiteX12" fmla="*/ 9939 w 2352860"/>
                <a:gd name="connsiteY12" fmla="*/ 540134 h 3521874"/>
                <a:gd name="connsiteX13" fmla="*/ 467139 w 2352860"/>
                <a:gd name="connsiteY13" fmla="*/ 3421 h 3521874"/>
                <a:gd name="connsiteX0" fmla="*/ 467139 w 2352860"/>
                <a:gd name="connsiteY0" fmla="*/ 3421 h 3521874"/>
                <a:gd name="connsiteX1" fmla="*/ 991074 w 2352860"/>
                <a:gd name="connsiteY1" fmla="*/ 364496 h 3521874"/>
                <a:gd name="connsiteX2" fmla="*/ 1597361 w 2352860"/>
                <a:gd name="connsiteY2" fmla="*/ 304435 h 3521874"/>
                <a:gd name="connsiteX3" fmla="*/ 1762919 w 2352860"/>
                <a:gd name="connsiteY3" fmla="*/ 741899 h 3521874"/>
                <a:gd name="connsiteX4" fmla="*/ 2190300 w 2352860"/>
                <a:gd name="connsiteY4" fmla="*/ 1096300 h 3521874"/>
                <a:gd name="connsiteX5" fmla="*/ 1982005 w 2352860"/>
                <a:gd name="connsiteY5" fmla="*/ 1640112 h 3521874"/>
                <a:gd name="connsiteX6" fmla="*/ 2352734 w 2352860"/>
                <a:gd name="connsiteY6" fmla="*/ 2080415 h 3521874"/>
                <a:gd name="connsiteX7" fmla="*/ 1882614 w 2352860"/>
                <a:gd name="connsiteY7" fmla="*/ 2608041 h 3521874"/>
                <a:gd name="connsiteX8" fmla="*/ 1719470 w 2352860"/>
                <a:gd name="connsiteY8" fmla="*/ 3303213 h 3521874"/>
                <a:gd name="connsiteX9" fmla="*/ 1033670 w 2352860"/>
                <a:gd name="connsiteY9" fmla="*/ 3352908 h 3521874"/>
                <a:gd name="connsiteX10" fmla="*/ 357809 w 2352860"/>
                <a:gd name="connsiteY10" fmla="*/ 3521874 h 3521874"/>
                <a:gd name="connsiteX11" fmla="*/ 0 w 2352860"/>
                <a:gd name="connsiteY11" fmla="*/ 2736682 h 3521874"/>
                <a:gd name="connsiteX12" fmla="*/ 9939 w 2352860"/>
                <a:gd name="connsiteY12" fmla="*/ 540134 h 3521874"/>
                <a:gd name="connsiteX13" fmla="*/ 467139 w 2352860"/>
                <a:gd name="connsiteY13" fmla="*/ 3421 h 3521874"/>
                <a:gd name="connsiteX0" fmla="*/ 467139 w 2352860"/>
                <a:gd name="connsiteY0" fmla="*/ 3421 h 3521874"/>
                <a:gd name="connsiteX1" fmla="*/ 991074 w 2352860"/>
                <a:gd name="connsiteY1" fmla="*/ 364496 h 3521874"/>
                <a:gd name="connsiteX2" fmla="*/ 1597361 w 2352860"/>
                <a:gd name="connsiteY2" fmla="*/ 304435 h 3521874"/>
                <a:gd name="connsiteX3" fmla="*/ 1762919 w 2352860"/>
                <a:gd name="connsiteY3" fmla="*/ 741899 h 3521874"/>
                <a:gd name="connsiteX4" fmla="*/ 2190300 w 2352860"/>
                <a:gd name="connsiteY4" fmla="*/ 1096300 h 3521874"/>
                <a:gd name="connsiteX5" fmla="*/ 1982005 w 2352860"/>
                <a:gd name="connsiteY5" fmla="*/ 1640112 h 3521874"/>
                <a:gd name="connsiteX6" fmla="*/ 2352734 w 2352860"/>
                <a:gd name="connsiteY6" fmla="*/ 2080415 h 3521874"/>
                <a:gd name="connsiteX7" fmla="*/ 1882614 w 2352860"/>
                <a:gd name="connsiteY7" fmla="*/ 2608041 h 3521874"/>
                <a:gd name="connsiteX8" fmla="*/ 1719470 w 2352860"/>
                <a:gd name="connsiteY8" fmla="*/ 3303213 h 3521874"/>
                <a:gd name="connsiteX9" fmla="*/ 1033670 w 2352860"/>
                <a:gd name="connsiteY9" fmla="*/ 3352908 h 3521874"/>
                <a:gd name="connsiteX10" fmla="*/ 357809 w 2352860"/>
                <a:gd name="connsiteY10" fmla="*/ 3521874 h 3521874"/>
                <a:gd name="connsiteX11" fmla="*/ 0 w 2352860"/>
                <a:gd name="connsiteY11" fmla="*/ 2736682 h 3521874"/>
                <a:gd name="connsiteX12" fmla="*/ 9939 w 2352860"/>
                <a:gd name="connsiteY12" fmla="*/ 540134 h 3521874"/>
                <a:gd name="connsiteX13" fmla="*/ 467139 w 2352860"/>
                <a:gd name="connsiteY13" fmla="*/ 3421 h 3521874"/>
                <a:gd name="connsiteX0" fmla="*/ 467139 w 2352734"/>
                <a:gd name="connsiteY0" fmla="*/ 3421 h 3521874"/>
                <a:gd name="connsiteX1" fmla="*/ 991074 w 2352734"/>
                <a:gd name="connsiteY1" fmla="*/ 364496 h 3521874"/>
                <a:gd name="connsiteX2" fmla="*/ 1597361 w 2352734"/>
                <a:gd name="connsiteY2" fmla="*/ 304435 h 3521874"/>
                <a:gd name="connsiteX3" fmla="*/ 1762919 w 2352734"/>
                <a:gd name="connsiteY3" fmla="*/ 741899 h 3521874"/>
                <a:gd name="connsiteX4" fmla="*/ 2190300 w 2352734"/>
                <a:gd name="connsiteY4" fmla="*/ 1096300 h 3521874"/>
                <a:gd name="connsiteX5" fmla="*/ 1982005 w 2352734"/>
                <a:gd name="connsiteY5" fmla="*/ 1640112 h 3521874"/>
                <a:gd name="connsiteX6" fmla="*/ 2352734 w 2352734"/>
                <a:gd name="connsiteY6" fmla="*/ 2080415 h 3521874"/>
                <a:gd name="connsiteX7" fmla="*/ 1882614 w 2352734"/>
                <a:gd name="connsiteY7" fmla="*/ 2608041 h 3521874"/>
                <a:gd name="connsiteX8" fmla="*/ 1719470 w 2352734"/>
                <a:gd name="connsiteY8" fmla="*/ 3303213 h 3521874"/>
                <a:gd name="connsiteX9" fmla="*/ 1033670 w 2352734"/>
                <a:gd name="connsiteY9" fmla="*/ 3352908 h 3521874"/>
                <a:gd name="connsiteX10" fmla="*/ 357809 w 2352734"/>
                <a:gd name="connsiteY10" fmla="*/ 3521874 h 3521874"/>
                <a:gd name="connsiteX11" fmla="*/ 0 w 2352734"/>
                <a:gd name="connsiteY11" fmla="*/ 2736682 h 3521874"/>
                <a:gd name="connsiteX12" fmla="*/ 9939 w 2352734"/>
                <a:gd name="connsiteY12" fmla="*/ 540134 h 3521874"/>
                <a:gd name="connsiteX13" fmla="*/ 467139 w 2352734"/>
                <a:gd name="connsiteY13" fmla="*/ 3421 h 3521874"/>
                <a:gd name="connsiteX0" fmla="*/ 467139 w 2352760"/>
                <a:gd name="connsiteY0" fmla="*/ 3421 h 3521874"/>
                <a:gd name="connsiteX1" fmla="*/ 991074 w 2352760"/>
                <a:gd name="connsiteY1" fmla="*/ 364496 h 3521874"/>
                <a:gd name="connsiteX2" fmla="*/ 1597361 w 2352760"/>
                <a:gd name="connsiteY2" fmla="*/ 304435 h 3521874"/>
                <a:gd name="connsiteX3" fmla="*/ 1762919 w 2352760"/>
                <a:gd name="connsiteY3" fmla="*/ 741899 h 3521874"/>
                <a:gd name="connsiteX4" fmla="*/ 2190300 w 2352760"/>
                <a:gd name="connsiteY4" fmla="*/ 1096300 h 3521874"/>
                <a:gd name="connsiteX5" fmla="*/ 1982005 w 2352760"/>
                <a:gd name="connsiteY5" fmla="*/ 1640112 h 3521874"/>
                <a:gd name="connsiteX6" fmla="*/ 2352734 w 2352760"/>
                <a:gd name="connsiteY6" fmla="*/ 2080415 h 3521874"/>
                <a:gd name="connsiteX7" fmla="*/ 1882614 w 2352760"/>
                <a:gd name="connsiteY7" fmla="*/ 2608041 h 3521874"/>
                <a:gd name="connsiteX8" fmla="*/ 1719470 w 2352760"/>
                <a:gd name="connsiteY8" fmla="*/ 3303213 h 3521874"/>
                <a:gd name="connsiteX9" fmla="*/ 1033670 w 2352760"/>
                <a:gd name="connsiteY9" fmla="*/ 3352908 h 3521874"/>
                <a:gd name="connsiteX10" fmla="*/ 357809 w 2352760"/>
                <a:gd name="connsiteY10" fmla="*/ 3521874 h 3521874"/>
                <a:gd name="connsiteX11" fmla="*/ 0 w 2352760"/>
                <a:gd name="connsiteY11" fmla="*/ 2736682 h 3521874"/>
                <a:gd name="connsiteX12" fmla="*/ 9939 w 2352760"/>
                <a:gd name="connsiteY12" fmla="*/ 540134 h 3521874"/>
                <a:gd name="connsiteX13" fmla="*/ 467139 w 2352760"/>
                <a:gd name="connsiteY13" fmla="*/ 3421 h 3521874"/>
                <a:gd name="connsiteX0" fmla="*/ 467139 w 2349495"/>
                <a:gd name="connsiteY0" fmla="*/ 3421 h 3521874"/>
                <a:gd name="connsiteX1" fmla="*/ 991074 w 2349495"/>
                <a:gd name="connsiteY1" fmla="*/ 364496 h 3521874"/>
                <a:gd name="connsiteX2" fmla="*/ 1597361 w 2349495"/>
                <a:gd name="connsiteY2" fmla="*/ 304435 h 3521874"/>
                <a:gd name="connsiteX3" fmla="*/ 1762919 w 2349495"/>
                <a:gd name="connsiteY3" fmla="*/ 741899 h 3521874"/>
                <a:gd name="connsiteX4" fmla="*/ 2190300 w 2349495"/>
                <a:gd name="connsiteY4" fmla="*/ 1096300 h 3521874"/>
                <a:gd name="connsiteX5" fmla="*/ 1982005 w 2349495"/>
                <a:gd name="connsiteY5" fmla="*/ 1640112 h 3521874"/>
                <a:gd name="connsiteX6" fmla="*/ 2349468 w 2349495"/>
                <a:gd name="connsiteY6" fmla="*/ 2100010 h 3521874"/>
                <a:gd name="connsiteX7" fmla="*/ 1882614 w 2349495"/>
                <a:gd name="connsiteY7" fmla="*/ 2608041 h 3521874"/>
                <a:gd name="connsiteX8" fmla="*/ 1719470 w 2349495"/>
                <a:gd name="connsiteY8" fmla="*/ 3303213 h 3521874"/>
                <a:gd name="connsiteX9" fmla="*/ 1033670 w 2349495"/>
                <a:gd name="connsiteY9" fmla="*/ 3352908 h 3521874"/>
                <a:gd name="connsiteX10" fmla="*/ 357809 w 2349495"/>
                <a:gd name="connsiteY10" fmla="*/ 3521874 h 3521874"/>
                <a:gd name="connsiteX11" fmla="*/ 0 w 2349495"/>
                <a:gd name="connsiteY11" fmla="*/ 2736682 h 3521874"/>
                <a:gd name="connsiteX12" fmla="*/ 9939 w 2349495"/>
                <a:gd name="connsiteY12" fmla="*/ 540134 h 3521874"/>
                <a:gd name="connsiteX13" fmla="*/ 467139 w 2349495"/>
                <a:gd name="connsiteY13" fmla="*/ 3421 h 3521874"/>
                <a:gd name="connsiteX0" fmla="*/ 467139 w 2349495"/>
                <a:gd name="connsiteY0" fmla="*/ 3421 h 3521874"/>
                <a:gd name="connsiteX1" fmla="*/ 991074 w 2349495"/>
                <a:gd name="connsiteY1" fmla="*/ 364496 h 3521874"/>
                <a:gd name="connsiteX2" fmla="*/ 1597361 w 2349495"/>
                <a:gd name="connsiteY2" fmla="*/ 304435 h 3521874"/>
                <a:gd name="connsiteX3" fmla="*/ 1762919 w 2349495"/>
                <a:gd name="connsiteY3" fmla="*/ 741899 h 3521874"/>
                <a:gd name="connsiteX4" fmla="*/ 2190300 w 2349495"/>
                <a:gd name="connsiteY4" fmla="*/ 1096300 h 3521874"/>
                <a:gd name="connsiteX5" fmla="*/ 1982005 w 2349495"/>
                <a:gd name="connsiteY5" fmla="*/ 1640112 h 3521874"/>
                <a:gd name="connsiteX6" fmla="*/ 2349468 w 2349495"/>
                <a:gd name="connsiteY6" fmla="*/ 2100010 h 3521874"/>
                <a:gd name="connsiteX7" fmla="*/ 1869551 w 2349495"/>
                <a:gd name="connsiteY7" fmla="*/ 2608041 h 3521874"/>
                <a:gd name="connsiteX8" fmla="*/ 1719470 w 2349495"/>
                <a:gd name="connsiteY8" fmla="*/ 3303213 h 3521874"/>
                <a:gd name="connsiteX9" fmla="*/ 1033670 w 2349495"/>
                <a:gd name="connsiteY9" fmla="*/ 3352908 h 3521874"/>
                <a:gd name="connsiteX10" fmla="*/ 357809 w 2349495"/>
                <a:gd name="connsiteY10" fmla="*/ 3521874 h 3521874"/>
                <a:gd name="connsiteX11" fmla="*/ 0 w 2349495"/>
                <a:gd name="connsiteY11" fmla="*/ 2736682 h 3521874"/>
                <a:gd name="connsiteX12" fmla="*/ 9939 w 2349495"/>
                <a:gd name="connsiteY12" fmla="*/ 540134 h 3521874"/>
                <a:gd name="connsiteX13" fmla="*/ 467139 w 2349495"/>
                <a:gd name="connsiteY13" fmla="*/ 3421 h 3521874"/>
                <a:gd name="connsiteX0" fmla="*/ 467139 w 2349495"/>
                <a:gd name="connsiteY0" fmla="*/ 3421 h 3521874"/>
                <a:gd name="connsiteX1" fmla="*/ 991074 w 2349495"/>
                <a:gd name="connsiteY1" fmla="*/ 364496 h 3521874"/>
                <a:gd name="connsiteX2" fmla="*/ 1597361 w 2349495"/>
                <a:gd name="connsiteY2" fmla="*/ 304435 h 3521874"/>
                <a:gd name="connsiteX3" fmla="*/ 1762919 w 2349495"/>
                <a:gd name="connsiteY3" fmla="*/ 741899 h 3521874"/>
                <a:gd name="connsiteX4" fmla="*/ 2190300 w 2349495"/>
                <a:gd name="connsiteY4" fmla="*/ 1096300 h 3521874"/>
                <a:gd name="connsiteX5" fmla="*/ 1982005 w 2349495"/>
                <a:gd name="connsiteY5" fmla="*/ 1640112 h 3521874"/>
                <a:gd name="connsiteX6" fmla="*/ 2349468 w 2349495"/>
                <a:gd name="connsiteY6" fmla="*/ 2100010 h 3521874"/>
                <a:gd name="connsiteX7" fmla="*/ 1869551 w 2349495"/>
                <a:gd name="connsiteY7" fmla="*/ 2608041 h 3521874"/>
                <a:gd name="connsiteX8" fmla="*/ 1719470 w 2349495"/>
                <a:gd name="connsiteY8" fmla="*/ 3303213 h 3521874"/>
                <a:gd name="connsiteX9" fmla="*/ 1033670 w 2349495"/>
                <a:gd name="connsiteY9" fmla="*/ 3352908 h 3521874"/>
                <a:gd name="connsiteX10" fmla="*/ 357809 w 2349495"/>
                <a:gd name="connsiteY10" fmla="*/ 3521874 h 3521874"/>
                <a:gd name="connsiteX11" fmla="*/ 0 w 2349495"/>
                <a:gd name="connsiteY11" fmla="*/ 2736682 h 3521874"/>
                <a:gd name="connsiteX12" fmla="*/ 9939 w 2349495"/>
                <a:gd name="connsiteY12" fmla="*/ 540134 h 3521874"/>
                <a:gd name="connsiteX13" fmla="*/ 467139 w 2349495"/>
                <a:gd name="connsiteY13" fmla="*/ 3421 h 3521874"/>
                <a:gd name="connsiteX0" fmla="*/ 467139 w 2349495"/>
                <a:gd name="connsiteY0" fmla="*/ 3421 h 3521874"/>
                <a:gd name="connsiteX1" fmla="*/ 991074 w 2349495"/>
                <a:gd name="connsiteY1" fmla="*/ 364496 h 3521874"/>
                <a:gd name="connsiteX2" fmla="*/ 1597361 w 2349495"/>
                <a:gd name="connsiteY2" fmla="*/ 304435 h 3521874"/>
                <a:gd name="connsiteX3" fmla="*/ 1762919 w 2349495"/>
                <a:gd name="connsiteY3" fmla="*/ 741899 h 3521874"/>
                <a:gd name="connsiteX4" fmla="*/ 2190300 w 2349495"/>
                <a:gd name="connsiteY4" fmla="*/ 1096300 h 3521874"/>
                <a:gd name="connsiteX5" fmla="*/ 1982005 w 2349495"/>
                <a:gd name="connsiteY5" fmla="*/ 1640112 h 3521874"/>
                <a:gd name="connsiteX6" fmla="*/ 2349468 w 2349495"/>
                <a:gd name="connsiteY6" fmla="*/ 2100010 h 3521874"/>
                <a:gd name="connsiteX7" fmla="*/ 1869551 w 2349495"/>
                <a:gd name="connsiteY7" fmla="*/ 2608041 h 3521874"/>
                <a:gd name="connsiteX8" fmla="*/ 1690079 w 2349495"/>
                <a:gd name="connsiteY8" fmla="*/ 3264025 h 3521874"/>
                <a:gd name="connsiteX9" fmla="*/ 1033670 w 2349495"/>
                <a:gd name="connsiteY9" fmla="*/ 3352908 h 3521874"/>
                <a:gd name="connsiteX10" fmla="*/ 357809 w 2349495"/>
                <a:gd name="connsiteY10" fmla="*/ 3521874 h 3521874"/>
                <a:gd name="connsiteX11" fmla="*/ 0 w 2349495"/>
                <a:gd name="connsiteY11" fmla="*/ 2736682 h 3521874"/>
                <a:gd name="connsiteX12" fmla="*/ 9939 w 2349495"/>
                <a:gd name="connsiteY12" fmla="*/ 540134 h 3521874"/>
                <a:gd name="connsiteX13" fmla="*/ 467139 w 2349495"/>
                <a:gd name="connsiteY13" fmla="*/ 3421 h 3521874"/>
                <a:gd name="connsiteX0" fmla="*/ 467139 w 2349495"/>
                <a:gd name="connsiteY0" fmla="*/ 3421 h 3521874"/>
                <a:gd name="connsiteX1" fmla="*/ 991074 w 2349495"/>
                <a:gd name="connsiteY1" fmla="*/ 364496 h 3521874"/>
                <a:gd name="connsiteX2" fmla="*/ 1597361 w 2349495"/>
                <a:gd name="connsiteY2" fmla="*/ 304435 h 3521874"/>
                <a:gd name="connsiteX3" fmla="*/ 1762919 w 2349495"/>
                <a:gd name="connsiteY3" fmla="*/ 741899 h 3521874"/>
                <a:gd name="connsiteX4" fmla="*/ 2190300 w 2349495"/>
                <a:gd name="connsiteY4" fmla="*/ 1096300 h 3521874"/>
                <a:gd name="connsiteX5" fmla="*/ 1982005 w 2349495"/>
                <a:gd name="connsiteY5" fmla="*/ 1640112 h 3521874"/>
                <a:gd name="connsiteX6" fmla="*/ 2349468 w 2349495"/>
                <a:gd name="connsiteY6" fmla="*/ 2100010 h 3521874"/>
                <a:gd name="connsiteX7" fmla="*/ 1869551 w 2349495"/>
                <a:gd name="connsiteY7" fmla="*/ 2608041 h 3521874"/>
                <a:gd name="connsiteX8" fmla="*/ 1690079 w 2349495"/>
                <a:gd name="connsiteY8" fmla="*/ 3264025 h 3521874"/>
                <a:gd name="connsiteX9" fmla="*/ 1033670 w 2349495"/>
                <a:gd name="connsiteY9" fmla="*/ 3352908 h 3521874"/>
                <a:gd name="connsiteX10" fmla="*/ 357809 w 2349495"/>
                <a:gd name="connsiteY10" fmla="*/ 3521874 h 3521874"/>
                <a:gd name="connsiteX11" fmla="*/ 0 w 2349495"/>
                <a:gd name="connsiteY11" fmla="*/ 2736682 h 3521874"/>
                <a:gd name="connsiteX12" fmla="*/ 9939 w 2349495"/>
                <a:gd name="connsiteY12" fmla="*/ 540134 h 3521874"/>
                <a:gd name="connsiteX13" fmla="*/ 467139 w 2349495"/>
                <a:gd name="connsiteY13" fmla="*/ 3421 h 3521874"/>
                <a:gd name="connsiteX0" fmla="*/ 467139 w 2349495"/>
                <a:gd name="connsiteY0" fmla="*/ 3421 h 3521874"/>
                <a:gd name="connsiteX1" fmla="*/ 991074 w 2349495"/>
                <a:gd name="connsiteY1" fmla="*/ 364496 h 3521874"/>
                <a:gd name="connsiteX2" fmla="*/ 1597361 w 2349495"/>
                <a:gd name="connsiteY2" fmla="*/ 304435 h 3521874"/>
                <a:gd name="connsiteX3" fmla="*/ 1762919 w 2349495"/>
                <a:gd name="connsiteY3" fmla="*/ 741899 h 3521874"/>
                <a:gd name="connsiteX4" fmla="*/ 2190300 w 2349495"/>
                <a:gd name="connsiteY4" fmla="*/ 1096300 h 3521874"/>
                <a:gd name="connsiteX5" fmla="*/ 1982005 w 2349495"/>
                <a:gd name="connsiteY5" fmla="*/ 1640112 h 3521874"/>
                <a:gd name="connsiteX6" fmla="*/ 2349468 w 2349495"/>
                <a:gd name="connsiteY6" fmla="*/ 2100010 h 3521874"/>
                <a:gd name="connsiteX7" fmla="*/ 1869551 w 2349495"/>
                <a:gd name="connsiteY7" fmla="*/ 2608041 h 3521874"/>
                <a:gd name="connsiteX8" fmla="*/ 1686813 w 2349495"/>
                <a:gd name="connsiteY8" fmla="*/ 3254228 h 3521874"/>
                <a:gd name="connsiteX9" fmla="*/ 1033670 w 2349495"/>
                <a:gd name="connsiteY9" fmla="*/ 3352908 h 3521874"/>
                <a:gd name="connsiteX10" fmla="*/ 357809 w 2349495"/>
                <a:gd name="connsiteY10" fmla="*/ 3521874 h 3521874"/>
                <a:gd name="connsiteX11" fmla="*/ 0 w 2349495"/>
                <a:gd name="connsiteY11" fmla="*/ 2736682 h 3521874"/>
                <a:gd name="connsiteX12" fmla="*/ 9939 w 2349495"/>
                <a:gd name="connsiteY12" fmla="*/ 540134 h 3521874"/>
                <a:gd name="connsiteX13" fmla="*/ 467139 w 2349495"/>
                <a:gd name="connsiteY13" fmla="*/ 3421 h 3521874"/>
                <a:gd name="connsiteX0" fmla="*/ 467139 w 2349495"/>
                <a:gd name="connsiteY0" fmla="*/ 3421 h 3521874"/>
                <a:gd name="connsiteX1" fmla="*/ 991074 w 2349495"/>
                <a:gd name="connsiteY1" fmla="*/ 364496 h 3521874"/>
                <a:gd name="connsiteX2" fmla="*/ 1597361 w 2349495"/>
                <a:gd name="connsiteY2" fmla="*/ 304435 h 3521874"/>
                <a:gd name="connsiteX3" fmla="*/ 1762919 w 2349495"/>
                <a:gd name="connsiteY3" fmla="*/ 741899 h 3521874"/>
                <a:gd name="connsiteX4" fmla="*/ 2190300 w 2349495"/>
                <a:gd name="connsiteY4" fmla="*/ 1096300 h 3521874"/>
                <a:gd name="connsiteX5" fmla="*/ 1982005 w 2349495"/>
                <a:gd name="connsiteY5" fmla="*/ 1640112 h 3521874"/>
                <a:gd name="connsiteX6" fmla="*/ 2349468 w 2349495"/>
                <a:gd name="connsiteY6" fmla="*/ 2100010 h 3521874"/>
                <a:gd name="connsiteX7" fmla="*/ 1869551 w 2349495"/>
                <a:gd name="connsiteY7" fmla="*/ 2608041 h 3521874"/>
                <a:gd name="connsiteX8" fmla="*/ 1686813 w 2349495"/>
                <a:gd name="connsiteY8" fmla="*/ 3254228 h 3521874"/>
                <a:gd name="connsiteX9" fmla="*/ 1033670 w 2349495"/>
                <a:gd name="connsiteY9" fmla="*/ 3352908 h 3521874"/>
                <a:gd name="connsiteX10" fmla="*/ 357809 w 2349495"/>
                <a:gd name="connsiteY10" fmla="*/ 3521874 h 3521874"/>
                <a:gd name="connsiteX11" fmla="*/ 0 w 2349495"/>
                <a:gd name="connsiteY11" fmla="*/ 2736682 h 3521874"/>
                <a:gd name="connsiteX12" fmla="*/ 9939 w 2349495"/>
                <a:gd name="connsiteY12" fmla="*/ 540134 h 3521874"/>
                <a:gd name="connsiteX13" fmla="*/ 467139 w 2349495"/>
                <a:gd name="connsiteY13" fmla="*/ 3421 h 3521874"/>
                <a:gd name="connsiteX0" fmla="*/ 467139 w 2349495"/>
                <a:gd name="connsiteY0" fmla="*/ 3421 h 3521874"/>
                <a:gd name="connsiteX1" fmla="*/ 991074 w 2349495"/>
                <a:gd name="connsiteY1" fmla="*/ 364496 h 3521874"/>
                <a:gd name="connsiteX2" fmla="*/ 1597361 w 2349495"/>
                <a:gd name="connsiteY2" fmla="*/ 304435 h 3521874"/>
                <a:gd name="connsiteX3" fmla="*/ 1762919 w 2349495"/>
                <a:gd name="connsiteY3" fmla="*/ 741899 h 3521874"/>
                <a:gd name="connsiteX4" fmla="*/ 2190300 w 2349495"/>
                <a:gd name="connsiteY4" fmla="*/ 1096300 h 3521874"/>
                <a:gd name="connsiteX5" fmla="*/ 1982005 w 2349495"/>
                <a:gd name="connsiteY5" fmla="*/ 1640112 h 3521874"/>
                <a:gd name="connsiteX6" fmla="*/ 2349468 w 2349495"/>
                <a:gd name="connsiteY6" fmla="*/ 2100010 h 3521874"/>
                <a:gd name="connsiteX7" fmla="*/ 1869551 w 2349495"/>
                <a:gd name="connsiteY7" fmla="*/ 2608041 h 3521874"/>
                <a:gd name="connsiteX8" fmla="*/ 1686813 w 2349495"/>
                <a:gd name="connsiteY8" fmla="*/ 3254228 h 3521874"/>
                <a:gd name="connsiteX9" fmla="*/ 1108782 w 2349495"/>
                <a:gd name="connsiteY9" fmla="*/ 3333313 h 3521874"/>
                <a:gd name="connsiteX10" fmla="*/ 357809 w 2349495"/>
                <a:gd name="connsiteY10" fmla="*/ 3521874 h 3521874"/>
                <a:gd name="connsiteX11" fmla="*/ 0 w 2349495"/>
                <a:gd name="connsiteY11" fmla="*/ 2736682 h 3521874"/>
                <a:gd name="connsiteX12" fmla="*/ 9939 w 2349495"/>
                <a:gd name="connsiteY12" fmla="*/ 540134 h 3521874"/>
                <a:gd name="connsiteX13" fmla="*/ 467139 w 2349495"/>
                <a:gd name="connsiteY13" fmla="*/ 3421 h 3521874"/>
                <a:gd name="connsiteX0" fmla="*/ 467139 w 2349495"/>
                <a:gd name="connsiteY0" fmla="*/ 3421 h 3521874"/>
                <a:gd name="connsiteX1" fmla="*/ 991074 w 2349495"/>
                <a:gd name="connsiteY1" fmla="*/ 364496 h 3521874"/>
                <a:gd name="connsiteX2" fmla="*/ 1597361 w 2349495"/>
                <a:gd name="connsiteY2" fmla="*/ 304435 h 3521874"/>
                <a:gd name="connsiteX3" fmla="*/ 1762919 w 2349495"/>
                <a:gd name="connsiteY3" fmla="*/ 741899 h 3521874"/>
                <a:gd name="connsiteX4" fmla="*/ 2190300 w 2349495"/>
                <a:gd name="connsiteY4" fmla="*/ 1096300 h 3521874"/>
                <a:gd name="connsiteX5" fmla="*/ 1982005 w 2349495"/>
                <a:gd name="connsiteY5" fmla="*/ 1640112 h 3521874"/>
                <a:gd name="connsiteX6" fmla="*/ 2349468 w 2349495"/>
                <a:gd name="connsiteY6" fmla="*/ 2100010 h 3521874"/>
                <a:gd name="connsiteX7" fmla="*/ 1869551 w 2349495"/>
                <a:gd name="connsiteY7" fmla="*/ 2608041 h 3521874"/>
                <a:gd name="connsiteX8" fmla="*/ 1686813 w 2349495"/>
                <a:gd name="connsiteY8" fmla="*/ 3254228 h 3521874"/>
                <a:gd name="connsiteX9" fmla="*/ 1108782 w 2349495"/>
                <a:gd name="connsiteY9" fmla="*/ 3333313 h 3521874"/>
                <a:gd name="connsiteX10" fmla="*/ 357809 w 2349495"/>
                <a:gd name="connsiteY10" fmla="*/ 3521874 h 3521874"/>
                <a:gd name="connsiteX11" fmla="*/ 0 w 2349495"/>
                <a:gd name="connsiteY11" fmla="*/ 2736682 h 3521874"/>
                <a:gd name="connsiteX12" fmla="*/ 9939 w 2349495"/>
                <a:gd name="connsiteY12" fmla="*/ 540134 h 3521874"/>
                <a:gd name="connsiteX13" fmla="*/ 467139 w 2349495"/>
                <a:gd name="connsiteY13" fmla="*/ 3421 h 3521874"/>
                <a:gd name="connsiteX0" fmla="*/ 467139 w 2349495"/>
                <a:gd name="connsiteY0" fmla="*/ 3421 h 3521874"/>
                <a:gd name="connsiteX1" fmla="*/ 991074 w 2349495"/>
                <a:gd name="connsiteY1" fmla="*/ 364496 h 3521874"/>
                <a:gd name="connsiteX2" fmla="*/ 1597361 w 2349495"/>
                <a:gd name="connsiteY2" fmla="*/ 304435 h 3521874"/>
                <a:gd name="connsiteX3" fmla="*/ 1762919 w 2349495"/>
                <a:gd name="connsiteY3" fmla="*/ 741899 h 3521874"/>
                <a:gd name="connsiteX4" fmla="*/ 2190300 w 2349495"/>
                <a:gd name="connsiteY4" fmla="*/ 1096300 h 3521874"/>
                <a:gd name="connsiteX5" fmla="*/ 1982005 w 2349495"/>
                <a:gd name="connsiteY5" fmla="*/ 1640112 h 3521874"/>
                <a:gd name="connsiteX6" fmla="*/ 2349468 w 2349495"/>
                <a:gd name="connsiteY6" fmla="*/ 2100010 h 3521874"/>
                <a:gd name="connsiteX7" fmla="*/ 1869551 w 2349495"/>
                <a:gd name="connsiteY7" fmla="*/ 2608041 h 3521874"/>
                <a:gd name="connsiteX8" fmla="*/ 1686813 w 2349495"/>
                <a:gd name="connsiteY8" fmla="*/ 3254228 h 3521874"/>
                <a:gd name="connsiteX9" fmla="*/ 1108782 w 2349495"/>
                <a:gd name="connsiteY9" fmla="*/ 3333313 h 3521874"/>
                <a:gd name="connsiteX10" fmla="*/ 357809 w 2349495"/>
                <a:gd name="connsiteY10" fmla="*/ 3521874 h 3521874"/>
                <a:gd name="connsiteX11" fmla="*/ 0 w 2349495"/>
                <a:gd name="connsiteY11" fmla="*/ 2736682 h 3521874"/>
                <a:gd name="connsiteX12" fmla="*/ 9939 w 2349495"/>
                <a:gd name="connsiteY12" fmla="*/ 540134 h 3521874"/>
                <a:gd name="connsiteX13" fmla="*/ 467139 w 2349495"/>
                <a:gd name="connsiteY13" fmla="*/ 3421 h 3521874"/>
                <a:gd name="connsiteX0" fmla="*/ 467139 w 2349495"/>
                <a:gd name="connsiteY0" fmla="*/ 3421 h 3484067"/>
                <a:gd name="connsiteX1" fmla="*/ 991074 w 2349495"/>
                <a:gd name="connsiteY1" fmla="*/ 364496 h 3484067"/>
                <a:gd name="connsiteX2" fmla="*/ 1597361 w 2349495"/>
                <a:gd name="connsiteY2" fmla="*/ 304435 h 3484067"/>
                <a:gd name="connsiteX3" fmla="*/ 1762919 w 2349495"/>
                <a:gd name="connsiteY3" fmla="*/ 741899 h 3484067"/>
                <a:gd name="connsiteX4" fmla="*/ 2190300 w 2349495"/>
                <a:gd name="connsiteY4" fmla="*/ 1096300 h 3484067"/>
                <a:gd name="connsiteX5" fmla="*/ 1982005 w 2349495"/>
                <a:gd name="connsiteY5" fmla="*/ 1640112 h 3484067"/>
                <a:gd name="connsiteX6" fmla="*/ 2349468 w 2349495"/>
                <a:gd name="connsiteY6" fmla="*/ 2100010 h 3484067"/>
                <a:gd name="connsiteX7" fmla="*/ 1869551 w 2349495"/>
                <a:gd name="connsiteY7" fmla="*/ 2608041 h 3484067"/>
                <a:gd name="connsiteX8" fmla="*/ 1686813 w 2349495"/>
                <a:gd name="connsiteY8" fmla="*/ 3254228 h 3484067"/>
                <a:gd name="connsiteX9" fmla="*/ 1108782 w 2349495"/>
                <a:gd name="connsiteY9" fmla="*/ 3333313 h 3484067"/>
                <a:gd name="connsiteX10" fmla="*/ 364340 w 2349495"/>
                <a:gd name="connsiteY10" fmla="*/ 3469622 h 3484067"/>
                <a:gd name="connsiteX11" fmla="*/ 0 w 2349495"/>
                <a:gd name="connsiteY11" fmla="*/ 2736682 h 3484067"/>
                <a:gd name="connsiteX12" fmla="*/ 9939 w 2349495"/>
                <a:gd name="connsiteY12" fmla="*/ 540134 h 3484067"/>
                <a:gd name="connsiteX13" fmla="*/ 467139 w 2349495"/>
                <a:gd name="connsiteY13" fmla="*/ 3421 h 3484067"/>
                <a:gd name="connsiteX0" fmla="*/ 467139 w 2349495"/>
                <a:gd name="connsiteY0" fmla="*/ 3421 h 3480224"/>
                <a:gd name="connsiteX1" fmla="*/ 991074 w 2349495"/>
                <a:gd name="connsiteY1" fmla="*/ 364496 h 3480224"/>
                <a:gd name="connsiteX2" fmla="*/ 1597361 w 2349495"/>
                <a:gd name="connsiteY2" fmla="*/ 304435 h 3480224"/>
                <a:gd name="connsiteX3" fmla="*/ 1762919 w 2349495"/>
                <a:gd name="connsiteY3" fmla="*/ 741899 h 3480224"/>
                <a:gd name="connsiteX4" fmla="*/ 2190300 w 2349495"/>
                <a:gd name="connsiteY4" fmla="*/ 1096300 h 3480224"/>
                <a:gd name="connsiteX5" fmla="*/ 1982005 w 2349495"/>
                <a:gd name="connsiteY5" fmla="*/ 1640112 h 3480224"/>
                <a:gd name="connsiteX6" fmla="*/ 2349468 w 2349495"/>
                <a:gd name="connsiteY6" fmla="*/ 2100010 h 3480224"/>
                <a:gd name="connsiteX7" fmla="*/ 1869551 w 2349495"/>
                <a:gd name="connsiteY7" fmla="*/ 2608041 h 3480224"/>
                <a:gd name="connsiteX8" fmla="*/ 1686813 w 2349495"/>
                <a:gd name="connsiteY8" fmla="*/ 3254228 h 3480224"/>
                <a:gd name="connsiteX9" fmla="*/ 1108782 w 2349495"/>
                <a:gd name="connsiteY9" fmla="*/ 3333313 h 3480224"/>
                <a:gd name="connsiteX10" fmla="*/ 370871 w 2349495"/>
                <a:gd name="connsiteY10" fmla="*/ 3459825 h 3480224"/>
                <a:gd name="connsiteX11" fmla="*/ 0 w 2349495"/>
                <a:gd name="connsiteY11" fmla="*/ 2736682 h 3480224"/>
                <a:gd name="connsiteX12" fmla="*/ 9939 w 2349495"/>
                <a:gd name="connsiteY12" fmla="*/ 540134 h 3480224"/>
                <a:gd name="connsiteX13" fmla="*/ 467139 w 2349495"/>
                <a:gd name="connsiteY13" fmla="*/ 3421 h 3480224"/>
                <a:gd name="connsiteX0" fmla="*/ 467139 w 2349495"/>
                <a:gd name="connsiteY0" fmla="*/ 3421 h 3552207"/>
                <a:gd name="connsiteX1" fmla="*/ 991074 w 2349495"/>
                <a:gd name="connsiteY1" fmla="*/ 364496 h 3552207"/>
                <a:gd name="connsiteX2" fmla="*/ 1597361 w 2349495"/>
                <a:gd name="connsiteY2" fmla="*/ 304435 h 3552207"/>
                <a:gd name="connsiteX3" fmla="*/ 1762919 w 2349495"/>
                <a:gd name="connsiteY3" fmla="*/ 741899 h 3552207"/>
                <a:gd name="connsiteX4" fmla="*/ 2190300 w 2349495"/>
                <a:gd name="connsiteY4" fmla="*/ 1096300 h 3552207"/>
                <a:gd name="connsiteX5" fmla="*/ 1982005 w 2349495"/>
                <a:gd name="connsiteY5" fmla="*/ 1640112 h 3552207"/>
                <a:gd name="connsiteX6" fmla="*/ 2349468 w 2349495"/>
                <a:gd name="connsiteY6" fmla="*/ 2100010 h 3552207"/>
                <a:gd name="connsiteX7" fmla="*/ 1869551 w 2349495"/>
                <a:gd name="connsiteY7" fmla="*/ 2608041 h 3552207"/>
                <a:gd name="connsiteX8" fmla="*/ 1686813 w 2349495"/>
                <a:gd name="connsiteY8" fmla="*/ 3254228 h 3552207"/>
                <a:gd name="connsiteX9" fmla="*/ 1108782 w 2349495"/>
                <a:gd name="connsiteY9" fmla="*/ 3333313 h 3552207"/>
                <a:gd name="connsiteX10" fmla="*/ 370871 w 2349495"/>
                <a:gd name="connsiteY10" fmla="*/ 3459825 h 3552207"/>
                <a:gd name="connsiteX11" fmla="*/ 0 w 2349495"/>
                <a:gd name="connsiteY11" fmla="*/ 2736682 h 3552207"/>
                <a:gd name="connsiteX12" fmla="*/ 9939 w 2349495"/>
                <a:gd name="connsiteY12" fmla="*/ 540134 h 3552207"/>
                <a:gd name="connsiteX13" fmla="*/ 467139 w 2349495"/>
                <a:gd name="connsiteY13" fmla="*/ 3421 h 3552207"/>
                <a:gd name="connsiteX0" fmla="*/ 467139 w 2349495"/>
                <a:gd name="connsiteY0" fmla="*/ 3421 h 3552207"/>
                <a:gd name="connsiteX1" fmla="*/ 991074 w 2349495"/>
                <a:gd name="connsiteY1" fmla="*/ 364496 h 3552207"/>
                <a:gd name="connsiteX2" fmla="*/ 1597361 w 2349495"/>
                <a:gd name="connsiteY2" fmla="*/ 304435 h 3552207"/>
                <a:gd name="connsiteX3" fmla="*/ 1762919 w 2349495"/>
                <a:gd name="connsiteY3" fmla="*/ 741899 h 3552207"/>
                <a:gd name="connsiteX4" fmla="*/ 2190300 w 2349495"/>
                <a:gd name="connsiteY4" fmla="*/ 1096300 h 3552207"/>
                <a:gd name="connsiteX5" fmla="*/ 1982005 w 2349495"/>
                <a:gd name="connsiteY5" fmla="*/ 1640112 h 3552207"/>
                <a:gd name="connsiteX6" fmla="*/ 2349468 w 2349495"/>
                <a:gd name="connsiteY6" fmla="*/ 2100010 h 3552207"/>
                <a:gd name="connsiteX7" fmla="*/ 1869551 w 2349495"/>
                <a:gd name="connsiteY7" fmla="*/ 2608041 h 3552207"/>
                <a:gd name="connsiteX8" fmla="*/ 1686813 w 2349495"/>
                <a:gd name="connsiteY8" fmla="*/ 3254228 h 3552207"/>
                <a:gd name="connsiteX9" fmla="*/ 1108782 w 2349495"/>
                <a:gd name="connsiteY9" fmla="*/ 3333313 h 3552207"/>
                <a:gd name="connsiteX10" fmla="*/ 370871 w 2349495"/>
                <a:gd name="connsiteY10" fmla="*/ 3459825 h 3552207"/>
                <a:gd name="connsiteX11" fmla="*/ 0 w 2349495"/>
                <a:gd name="connsiteY11" fmla="*/ 2736682 h 3552207"/>
                <a:gd name="connsiteX12" fmla="*/ 9939 w 2349495"/>
                <a:gd name="connsiteY12" fmla="*/ 540134 h 3552207"/>
                <a:gd name="connsiteX13" fmla="*/ 467139 w 2349495"/>
                <a:gd name="connsiteY13" fmla="*/ 3421 h 3552207"/>
                <a:gd name="connsiteX0" fmla="*/ 467233 w 2349589"/>
                <a:gd name="connsiteY0" fmla="*/ 3421 h 3552207"/>
                <a:gd name="connsiteX1" fmla="*/ 991168 w 2349589"/>
                <a:gd name="connsiteY1" fmla="*/ 364496 h 3552207"/>
                <a:gd name="connsiteX2" fmla="*/ 1597455 w 2349589"/>
                <a:gd name="connsiteY2" fmla="*/ 304435 h 3552207"/>
                <a:gd name="connsiteX3" fmla="*/ 1763013 w 2349589"/>
                <a:gd name="connsiteY3" fmla="*/ 741899 h 3552207"/>
                <a:gd name="connsiteX4" fmla="*/ 2190394 w 2349589"/>
                <a:gd name="connsiteY4" fmla="*/ 1096300 h 3552207"/>
                <a:gd name="connsiteX5" fmla="*/ 1982099 w 2349589"/>
                <a:gd name="connsiteY5" fmla="*/ 1640112 h 3552207"/>
                <a:gd name="connsiteX6" fmla="*/ 2349562 w 2349589"/>
                <a:gd name="connsiteY6" fmla="*/ 2100010 h 3552207"/>
                <a:gd name="connsiteX7" fmla="*/ 1869645 w 2349589"/>
                <a:gd name="connsiteY7" fmla="*/ 2608041 h 3552207"/>
                <a:gd name="connsiteX8" fmla="*/ 1686907 w 2349589"/>
                <a:gd name="connsiteY8" fmla="*/ 3254228 h 3552207"/>
                <a:gd name="connsiteX9" fmla="*/ 1108876 w 2349589"/>
                <a:gd name="connsiteY9" fmla="*/ 3333313 h 3552207"/>
                <a:gd name="connsiteX10" fmla="*/ 370965 w 2349589"/>
                <a:gd name="connsiteY10" fmla="*/ 3459825 h 3552207"/>
                <a:gd name="connsiteX11" fmla="*/ 94 w 2349589"/>
                <a:gd name="connsiteY11" fmla="*/ 2736682 h 3552207"/>
                <a:gd name="connsiteX12" fmla="*/ 10033 w 2349589"/>
                <a:gd name="connsiteY12" fmla="*/ 540134 h 3552207"/>
                <a:gd name="connsiteX13" fmla="*/ 467233 w 2349589"/>
                <a:gd name="connsiteY13" fmla="*/ 3421 h 3552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49589" h="3552207">
                  <a:moveTo>
                    <a:pt x="467233" y="3421"/>
                  </a:moveTo>
                  <a:cubicBezTo>
                    <a:pt x="734407" y="-24266"/>
                    <a:pt x="981985" y="117864"/>
                    <a:pt x="991168" y="364496"/>
                  </a:cubicBezTo>
                  <a:cubicBezTo>
                    <a:pt x="1194352" y="121319"/>
                    <a:pt x="1498773" y="227572"/>
                    <a:pt x="1597455" y="304435"/>
                  </a:cubicBezTo>
                  <a:cubicBezTo>
                    <a:pt x="1689652" y="352285"/>
                    <a:pt x="1788382" y="579749"/>
                    <a:pt x="1763013" y="741899"/>
                  </a:cubicBezTo>
                  <a:cubicBezTo>
                    <a:pt x="1943573" y="782744"/>
                    <a:pt x="2133931" y="882371"/>
                    <a:pt x="2190394" y="1096300"/>
                  </a:cubicBezTo>
                  <a:cubicBezTo>
                    <a:pt x="2247236" y="1330910"/>
                    <a:pt x="2127731" y="1529599"/>
                    <a:pt x="1982099" y="1640112"/>
                  </a:cubicBezTo>
                  <a:cubicBezTo>
                    <a:pt x="2152484" y="1693262"/>
                    <a:pt x="2352260" y="1890106"/>
                    <a:pt x="2349562" y="2100010"/>
                  </a:cubicBezTo>
                  <a:cubicBezTo>
                    <a:pt x="2319129" y="2527345"/>
                    <a:pt x="2047035" y="2618311"/>
                    <a:pt x="1869645" y="2608041"/>
                  </a:cubicBezTo>
                  <a:cubicBezTo>
                    <a:pt x="1950246" y="2898548"/>
                    <a:pt x="1812046" y="3097616"/>
                    <a:pt x="1686907" y="3254228"/>
                  </a:cubicBezTo>
                  <a:cubicBezTo>
                    <a:pt x="1508381" y="3391624"/>
                    <a:pt x="1336387" y="3401657"/>
                    <a:pt x="1108876" y="3333313"/>
                  </a:cubicBezTo>
                  <a:cubicBezTo>
                    <a:pt x="969586" y="3611704"/>
                    <a:pt x="680072" y="3589648"/>
                    <a:pt x="370965" y="3459825"/>
                  </a:cubicBezTo>
                  <a:cubicBezTo>
                    <a:pt x="103649" y="3346140"/>
                    <a:pt x="-3644" y="3069170"/>
                    <a:pt x="94" y="2736682"/>
                  </a:cubicBezTo>
                  <a:lnTo>
                    <a:pt x="10033" y="540134"/>
                  </a:lnTo>
                  <a:cubicBezTo>
                    <a:pt x="2413" y="246930"/>
                    <a:pt x="200533" y="45165"/>
                    <a:pt x="467233" y="3421"/>
                  </a:cubicBezTo>
                  <a:close/>
                </a:path>
              </a:pathLst>
            </a:cu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nvGrpSpPr>
            <p:cNvPr id="13" name="그룹 96">
              <a:extLst>
                <a:ext uri="{FF2B5EF4-FFF2-40B4-BE49-F238E27FC236}">
                  <a16:creationId xmlns="" xmlns:a16="http://schemas.microsoft.com/office/drawing/2014/main" id="{D9AC64E0-5D26-40A9-AE23-16E329BF0CD7}"/>
                </a:ext>
              </a:extLst>
            </p:cNvPr>
            <p:cNvGrpSpPr/>
            <p:nvPr/>
          </p:nvGrpSpPr>
          <p:grpSpPr>
            <a:xfrm flipH="1">
              <a:off x="3326853" y="66818"/>
              <a:ext cx="2195000" cy="3306170"/>
              <a:chOff x="6150565" y="3254095"/>
              <a:chExt cx="979312" cy="1475068"/>
            </a:xfrm>
          </p:grpSpPr>
          <p:sp>
            <p:nvSpPr>
              <p:cNvPr id="96" name="자유형: 도형 97">
                <a:extLst>
                  <a:ext uri="{FF2B5EF4-FFF2-40B4-BE49-F238E27FC236}">
                    <a16:creationId xmlns="" xmlns:a16="http://schemas.microsoft.com/office/drawing/2014/main" id="{653443ED-6DAE-4DF5-B085-750AC19E973B}"/>
                  </a:ext>
                </a:extLst>
              </p:cNvPr>
              <p:cNvSpPr/>
              <p:nvPr/>
            </p:nvSpPr>
            <p:spPr>
              <a:xfrm>
                <a:off x="6154072" y="3254095"/>
                <a:ext cx="734589" cy="517434"/>
              </a:xfrm>
              <a:custGeom>
                <a:avLst/>
                <a:gdLst>
                  <a:gd name="connsiteX0" fmla="*/ 182319 w 931229"/>
                  <a:gd name="connsiteY0" fmla="*/ 476834 h 617079"/>
                  <a:gd name="connsiteX1" fmla="*/ 423541 w 931229"/>
                  <a:gd name="connsiteY1" fmla="*/ 339394 h 617079"/>
                  <a:gd name="connsiteX2" fmla="*/ 516103 w 931229"/>
                  <a:gd name="connsiteY2" fmla="*/ 617079 h 617079"/>
                  <a:gd name="connsiteX3" fmla="*/ 0 w 931229"/>
                  <a:gd name="connsiteY3" fmla="*/ 448785 h 617079"/>
                  <a:gd name="connsiteX4" fmla="*/ 274881 w 931229"/>
                  <a:gd name="connsiteY4" fmla="*/ 0 h 617079"/>
                  <a:gd name="connsiteX5" fmla="*/ 504883 w 931229"/>
                  <a:gd name="connsiteY5" fmla="*/ 235612 h 617079"/>
                  <a:gd name="connsiteX6" fmla="*/ 765740 w 931229"/>
                  <a:gd name="connsiteY6" fmla="*/ 159879 h 617079"/>
                  <a:gd name="connsiteX7" fmla="*/ 931229 w 931229"/>
                  <a:gd name="connsiteY7" fmla="*/ 403906 h 617079"/>
                  <a:gd name="connsiteX0" fmla="*/ 182319 w 931922"/>
                  <a:gd name="connsiteY0" fmla="*/ 476834 h 617079"/>
                  <a:gd name="connsiteX1" fmla="*/ 423541 w 931922"/>
                  <a:gd name="connsiteY1" fmla="*/ 339394 h 617079"/>
                  <a:gd name="connsiteX2" fmla="*/ 516103 w 931922"/>
                  <a:gd name="connsiteY2" fmla="*/ 617079 h 617079"/>
                  <a:gd name="connsiteX3" fmla="*/ 0 w 931922"/>
                  <a:gd name="connsiteY3" fmla="*/ 448785 h 617079"/>
                  <a:gd name="connsiteX4" fmla="*/ 274881 w 931922"/>
                  <a:gd name="connsiteY4" fmla="*/ 0 h 617079"/>
                  <a:gd name="connsiteX5" fmla="*/ 504883 w 931922"/>
                  <a:gd name="connsiteY5" fmla="*/ 235612 h 617079"/>
                  <a:gd name="connsiteX6" fmla="*/ 765740 w 931922"/>
                  <a:gd name="connsiteY6" fmla="*/ 159879 h 617079"/>
                  <a:gd name="connsiteX7" fmla="*/ 931229 w 931922"/>
                  <a:gd name="connsiteY7" fmla="*/ 403906 h 617079"/>
                  <a:gd name="connsiteX0" fmla="*/ 182319 w 931922"/>
                  <a:gd name="connsiteY0" fmla="*/ 476834 h 617079"/>
                  <a:gd name="connsiteX1" fmla="*/ 423541 w 931922"/>
                  <a:gd name="connsiteY1" fmla="*/ 339394 h 617079"/>
                  <a:gd name="connsiteX2" fmla="*/ 516103 w 931922"/>
                  <a:gd name="connsiteY2" fmla="*/ 617079 h 617079"/>
                  <a:gd name="connsiteX3" fmla="*/ 0 w 931922"/>
                  <a:gd name="connsiteY3" fmla="*/ 448785 h 617079"/>
                  <a:gd name="connsiteX4" fmla="*/ 274881 w 931922"/>
                  <a:gd name="connsiteY4" fmla="*/ 0 h 617079"/>
                  <a:gd name="connsiteX5" fmla="*/ 504883 w 931922"/>
                  <a:gd name="connsiteY5" fmla="*/ 235612 h 617079"/>
                  <a:gd name="connsiteX6" fmla="*/ 765740 w 931922"/>
                  <a:gd name="connsiteY6" fmla="*/ 159879 h 617079"/>
                  <a:gd name="connsiteX7" fmla="*/ 931229 w 931922"/>
                  <a:gd name="connsiteY7" fmla="*/ 403906 h 617079"/>
                  <a:gd name="connsiteX0" fmla="*/ 182319 w 931968"/>
                  <a:gd name="connsiteY0" fmla="*/ 476834 h 617079"/>
                  <a:gd name="connsiteX1" fmla="*/ 423541 w 931968"/>
                  <a:gd name="connsiteY1" fmla="*/ 339394 h 617079"/>
                  <a:gd name="connsiteX2" fmla="*/ 516103 w 931968"/>
                  <a:gd name="connsiteY2" fmla="*/ 617079 h 617079"/>
                  <a:gd name="connsiteX3" fmla="*/ 0 w 931968"/>
                  <a:gd name="connsiteY3" fmla="*/ 448785 h 617079"/>
                  <a:gd name="connsiteX4" fmla="*/ 274881 w 931968"/>
                  <a:gd name="connsiteY4" fmla="*/ 0 h 617079"/>
                  <a:gd name="connsiteX5" fmla="*/ 504883 w 931968"/>
                  <a:gd name="connsiteY5" fmla="*/ 235612 h 617079"/>
                  <a:gd name="connsiteX6" fmla="*/ 765740 w 931968"/>
                  <a:gd name="connsiteY6" fmla="*/ 159879 h 617079"/>
                  <a:gd name="connsiteX7" fmla="*/ 931229 w 931968"/>
                  <a:gd name="connsiteY7" fmla="*/ 403906 h 617079"/>
                  <a:gd name="connsiteX0" fmla="*/ 182319 w 932698"/>
                  <a:gd name="connsiteY0" fmla="*/ 476834 h 617079"/>
                  <a:gd name="connsiteX1" fmla="*/ 423541 w 932698"/>
                  <a:gd name="connsiteY1" fmla="*/ 339394 h 617079"/>
                  <a:gd name="connsiteX2" fmla="*/ 516103 w 932698"/>
                  <a:gd name="connsiteY2" fmla="*/ 617079 h 617079"/>
                  <a:gd name="connsiteX3" fmla="*/ 0 w 932698"/>
                  <a:gd name="connsiteY3" fmla="*/ 448785 h 617079"/>
                  <a:gd name="connsiteX4" fmla="*/ 274881 w 932698"/>
                  <a:gd name="connsiteY4" fmla="*/ 0 h 617079"/>
                  <a:gd name="connsiteX5" fmla="*/ 504883 w 932698"/>
                  <a:gd name="connsiteY5" fmla="*/ 235612 h 617079"/>
                  <a:gd name="connsiteX6" fmla="*/ 765740 w 932698"/>
                  <a:gd name="connsiteY6" fmla="*/ 159879 h 617079"/>
                  <a:gd name="connsiteX7" fmla="*/ 931229 w 932698"/>
                  <a:gd name="connsiteY7" fmla="*/ 403906 h 617079"/>
                  <a:gd name="connsiteX0" fmla="*/ 182319 w 932698"/>
                  <a:gd name="connsiteY0" fmla="*/ 476834 h 617079"/>
                  <a:gd name="connsiteX1" fmla="*/ 423541 w 932698"/>
                  <a:gd name="connsiteY1" fmla="*/ 339394 h 617079"/>
                  <a:gd name="connsiteX2" fmla="*/ 516103 w 932698"/>
                  <a:gd name="connsiteY2" fmla="*/ 617079 h 617079"/>
                  <a:gd name="connsiteX3" fmla="*/ 0 w 932698"/>
                  <a:gd name="connsiteY3" fmla="*/ 448785 h 617079"/>
                  <a:gd name="connsiteX4" fmla="*/ 274881 w 932698"/>
                  <a:gd name="connsiteY4" fmla="*/ 0 h 617079"/>
                  <a:gd name="connsiteX5" fmla="*/ 504883 w 932698"/>
                  <a:gd name="connsiteY5" fmla="*/ 235612 h 617079"/>
                  <a:gd name="connsiteX6" fmla="*/ 765740 w 932698"/>
                  <a:gd name="connsiteY6" fmla="*/ 159879 h 617079"/>
                  <a:gd name="connsiteX7" fmla="*/ 931229 w 932698"/>
                  <a:gd name="connsiteY7" fmla="*/ 403906 h 617079"/>
                  <a:gd name="connsiteX0" fmla="*/ 182319 w 932698"/>
                  <a:gd name="connsiteY0" fmla="*/ 476834 h 617079"/>
                  <a:gd name="connsiteX1" fmla="*/ 423541 w 932698"/>
                  <a:gd name="connsiteY1" fmla="*/ 339394 h 617079"/>
                  <a:gd name="connsiteX2" fmla="*/ 516103 w 932698"/>
                  <a:gd name="connsiteY2" fmla="*/ 617079 h 617079"/>
                  <a:gd name="connsiteX3" fmla="*/ 0 w 932698"/>
                  <a:gd name="connsiteY3" fmla="*/ 448785 h 617079"/>
                  <a:gd name="connsiteX4" fmla="*/ 274881 w 932698"/>
                  <a:gd name="connsiteY4" fmla="*/ 0 h 617079"/>
                  <a:gd name="connsiteX5" fmla="*/ 477341 w 932698"/>
                  <a:gd name="connsiteY5" fmla="*/ 243874 h 617079"/>
                  <a:gd name="connsiteX6" fmla="*/ 765740 w 932698"/>
                  <a:gd name="connsiteY6" fmla="*/ 159879 h 617079"/>
                  <a:gd name="connsiteX7" fmla="*/ 931229 w 932698"/>
                  <a:gd name="connsiteY7" fmla="*/ 403906 h 617079"/>
                  <a:gd name="connsiteX0" fmla="*/ 182319 w 932698"/>
                  <a:gd name="connsiteY0" fmla="*/ 476834 h 617079"/>
                  <a:gd name="connsiteX1" fmla="*/ 423541 w 932698"/>
                  <a:gd name="connsiteY1" fmla="*/ 339394 h 617079"/>
                  <a:gd name="connsiteX2" fmla="*/ 516103 w 932698"/>
                  <a:gd name="connsiteY2" fmla="*/ 617079 h 617079"/>
                  <a:gd name="connsiteX3" fmla="*/ 0 w 932698"/>
                  <a:gd name="connsiteY3" fmla="*/ 448785 h 617079"/>
                  <a:gd name="connsiteX4" fmla="*/ 274881 w 932698"/>
                  <a:gd name="connsiteY4" fmla="*/ 0 h 617079"/>
                  <a:gd name="connsiteX5" fmla="*/ 477341 w 932698"/>
                  <a:gd name="connsiteY5" fmla="*/ 243874 h 617079"/>
                  <a:gd name="connsiteX6" fmla="*/ 765740 w 932698"/>
                  <a:gd name="connsiteY6" fmla="*/ 159879 h 617079"/>
                  <a:gd name="connsiteX7" fmla="*/ 931229 w 932698"/>
                  <a:gd name="connsiteY7" fmla="*/ 403906 h 617079"/>
                  <a:gd name="connsiteX0" fmla="*/ 182319 w 932698"/>
                  <a:gd name="connsiteY0" fmla="*/ 476834 h 617079"/>
                  <a:gd name="connsiteX1" fmla="*/ 423541 w 932698"/>
                  <a:gd name="connsiteY1" fmla="*/ 339394 h 617079"/>
                  <a:gd name="connsiteX2" fmla="*/ 516103 w 932698"/>
                  <a:gd name="connsiteY2" fmla="*/ 617079 h 617079"/>
                  <a:gd name="connsiteX3" fmla="*/ 0 w 932698"/>
                  <a:gd name="connsiteY3" fmla="*/ 448785 h 617079"/>
                  <a:gd name="connsiteX4" fmla="*/ 274881 w 932698"/>
                  <a:gd name="connsiteY4" fmla="*/ 0 h 617079"/>
                  <a:gd name="connsiteX5" fmla="*/ 477341 w 932698"/>
                  <a:gd name="connsiteY5" fmla="*/ 243874 h 617079"/>
                  <a:gd name="connsiteX6" fmla="*/ 765740 w 932698"/>
                  <a:gd name="connsiteY6" fmla="*/ 159879 h 617079"/>
                  <a:gd name="connsiteX7" fmla="*/ 931229 w 932698"/>
                  <a:gd name="connsiteY7" fmla="*/ 403906 h 617079"/>
                  <a:gd name="connsiteX0" fmla="*/ 182319 w 933062"/>
                  <a:gd name="connsiteY0" fmla="*/ 476834 h 617079"/>
                  <a:gd name="connsiteX1" fmla="*/ 423541 w 933062"/>
                  <a:gd name="connsiteY1" fmla="*/ 339394 h 617079"/>
                  <a:gd name="connsiteX2" fmla="*/ 516103 w 933062"/>
                  <a:gd name="connsiteY2" fmla="*/ 617079 h 617079"/>
                  <a:gd name="connsiteX3" fmla="*/ 0 w 933062"/>
                  <a:gd name="connsiteY3" fmla="*/ 448785 h 617079"/>
                  <a:gd name="connsiteX4" fmla="*/ 274881 w 933062"/>
                  <a:gd name="connsiteY4" fmla="*/ 0 h 617079"/>
                  <a:gd name="connsiteX5" fmla="*/ 477341 w 933062"/>
                  <a:gd name="connsiteY5" fmla="*/ 243874 h 617079"/>
                  <a:gd name="connsiteX6" fmla="*/ 765740 w 933062"/>
                  <a:gd name="connsiteY6" fmla="*/ 159879 h 617079"/>
                  <a:gd name="connsiteX7" fmla="*/ 931229 w 933062"/>
                  <a:gd name="connsiteY7" fmla="*/ 403906 h 617079"/>
                  <a:gd name="connsiteX0" fmla="*/ 182319 w 933062"/>
                  <a:gd name="connsiteY0" fmla="*/ 476834 h 617079"/>
                  <a:gd name="connsiteX1" fmla="*/ 423541 w 933062"/>
                  <a:gd name="connsiteY1" fmla="*/ 339394 h 617079"/>
                  <a:gd name="connsiteX2" fmla="*/ 516103 w 933062"/>
                  <a:gd name="connsiteY2" fmla="*/ 617079 h 617079"/>
                  <a:gd name="connsiteX3" fmla="*/ 0 w 933062"/>
                  <a:gd name="connsiteY3" fmla="*/ 448785 h 617079"/>
                  <a:gd name="connsiteX4" fmla="*/ 274881 w 933062"/>
                  <a:gd name="connsiteY4" fmla="*/ 0 h 617079"/>
                  <a:gd name="connsiteX5" fmla="*/ 477341 w 933062"/>
                  <a:gd name="connsiteY5" fmla="*/ 243874 h 617079"/>
                  <a:gd name="connsiteX6" fmla="*/ 765740 w 933062"/>
                  <a:gd name="connsiteY6" fmla="*/ 159879 h 617079"/>
                  <a:gd name="connsiteX7" fmla="*/ 931229 w 933062"/>
                  <a:gd name="connsiteY7" fmla="*/ 403906 h 617079"/>
                  <a:gd name="connsiteX0" fmla="*/ 182319 w 934161"/>
                  <a:gd name="connsiteY0" fmla="*/ 476834 h 617079"/>
                  <a:gd name="connsiteX1" fmla="*/ 423541 w 934161"/>
                  <a:gd name="connsiteY1" fmla="*/ 339394 h 617079"/>
                  <a:gd name="connsiteX2" fmla="*/ 516103 w 934161"/>
                  <a:gd name="connsiteY2" fmla="*/ 617079 h 617079"/>
                  <a:gd name="connsiteX3" fmla="*/ 0 w 934161"/>
                  <a:gd name="connsiteY3" fmla="*/ 448785 h 617079"/>
                  <a:gd name="connsiteX4" fmla="*/ 274881 w 934161"/>
                  <a:gd name="connsiteY4" fmla="*/ 0 h 617079"/>
                  <a:gd name="connsiteX5" fmla="*/ 477341 w 934161"/>
                  <a:gd name="connsiteY5" fmla="*/ 243874 h 617079"/>
                  <a:gd name="connsiteX6" fmla="*/ 787773 w 934161"/>
                  <a:gd name="connsiteY6" fmla="*/ 162633 h 617079"/>
                  <a:gd name="connsiteX7" fmla="*/ 931229 w 934161"/>
                  <a:gd name="connsiteY7" fmla="*/ 403906 h 617079"/>
                  <a:gd name="connsiteX0" fmla="*/ 182319 w 933800"/>
                  <a:gd name="connsiteY0" fmla="*/ 476834 h 617079"/>
                  <a:gd name="connsiteX1" fmla="*/ 423541 w 933800"/>
                  <a:gd name="connsiteY1" fmla="*/ 339394 h 617079"/>
                  <a:gd name="connsiteX2" fmla="*/ 516103 w 933800"/>
                  <a:gd name="connsiteY2" fmla="*/ 617079 h 617079"/>
                  <a:gd name="connsiteX3" fmla="*/ 0 w 933800"/>
                  <a:gd name="connsiteY3" fmla="*/ 448785 h 617079"/>
                  <a:gd name="connsiteX4" fmla="*/ 274881 w 933800"/>
                  <a:gd name="connsiteY4" fmla="*/ 0 h 617079"/>
                  <a:gd name="connsiteX5" fmla="*/ 477341 w 933800"/>
                  <a:gd name="connsiteY5" fmla="*/ 243874 h 617079"/>
                  <a:gd name="connsiteX6" fmla="*/ 782265 w 933800"/>
                  <a:gd name="connsiteY6" fmla="*/ 143353 h 617079"/>
                  <a:gd name="connsiteX7" fmla="*/ 931229 w 933800"/>
                  <a:gd name="connsiteY7" fmla="*/ 403906 h 617079"/>
                  <a:gd name="connsiteX0" fmla="*/ 182319 w 933800"/>
                  <a:gd name="connsiteY0" fmla="*/ 476834 h 617079"/>
                  <a:gd name="connsiteX1" fmla="*/ 423541 w 933800"/>
                  <a:gd name="connsiteY1" fmla="*/ 339394 h 617079"/>
                  <a:gd name="connsiteX2" fmla="*/ 516103 w 933800"/>
                  <a:gd name="connsiteY2" fmla="*/ 617079 h 617079"/>
                  <a:gd name="connsiteX3" fmla="*/ 0 w 933800"/>
                  <a:gd name="connsiteY3" fmla="*/ 448785 h 617079"/>
                  <a:gd name="connsiteX4" fmla="*/ 274881 w 933800"/>
                  <a:gd name="connsiteY4" fmla="*/ 0 h 617079"/>
                  <a:gd name="connsiteX5" fmla="*/ 477341 w 933800"/>
                  <a:gd name="connsiteY5" fmla="*/ 243874 h 617079"/>
                  <a:gd name="connsiteX6" fmla="*/ 782265 w 933800"/>
                  <a:gd name="connsiteY6" fmla="*/ 143353 h 617079"/>
                  <a:gd name="connsiteX7" fmla="*/ 931229 w 933800"/>
                  <a:gd name="connsiteY7" fmla="*/ 403906 h 617079"/>
                  <a:gd name="connsiteX0" fmla="*/ 182319 w 935016"/>
                  <a:gd name="connsiteY0" fmla="*/ 476834 h 617079"/>
                  <a:gd name="connsiteX1" fmla="*/ 423541 w 935016"/>
                  <a:gd name="connsiteY1" fmla="*/ 339394 h 617079"/>
                  <a:gd name="connsiteX2" fmla="*/ 516103 w 935016"/>
                  <a:gd name="connsiteY2" fmla="*/ 617079 h 617079"/>
                  <a:gd name="connsiteX3" fmla="*/ 0 w 935016"/>
                  <a:gd name="connsiteY3" fmla="*/ 448785 h 617079"/>
                  <a:gd name="connsiteX4" fmla="*/ 274881 w 935016"/>
                  <a:gd name="connsiteY4" fmla="*/ 0 h 617079"/>
                  <a:gd name="connsiteX5" fmla="*/ 477341 w 935016"/>
                  <a:gd name="connsiteY5" fmla="*/ 243874 h 617079"/>
                  <a:gd name="connsiteX6" fmla="*/ 782265 w 935016"/>
                  <a:gd name="connsiteY6" fmla="*/ 143353 h 617079"/>
                  <a:gd name="connsiteX7" fmla="*/ 931229 w 935016"/>
                  <a:gd name="connsiteY7" fmla="*/ 403906 h 617079"/>
                  <a:gd name="connsiteX0" fmla="*/ 182319 w 932773"/>
                  <a:gd name="connsiteY0" fmla="*/ 476834 h 617079"/>
                  <a:gd name="connsiteX1" fmla="*/ 423541 w 932773"/>
                  <a:gd name="connsiteY1" fmla="*/ 339394 h 617079"/>
                  <a:gd name="connsiteX2" fmla="*/ 516103 w 932773"/>
                  <a:gd name="connsiteY2" fmla="*/ 617079 h 617079"/>
                  <a:gd name="connsiteX3" fmla="*/ 0 w 932773"/>
                  <a:gd name="connsiteY3" fmla="*/ 448785 h 617079"/>
                  <a:gd name="connsiteX4" fmla="*/ 274881 w 932773"/>
                  <a:gd name="connsiteY4" fmla="*/ 0 h 617079"/>
                  <a:gd name="connsiteX5" fmla="*/ 477341 w 932773"/>
                  <a:gd name="connsiteY5" fmla="*/ 243874 h 617079"/>
                  <a:gd name="connsiteX6" fmla="*/ 782265 w 932773"/>
                  <a:gd name="connsiteY6" fmla="*/ 143353 h 617079"/>
                  <a:gd name="connsiteX7" fmla="*/ 931229 w 932773"/>
                  <a:gd name="connsiteY7" fmla="*/ 403906 h 617079"/>
                  <a:gd name="connsiteX0" fmla="*/ 182319 w 932773"/>
                  <a:gd name="connsiteY0" fmla="*/ 476834 h 617079"/>
                  <a:gd name="connsiteX1" fmla="*/ 423541 w 932773"/>
                  <a:gd name="connsiteY1" fmla="*/ 339394 h 617079"/>
                  <a:gd name="connsiteX2" fmla="*/ 516103 w 932773"/>
                  <a:gd name="connsiteY2" fmla="*/ 617079 h 617079"/>
                  <a:gd name="connsiteX3" fmla="*/ 0 w 932773"/>
                  <a:gd name="connsiteY3" fmla="*/ 448785 h 617079"/>
                  <a:gd name="connsiteX4" fmla="*/ 274881 w 932773"/>
                  <a:gd name="connsiteY4" fmla="*/ 0 h 617079"/>
                  <a:gd name="connsiteX5" fmla="*/ 491112 w 932773"/>
                  <a:gd name="connsiteY5" fmla="*/ 243874 h 617079"/>
                  <a:gd name="connsiteX6" fmla="*/ 782265 w 932773"/>
                  <a:gd name="connsiteY6" fmla="*/ 143353 h 617079"/>
                  <a:gd name="connsiteX7" fmla="*/ 931229 w 932773"/>
                  <a:gd name="connsiteY7" fmla="*/ 403906 h 617079"/>
                  <a:gd name="connsiteX0" fmla="*/ 182319 w 932773"/>
                  <a:gd name="connsiteY0" fmla="*/ 476834 h 617079"/>
                  <a:gd name="connsiteX1" fmla="*/ 423541 w 932773"/>
                  <a:gd name="connsiteY1" fmla="*/ 339394 h 617079"/>
                  <a:gd name="connsiteX2" fmla="*/ 516103 w 932773"/>
                  <a:gd name="connsiteY2" fmla="*/ 617079 h 617079"/>
                  <a:gd name="connsiteX3" fmla="*/ 0 w 932773"/>
                  <a:gd name="connsiteY3" fmla="*/ 448785 h 617079"/>
                  <a:gd name="connsiteX4" fmla="*/ 274881 w 932773"/>
                  <a:gd name="connsiteY4" fmla="*/ 0 h 617079"/>
                  <a:gd name="connsiteX5" fmla="*/ 491112 w 932773"/>
                  <a:gd name="connsiteY5" fmla="*/ 243874 h 617079"/>
                  <a:gd name="connsiteX6" fmla="*/ 782265 w 932773"/>
                  <a:gd name="connsiteY6" fmla="*/ 143353 h 617079"/>
                  <a:gd name="connsiteX7" fmla="*/ 931229 w 932773"/>
                  <a:gd name="connsiteY7" fmla="*/ 403906 h 617079"/>
                  <a:gd name="connsiteX0" fmla="*/ 182319 w 932773"/>
                  <a:gd name="connsiteY0" fmla="*/ 476834 h 617079"/>
                  <a:gd name="connsiteX1" fmla="*/ 423541 w 932773"/>
                  <a:gd name="connsiteY1" fmla="*/ 339394 h 617079"/>
                  <a:gd name="connsiteX2" fmla="*/ 516103 w 932773"/>
                  <a:gd name="connsiteY2" fmla="*/ 617079 h 617079"/>
                  <a:gd name="connsiteX3" fmla="*/ 0 w 932773"/>
                  <a:gd name="connsiteY3" fmla="*/ 448785 h 617079"/>
                  <a:gd name="connsiteX4" fmla="*/ 239076 w 932773"/>
                  <a:gd name="connsiteY4" fmla="*/ 0 h 617079"/>
                  <a:gd name="connsiteX5" fmla="*/ 491112 w 932773"/>
                  <a:gd name="connsiteY5" fmla="*/ 243874 h 617079"/>
                  <a:gd name="connsiteX6" fmla="*/ 782265 w 932773"/>
                  <a:gd name="connsiteY6" fmla="*/ 143353 h 617079"/>
                  <a:gd name="connsiteX7" fmla="*/ 931229 w 932773"/>
                  <a:gd name="connsiteY7" fmla="*/ 403906 h 617079"/>
                  <a:gd name="connsiteX0" fmla="*/ 182319 w 932773"/>
                  <a:gd name="connsiteY0" fmla="*/ 476834 h 617079"/>
                  <a:gd name="connsiteX1" fmla="*/ 423541 w 932773"/>
                  <a:gd name="connsiteY1" fmla="*/ 339394 h 617079"/>
                  <a:gd name="connsiteX2" fmla="*/ 516103 w 932773"/>
                  <a:gd name="connsiteY2" fmla="*/ 617079 h 617079"/>
                  <a:gd name="connsiteX3" fmla="*/ 0 w 932773"/>
                  <a:gd name="connsiteY3" fmla="*/ 448785 h 617079"/>
                  <a:gd name="connsiteX4" fmla="*/ 239076 w 932773"/>
                  <a:gd name="connsiteY4" fmla="*/ 0 h 617079"/>
                  <a:gd name="connsiteX5" fmla="*/ 491112 w 932773"/>
                  <a:gd name="connsiteY5" fmla="*/ 243874 h 617079"/>
                  <a:gd name="connsiteX6" fmla="*/ 782265 w 932773"/>
                  <a:gd name="connsiteY6" fmla="*/ 143353 h 617079"/>
                  <a:gd name="connsiteX7" fmla="*/ 931229 w 932773"/>
                  <a:gd name="connsiteY7" fmla="*/ 403906 h 617079"/>
                  <a:gd name="connsiteX0" fmla="*/ 182319 w 932773"/>
                  <a:gd name="connsiteY0" fmla="*/ 476834 h 617079"/>
                  <a:gd name="connsiteX1" fmla="*/ 423541 w 932773"/>
                  <a:gd name="connsiteY1" fmla="*/ 339394 h 617079"/>
                  <a:gd name="connsiteX2" fmla="*/ 516103 w 932773"/>
                  <a:gd name="connsiteY2" fmla="*/ 617079 h 617079"/>
                  <a:gd name="connsiteX3" fmla="*/ 0 w 932773"/>
                  <a:gd name="connsiteY3" fmla="*/ 448785 h 617079"/>
                  <a:gd name="connsiteX4" fmla="*/ 239076 w 932773"/>
                  <a:gd name="connsiteY4" fmla="*/ 0 h 617079"/>
                  <a:gd name="connsiteX5" fmla="*/ 491112 w 932773"/>
                  <a:gd name="connsiteY5" fmla="*/ 243874 h 617079"/>
                  <a:gd name="connsiteX6" fmla="*/ 782265 w 932773"/>
                  <a:gd name="connsiteY6" fmla="*/ 143353 h 617079"/>
                  <a:gd name="connsiteX7" fmla="*/ 931229 w 932773"/>
                  <a:gd name="connsiteY7" fmla="*/ 403906 h 617079"/>
                  <a:gd name="connsiteX0" fmla="*/ 182319 w 932773"/>
                  <a:gd name="connsiteY0" fmla="*/ 478537 h 618782"/>
                  <a:gd name="connsiteX1" fmla="*/ 423541 w 932773"/>
                  <a:gd name="connsiteY1" fmla="*/ 341097 h 618782"/>
                  <a:gd name="connsiteX2" fmla="*/ 516103 w 932773"/>
                  <a:gd name="connsiteY2" fmla="*/ 618782 h 618782"/>
                  <a:gd name="connsiteX3" fmla="*/ 0 w 932773"/>
                  <a:gd name="connsiteY3" fmla="*/ 450488 h 618782"/>
                  <a:gd name="connsiteX4" fmla="*/ 239076 w 932773"/>
                  <a:gd name="connsiteY4" fmla="*/ 1703 h 618782"/>
                  <a:gd name="connsiteX5" fmla="*/ 491112 w 932773"/>
                  <a:gd name="connsiteY5" fmla="*/ 245577 h 618782"/>
                  <a:gd name="connsiteX6" fmla="*/ 782265 w 932773"/>
                  <a:gd name="connsiteY6" fmla="*/ 145056 h 618782"/>
                  <a:gd name="connsiteX7" fmla="*/ 931229 w 932773"/>
                  <a:gd name="connsiteY7" fmla="*/ 405609 h 618782"/>
                  <a:gd name="connsiteX0" fmla="*/ 182319 w 932773"/>
                  <a:gd name="connsiteY0" fmla="*/ 478537 h 618782"/>
                  <a:gd name="connsiteX1" fmla="*/ 423541 w 932773"/>
                  <a:gd name="connsiteY1" fmla="*/ 341097 h 618782"/>
                  <a:gd name="connsiteX2" fmla="*/ 516103 w 932773"/>
                  <a:gd name="connsiteY2" fmla="*/ 618782 h 618782"/>
                  <a:gd name="connsiteX3" fmla="*/ 0 w 932773"/>
                  <a:gd name="connsiteY3" fmla="*/ 450488 h 618782"/>
                  <a:gd name="connsiteX4" fmla="*/ 239076 w 932773"/>
                  <a:gd name="connsiteY4" fmla="*/ 1703 h 618782"/>
                  <a:gd name="connsiteX5" fmla="*/ 491112 w 932773"/>
                  <a:gd name="connsiteY5" fmla="*/ 245577 h 618782"/>
                  <a:gd name="connsiteX6" fmla="*/ 782265 w 932773"/>
                  <a:gd name="connsiteY6" fmla="*/ 145056 h 618782"/>
                  <a:gd name="connsiteX7" fmla="*/ 931229 w 932773"/>
                  <a:gd name="connsiteY7" fmla="*/ 405609 h 618782"/>
                  <a:gd name="connsiteX0" fmla="*/ 160286 w 910740"/>
                  <a:gd name="connsiteY0" fmla="*/ 478537 h 618782"/>
                  <a:gd name="connsiteX1" fmla="*/ 401508 w 910740"/>
                  <a:gd name="connsiteY1" fmla="*/ 341097 h 618782"/>
                  <a:gd name="connsiteX2" fmla="*/ 494070 w 910740"/>
                  <a:gd name="connsiteY2" fmla="*/ 618782 h 618782"/>
                  <a:gd name="connsiteX3" fmla="*/ 0 w 910740"/>
                  <a:gd name="connsiteY3" fmla="*/ 450488 h 618782"/>
                  <a:gd name="connsiteX4" fmla="*/ 217043 w 910740"/>
                  <a:gd name="connsiteY4" fmla="*/ 1703 h 618782"/>
                  <a:gd name="connsiteX5" fmla="*/ 469079 w 910740"/>
                  <a:gd name="connsiteY5" fmla="*/ 245577 h 618782"/>
                  <a:gd name="connsiteX6" fmla="*/ 760232 w 910740"/>
                  <a:gd name="connsiteY6" fmla="*/ 145056 h 618782"/>
                  <a:gd name="connsiteX7" fmla="*/ 909196 w 910740"/>
                  <a:gd name="connsiteY7" fmla="*/ 405609 h 618782"/>
                  <a:gd name="connsiteX0" fmla="*/ 205095 w 955549"/>
                  <a:gd name="connsiteY0" fmla="*/ 478537 h 618782"/>
                  <a:gd name="connsiteX1" fmla="*/ 446317 w 955549"/>
                  <a:gd name="connsiteY1" fmla="*/ 341097 h 618782"/>
                  <a:gd name="connsiteX2" fmla="*/ 538879 w 955549"/>
                  <a:gd name="connsiteY2" fmla="*/ 618782 h 618782"/>
                  <a:gd name="connsiteX3" fmla="*/ 44809 w 955549"/>
                  <a:gd name="connsiteY3" fmla="*/ 450488 h 618782"/>
                  <a:gd name="connsiteX4" fmla="*/ 261852 w 955549"/>
                  <a:gd name="connsiteY4" fmla="*/ 1703 h 618782"/>
                  <a:gd name="connsiteX5" fmla="*/ 513888 w 955549"/>
                  <a:gd name="connsiteY5" fmla="*/ 245577 h 618782"/>
                  <a:gd name="connsiteX6" fmla="*/ 805041 w 955549"/>
                  <a:gd name="connsiteY6" fmla="*/ 145056 h 618782"/>
                  <a:gd name="connsiteX7" fmla="*/ 954005 w 955549"/>
                  <a:gd name="connsiteY7" fmla="*/ 405609 h 618782"/>
                  <a:gd name="connsiteX0" fmla="*/ 205095 w 955549"/>
                  <a:gd name="connsiteY0" fmla="*/ 478537 h 618782"/>
                  <a:gd name="connsiteX1" fmla="*/ 446317 w 955549"/>
                  <a:gd name="connsiteY1" fmla="*/ 341097 h 618782"/>
                  <a:gd name="connsiteX2" fmla="*/ 538879 w 955549"/>
                  <a:gd name="connsiteY2" fmla="*/ 618782 h 618782"/>
                  <a:gd name="connsiteX3" fmla="*/ 44809 w 955549"/>
                  <a:gd name="connsiteY3" fmla="*/ 450488 h 618782"/>
                  <a:gd name="connsiteX4" fmla="*/ 261852 w 955549"/>
                  <a:gd name="connsiteY4" fmla="*/ 1703 h 618782"/>
                  <a:gd name="connsiteX5" fmla="*/ 513888 w 955549"/>
                  <a:gd name="connsiteY5" fmla="*/ 245577 h 618782"/>
                  <a:gd name="connsiteX6" fmla="*/ 805041 w 955549"/>
                  <a:gd name="connsiteY6" fmla="*/ 145056 h 618782"/>
                  <a:gd name="connsiteX7" fmla="*/ 954005 w 955549"/>
                  <a:gd name="connsiteY7" fmla="*/ 405609 h 618782"/>
                  <a:gd name="connsiteX0" fmla="*/ 205095 w 955549"/>
                  <a:gd name="connsiteY0" fmla="*/ 478537 h 607765"/>
                  <a:gd name="connsiteX1" fmla="*/ 446317 w 955549"/>
                  <a:gd name="connsiteY1" fmla="*/ 341097 h 607765"/>
                  <a:gd name="connsiteX2" fmla="*/ 527862 w 955549"/>
                  <a:gd name="connsiteY2" fmla="*/ 607765 h 607765"/>
                  <a:gd name="connsiteX3" fmla="*/ 44809 w 955549"/>
                  <a:gd name="connsiteY3" fmla="*/ 450488 h 607765"/>
                  <a:gd name="connsiteX4" fmla="*/ 261852 w 955549"/>
                  <a:gd name="connsiteY4" fmla="*/ 1703 h 607765"/>
                  <a:gd name="connsiteX5" fmla="*/ 513888 w 955549"/>
                  <a:gd name="connsiteY5" fmla="*/ 245577 h 607765"/>
                  <a:gd name="connsiteX6" fmla="*/ 805041 w 955549"/>
                  <a:gd name="connsiteY6" fmla="*/ 145056 h 607765"/>
                  <a:gd name="connsiteX7" fmla="*/ 954005 w 955549"/>
                  <a:gd name="connsiteY7" fmla="*/ 405609 h 607765"/>
                  <a:gd name="connsiteX0" fmla="*/ 205095 w 955549"/>
                  <a:gd name="connsiteY0" fmla="*/ 478537 h 664635"/>
                  <a:gd name="connsiteX1" fmla="*/ 446317 w 955549"/>
                  <a:gd name="connsiteY1" fmla="*/ 341097 h 664635"/>
                  <a:gd name="connsiteX2" fmla="*/ 527862 w 955549"/>
                  <a:gd name="connsiteY2" fmla="*/ 607765 h 664635"/>
                  <a:gd name="connsiteX3" fmla="*/ 44809 w 955549"/>
                  <a:gd name="connsiteY3" fmla="*/ 450488 h 664635"/>
                  <a:gd name="connsiteX4" fmla="*/ 261852 w 955549"/>
                  <a:gd name="connsiteY4" fmla="*/ 1703 h 664635"/>
                  <a:gd name="connsiteX5" fmla="*/ 513888 w 955549"/>
                  <a:gd name="connsiteY5" fmla="*/ 245577 h 664635"/>
                  <a:gd name="connsiteX6" fmla="*/ 805041 w 955549"/>
                  <a:gd name="connsiteY6" fmla="*/ 145056 h 664635"/>
                  <a:gd name="connsiteX7" fmla="*/ 954005 w 955549"/>
                  <a:gd name="connsiteY7" fmla="*/ 405609 h 664635"/>
                  <a:gd name="connsiteX0" fmla="*/ 205095 w 955549"/>
                  <a:gd name="connsiteY0" fmla="*/ 478537 h 664635"/>
                  <a:gd name="connsiteX1" fmla="*/ 446317 w 955549"/>
                  <a:gd name="connsiteY1" fmla="*/ 341097 h 664635"/>
                  <a:gd name="connsiteX2" fmla="*/ 527862 w 955549"/>
                  <a:gd name="connsiteY2" fmla="*/ 607765 h 664635"/>
                  <a:gd name="connsiteX3" fmla="*/ 44809 w 955549"/>
                  <a:gd name="connsiteY3" fmla="*/ 450488 h 664635"/>
                  <a:gd name="connsiteX4" fmla="*/ 261852 w 955549"/>
                  <a:gd name="connsiteY4" fmla="*/ 1703 h 664635"/>
                  <a:gd name="connsiteX5" fmla="*/ 513888 w 955549"/>
                  <a:gd name="connsiteY5" fmla="*/ 245577 h 664635"/>
                  <a:gd name="connsiteX6" fmla="*/ 805041 w 955549"/>
                  <a:gd name="connsiteY6" fmla="*/ 145056 h 664635"/>
                  <a:gd name="connsiteX7" fmla="*/ 954005 w 955549"/>
                  <a:gd name="connsiteY7" fmla="*/ 405609 h 664635"/>
                  <a:gd name="connsiteX0" fmla="*/ 205095 w 955549"/>
                  <a:gd name="connsiteY0" fmla="*/ 478537 h 664635"/>
                  <a:gd name="connsiteX1" fmla="*/ 402249 w 955549"/>
                  <a:gd name="connsiteY1" fmla="*/ 352114 h 664635"/>
                  <a:gd name="connsiteX2" fmla="*/ 527862 w 955549"/>
                  <a:gd name="connsiteY2" fmla="*/ 607765 h 664635"/>
                  <a:gd name="connsiteX3" fmla="*/ 44809 w 955549"/>
                  <a:gd name="connsiteY3" fmla="*/ 450488 h 664635"/>
                  <a:gd name="connsiteX4" fmla="*/ 261852 w 955549"/>
                  <a:gd name="connsiteY4" fmla="*/ 1703 h 664635"/>
                  <a:gd name="connsiteX5" fmla="*/ 513888 w 955549"/>
                  <a:gd name="connsiteY5" fmla="*/ 245577 h 664635"/>
                  <a:gd name="connsiteX6" fmla="*/ 805041 w 955549"/>
                  <a:gd name="connsiteY6" fmla="*/ 145056 h 664635"/>
                  <a:gd name="connsiteX7" fmla="*/ 954005 w 955549"/>
                  <a:gd name="connsiteY7" fmla="*/ 405609 h 664635"/>
                  <a:gd name="connsiteX0" fmla="*/ 205095 w 955549"/>
                  <a:gd name="connsiteY0" fmla="*/ 478537 h 664635"/>
                  <a:gd name="connsiteX1" fmla="*/ 402249 w 955549"/>
                  <a:gd name="connsiteY1" fmla="*/ 352114 h 664635"/>
                  <a:gd name="connsiteX2" fmla="*/ 527862 w 955549"/>
                  <a:gd name="connsiteY2" fmla="*/ 607765 h 664635"/>
                  <a:gd name="connsiteX3" fmla="*/ 44809 w 955549"/>
                  <a:gd name="connsiteY3" fmla="*/ 450488 h 664635"/>
                  <a:gd name="connsiteX4" fmla="*/ 261852 w 955549"/>
                  <a:gd name="connsiteY4" fmla="*/ 1703 h 664635"/>
                  <a:gd name="connsiteX5" fmla="*/ 513888 w 955549"/>
                  <a:gd name="connsiteY5" fmla="*/ 245577 h 664635"/>
                  <a:gd name="connsiteX6" fmla="*/ 805041 w 955549"/>
                  <a:gd name="connsiteY6" fmla="*/ 145056 h 664635"/>
                  <a:gd name="connsiteX7" fmla="*/ 954005 w 955549"/>
                  <a:gd name="connsiteY7" fmla="*/ 405609 h 664635"/>
                  <a:gd name="connsiteX0" fmla="*/ 205095 w 955549"/>
                  <a:gd name="connsiteY0" fmla="*/ 478537 h 664635"/>
                  <a:gd name="connsiteX1" fmla="*/ 402249 w 955549"/>
                  <a:gd name="connsiteY1" fmla="*/ 352114 h 664635"/>
                  <a:gd name="connsiteX2" fmla="*/ 527862 w 955549"/>
                  <a:gd name="connsiteY2" fmla="*/ 607765 h 664635"/>
                  <a:gd name="connsiteX3" fmla="*/ 44809 w 955549"/>
                  <a:gd name="connsiteY3" fmla="*/ 450488 h 664635"/>
                  <a:gd name="connsiteX4" fmla="*/ 261852 w 955549"/>
                  <a:gd name="connsiteY4" fmla="*/ 1703 h 664635"/>
                  <a:gd name="connsiteX5" fmla="*/ 513888 w 955549"/>
                  <a:gd name="connsiteY5" fmla="*/ 245577 h 664635"/>
                  <a:gd name="connsiteX6" fmla="*/ 805041 w 955549"/>
                  <a:gd name="connsiteY6" fmla="*/ 145056 h 664635"/>
                  <a:gd name="connsiteX7" fmla="*/ 954005 w 955549"/>
                  <a:gd name="connsiteY7" fmla="*/ 405609 h 664635"/>
                  <a:gd name="connsiteX0" fmla="*/ 205095 w 955549"/>
                  <a:gd name="connsiteY0" fmla="*/ 511587 h 664635"/>
                  <a:gd name="connsiteX1" fmla="*/ 402249 w 955549"/>
                  <a:gd name="connsiteY1" fmla="*/ 352114 h 664635"/>
                  <a:gd name="connsiteX2" fmla="*/ 527862 w 955549"/>
                  <a:gd name="connsiteY2" fmla="*/ 607765 h 664635"/>
                  <a:gd name="connsiteX3" fmla="*/ 44809 w 955549"/>
                  <a:gd name="connsiteY3" fmla="*/ 450488 h 664635"/>
                  <a:gd name="connsiteX4" fmla="*/ 261852 w 955549"/>
                  <a:gd name="connsiteY4" fmla="*/ 1703 h 664635"/>
                  <a:gd name="connsiteX5" fmla="*/ 513888 w 955549"/>
                  <a:gd name="connsiteY5" fmla="*/ 245577 h 664635"/>
                  <a:gd name="connsiteX6" fmla="*/ 805041 w 955549"/>
                  <a:gd name="connsiteY6" fmla="*/ 145056 h 664635"/>
                  <a:gd name="connsiteX7" fmla="*/ 954005 w 955549"/>
                  <a:gd name="connsiteY7" fmla="*/ 405609 h 664635"/>
                  <a:gd name="connsiteX0" fmla="*/ 205095 w 955549"/>
                  <a:gd name="connsiteY0" fmla="*/ 511587 h 664635"/>
                  <a:gd name="connsiteX1" fmla="*/ 402249 w 955549"/>
                  <a:gd name="connsiteY1" fmla="*/ 352114 h 664635"/>
                  <a:gd name="connsiteX2" fmla="*/ 527862 w 955549"/>
                  <a:gd name="connsiteY2" fmla="*/ 607765 h 664635"/>
                  <a:gd name="connsiteX3" fmla="*/ 44809 w 955549"/>
                  <a:gd name="connsiteY3" fmla="*/ 450488 h 664635"/>
                  <a:gd name="connsiteX4" fmla="*/ 261852 w 955549"/>
                  <a:gd name="connsiteY4" fmla="*/ 1703 h 664635"/>
                  <a:gd name="connsiteX5" fmla="*/ 513888 w 955549"/>
                  <a:gd name="connsiteY5" fmla="*/ 245577 h 664635"/>
                  <a:gd name="connsiteX6" fmla="*/ 805041 w 955549"/>
                  <a:gd name="connsiteY6" fmla="*/ 145056 h 664635"/>
                  <a:gd name="connsiteX7" fmla="*/ 954005 w 955549"/>
                  <a:gd name="connsiteY7" fmla="*/ 405609 h 664635"/>
                  <a:gd name="connsiteX0" fmla="*/ 205095 w 955549"/>
                  <a:gd name="connsiteY0" fmla="*/ 511587 h 664635"/>
                  <a:gd name="connsiteX1" fmla="*/ 396740 w 955549"/>
                  <a:gd name="connsiteY1" fmla="*/ 327327 h 664635"/>
                  <a:gd name="connsiteX2" fmla="*/ 527862 w 955549"/>
                  <a:gd name="connsiteY2" fmla="*/ 607765 h 664635"/>
                  <a:gd name="connsiteX3" fmla="*/ 44809 w 955549"/>
                  <a:gd name="connsiteY3" fmla="*/ 450488 h 664635"/>
                  <a:gd name="connsiteX4" fmla="*/ 261852 w 955549"/>
                  <a:gd name="connsiteY4" fmla="*/ 1703 h 664635"/>
                  <a:gd name="connsiteX5" fmla="*/ 513888 w 955549"/>
                  <a:gd name="connsiteY5" fmla="*/ 245577 h 664635"/>
                  <a:gd name="connsiteX6" fmla="*/ 805041 w 955549"/>
                  <a:gd name="connsiteY6" fmla="*/ 145056 h 664635"/>
                  <a:gd name="connsiteX7" fmla="*/ 954005 w 955549"/>
                  <a:gd name="connsiteY7" fmla="*/ 405609 h 664635"/>
                  <a:gd name="connsiteX0" fmla="*/ 205095 w 955549"/>
                  <a:gd name="connsiteY0" fmla="*/ 511587 h 664635"/>
                  <a:gd name="connsiteX1" fmla="*/ 396740 w 955549"/>
                  <a:gd name="connsiteY1" fmla="*/ 327327 h 664635"/>
                  <a:gd name="connsiteX2" fmla="*/ 527862 w 955549"/>
                  <a:gd name="connsiteY2" fmla="*/ 607765 h 664635"/>
                  <a:gd name="connsiteX3" fmla="*/ 44809 w 955549"/>
                  <a:gd name="connsiteY3" fmla="*/ 450488 h 664635"/>
                  <a:gd name="connsiteX4" fmla="*/ 261852 w 955549"/>
                  <a:gd name="connsiteY4" fmla="*/ 1703 h 664635"/>
                  <a:gd name="connsiteX5" fmla="*/ 513888 w 955549"/>
                  <a:gd name="connsiteY5" fmla="*/ 245577 h 664635"/>
                  <a:gd name="connsiteX6" fmla="*/ 805041 w 955549"/>
                  <a:gd name="connsiteY6" fmla="*/ 145056 h 664635"/>
                  <a:gd name="connsiteX7" fmla="*/ 954005 w 955549"/>
                  <a:gd name="connsiteY7" fmla="*/ 405609 h 664635"/>
                  <a:gd name="connsiteX0" fmla="*/ 221620 w 955549"/>
                  <a:gd name="connsiteY0" fmla="*/ 500570 h 664635"/>
                  <a:gd name="connsiteX1" fmla="*/ 396740 w 955549"/>
                  <a:gd name="connsiteY1" fmla="*/ 327327 h 664635"/>
                  <a:gd name="connsiteX2" fmla="*/ 527862 w 955549"/>
                  <a:gd name="connsiteY2" fmla="*/ 607765 h 664635"/>
                  <a:gd name="connsiteX3" fmla="*/ 44809 w 955549"/>
                  <a:gd name="connsiteY3" fmla="*/ 450488 h 664635"/>
                  <a:gd name="connsiteX4" fmla="*/ 261852 w 955549"/>
                  <a:gd name="connsiteY4" fmla="*/ 1703 h 664635"/>
                  <a:gd name="connsiteX5" fmla="*/ 513888 w 955549"/>
                  <a:gd name="connsiteY5" fmla="*/ 245577 h 664635"/>
                  <a:gd name="connsiteX6" fmla="*/ 805041 w 955549"/>
                  <a:gd name="connsiteY6" fmla="*/ 145056 h 664635"/>
                  <a:gd name="connsiteX7" fmla="*/ 954005 w 955549"/>
                  <a:gd name="connsiteY7" fmla="*/ 405609 h 664635"/>
                  <a:gd name="connsiteX0" fmla="*/ 221620 w 955549"/>
                  <a:gd name="connsiteY0" fmla="*/ 500570 h 664635"/>
                  <a:gd name="connsiteX1" fmla="*/ 396740 w 955549"/>
                  <a:gd name="connsiteY1" fmla="*/ 327327 h 664635"/>
                  <a:gd name="connsiteX2" fmla="*/ 527862 w 955549"/>
                  <a:gd name="connsiteY2" fmla="*/ 607765 h 664635"/>
                  <a:gd name="connsiteX3" fmla="*/ 44809 w 955549"/>
                  <a:gd name="connsiteY3" fmla="*/ 450488 h 664635"/>
                  <a:gd name="connsiteX4" fmla="*/ 261852 w 955549"/>
                  <a:gd name="connsiteY4" fmla="*/ 1703 h 664635"/>
                  <a:gd name="connsiteX5" fmla="*/ 513888 w 955549"/>
                  <a:gd name="connsiteY5" fmla="*/ 245577 h 664635"/>
                  <a:gd name="connsiteX6" fmla="*/ 805041 w 955549"/>
                  <a:gd name="connsiteY6" fmla="*/ 145056 h 664635"/>
                  <a:gd name="connsiteX7" fmla="*/ 954005 w 955549"/>
                  <a:gd name="connsiteY7" fmla="*/ 405609 h 664635"/>
                  <a:gd name="connsiteX0" fmla="*/ 221620 w 955549"/>
                  <a:gd name="connsiteY0" fmla="*/ 500570 h 664635"/>
                  <a:gd name="connsiteX1" fmla="*/ 396740 w 955549"/>
                  <a:gd name="connsiteY1" fmla="*/ 327327 h 664635"/>
                  <a:gd name="connsiteX2" fmla="*/ 527862 w 955549"/>
                  <a:gd name="connsiteY2" fmla="*/ 607765 h 664635"/>
                  <a:gd name="connsiteX3" fmla="*/ 44809 w 955549"/>
                  <a:gd name="connsiteY3" fmla="*/ 450488 h 664635"/>
                  <a:gd name="connsiteX4" fmla="*/ 261852 w 955549"/>
                  <a:gd name="connsiteY4" fmla="*/ 1703 h 664635"/>
                  <a:gd name="connsiteX5" fmla="*/ 513888 w 955549"/>
                  <a:gd name="connsiteY5" fmla="*/ 245577 h 664635"/>
                  <a:gd name="connsiteX6" fmla="*/ 805041 w 955549"/>
                  <a:gd name="connsiteY6" fmla="*/ 145056 h 664635"/>
                  <a:gd name="connsiteX7" fmla="*/ 954005 w 955549"/>
                  <a:gd name="connsiteY7" fmla="*/ 405609 h 664635"/>
                  <a:gd name="connsiteX0" fmla="*/ 221620 w 955549"/>
                  <a:gd name="connsiteY0" fmla="*/ 500570 h 666793"/>
                  <a:gd name="connsiteX1" fmla="*/ 396740 w 955549"/>
                  <a:gd name="connsiteY1" fmla="*/ 327327 h 666793"/>
                  <a:gd name="connsiteX2" fmla="*/ 478286 w 955549"/>
                  <a:gd name="connsiteY2" fmla="*/ 610520 h 666793"/>
                  <a:gd name="connsiteX3" fmla="*/ 44809 w 955549"/>
                  <a:gd name="connsiteY3" fmla="*/ 450488 h 666793"/>
                  <a:gd name="connsiteX4" fmla="*/ 261852 w 955549"/>
                  <a:gd name="connsiteY4" fmla="*/ 1703 h 666793"/>
                  <a:gd name="connsiteX5" fmla="*/ 513888 w 955549"/>
                  <a:gd name="connsiteY5" fmla="*/ 245577 h 666793"/>
                  <a:gd name="connsiteX6" fmla="*/ 805041 w 955549"/>
                  <a:gd name="connsiteY6" fmla="*/ 145056 h 666793"/>
                  <a:gd name="connsiteX7" fmla="*/ 954005 w 955549"/>
                  <a:gd name="connsiteY7" fmla="*/ 405609 h 666793"/>
                  <a:gd name="connsiteX0" fmla="*/ 221620 w 955549"/>
                  <a:gd name="connsiteY0" fmla="*/ 500570 h 666793"/>
                  <a:gd name="connsiteX1" fmla="*/ 396740 w 955549"/>
                  <a:gd name="connsiteY1" fmla="*/ 327327 h 666793"/>
                  <a:gd name="connsiteX2" fmla="*/ 478286 w 955549"/>
                  <a:gd name="connsiteY2" fmla="*/ 610520 h 666793"/>
                  <a:gd name="connsiteX3" fmla="*/ 44809 w 955549"/>
                  <a:gd name="connsiteY3" fmla="*/ 450488 h 666793"/>
                  <a:gd name="connsiteX4" fmla="*/ 261852 w 955549"/>
                  <a:gd name="connsiteY4" fmla="*/ 1703 h 666793"/>
                  <a:gd name="connsiteX5" fmla="*/ 513888 w 955549"/>
                  <a:gd name="connsiteY5" fmla="*/ 245577 h 666793"/>
                  <a:gd name="connsiteX6" fmla="*/ 805041 w 955549"/>
                  <a:gd name="connsiteY6" fmla="*/ 145056 h 666793"/>
                  <a:gd name="connsiteX7" fmla="*/ 954005 w 955549"/>
                  <a:gd name="connsiteY7" fmla="*/ 405609 h 666793"/>
                  <a:gd name="connsiteX0" fmla="*/ 228696 w 962625"/>
                  <a:gd name="connsiteY0" fmla="*/ 500570 h 673975"/>
                  <a:gd name="connsiteX1" fmla="*/ 403816 w 962625"/>
                  <a:gd name="connsiteY1" fmla="*/ 327327 h 673975"/>
                  <a:gd name="connsiteX2" fmla="*/ 485362 w 962625"/>
                  <a:gd name="connsiteY2" fmla="*/ 610520 h 673975"/>
                  <a:gd name="connsiteX3" fmla="*/ 43623 w 962625"/>
                  <a:gd name="connsiteY3" fmla="*/ 480784 h 673975"/>
                  <a:gd name="connsiteX4" fmla="*/ 268928 w 962625"/>
                  <a:gd name="connsiteY4" fmla="*/ 1703 h 673975"/>
                  <a:gd name="connsiteX5" fmla="*/ 520964 w 962625"/>
                  <a:gd name="connsiteY5" fmla="*/ 245577 h 673975"/>
                  <a:gd name="connsiteX6" fmla="*/ 812117 w 962625"/>
                  <a:gd name="connsiteY6" fmla="*/ 145056 h 673975"/>
                  <a:gd name="connsiteX7" fmla="*/ 961081 w 962625"/>
                  <a:gd name="connsiteY7" fmla="*/ 405609 h 673975"/>
                  <a:gd name="connsiteX0" fmla="*/ 238218 w 972147"/>
                  <a:gd name="connsiteY0" fmla="*/ 500570 h 681004"/>
                  <a:gd name="connsiteX1" fmla="*/ 413338 w 972147"/>
                  <a:gd name="connsiteY1" fmla="*/ 327327 h 681004"/>
                  <a:gd name="connsiteX2" fmla="*/ 494884 w 972147"/>
                  <a:gd name="connsiteY2" fmla="*/ 610520 h 681004"/>
                  <a:gd name="connsiteX3" fmla="*/ 42128 w 972147"/>
                  <a:gd name="connsiteY3" fmla="*/ 505572 h 681004"/>
                  <a:gd name="connsiteX4" fmla="*/ 278450 w 972147"/>
                  <a:gd name="connsiteY4" fmla="*/ 1703 h 681004"/>
                  <a:gd name="connsiteX5" fmla="*/ 530486 w 972147"/>
                  <a:gd name="connsiteY5" fmla="*/ 245577 h 681004"/>
                  <a:gd name="connsiteX6" fmla="*/ 821639 w 972147"/>
                  <a:gd name="connsiteY6" fmla="*/ 145056 h 681004"/>
                  <a:gd name="connsiteX7" fmla="*/ 970603 w 972147"/>
                  <a:gd name="connsiteY7" fmla="*/ 405609 h 681004"/>
                  <a:gd name="connsiteX0" fmla="*/ 238218 w 972147"/>
                  <a:gd name="connsiteY0" fmla="*/ 500570 h 684851"/>
                  <a:gd name="connsiteX1" fmla="*/ 413338 w 972147"/>
                  <a:gd name="connsiteY1" fmla="*/ 327327 h 684851"/>
                  <a:gd name="connsiteX2" fmla="*/ 483867 w 972147"/>
                  <a:gd name="connsiteY2" fmla="*/ 616028 h 684851"/>
                  <a:gd name="connsiteX3" fmla="*/ 42128 w 972147"/>
                  <a:gd name="connsiteY3" fmla="*/ 505572 h 684851"/>
                  <a:gd name="connsiteX4" fmla="*/ 278450 w 972147"/>
                  <a:gd name="connsiteY4" fmla="*/ 1703 h 684851"/>
                  <a:gd name="connsiteX5" fmla="*/ 530486 w 972147"/>
                  <a:gd name="connsiteY5" fmla="*/ 245577 h 684851"/>
                  <a:gd name="connsiteX6" fmla="*/ 821639 w 972147"/>
                  <a:gd name="connsiteY6" fmla="*/ 145056 h 684851"/>
                  <a:gd name="connsiteX7" fmla="*/ 970603 w 972147"/>
                  <a:gd name="connsiteY7" fmla="*/ 405609 h 684851"/>
                  <a:gd name="connsiteX0" fmla="*/ 238218 w 972147"/>
                  <a:gd name="connsiteY0" fmla="*/ 500570 h 678763"/>
                  <a:gd name="connsiteX1" fmla="*/ 413338 w 972147"/>
                  <a:gd name="connsiteY1" fmla="*/ 327327 h 678763"/>
                  <a:gd name="connsiteX2" fmla="*/ 483867 w 972147"/>
                  <a:gd name="connsiteY2" fmla="*/ 616028 h 678763"/>
                  <a:gd name="connsiteX3" fmla="*/ 42128 w 972147"/>
                  <a:gd name="connsiteY3" fmla="*/ 505572 h 678763"/>
                  <a:gd name="connsiteX4" fmla="*/ 278450 w 972147"/>
                  <a:gd name="connsiteY4" fmla="*/ 1703 h 678763"/>
                  <a:gd name="connsiteX5" fmla="*/ 530486 w 972147"/>
                  <a:gd name="connsiteY5" fmla="*/ 245577 h 678763"/>
                  <a:gd name="connsiteX6" fmla="*/ 821639 w 972147"/>
                  <a:gd name="connsiteY6" fmla="*/ 145056 h 678763"/>
                  <a:gd name="connsiteX7" fmla="*/ 970603 w 972147"/>
                  <a:gd name="connsiteY7" fmla="*/ 405609 h 678763"/>
                  <a:gd name="connsiteX0" fmla="*/ 238218 w 972147"/>
                  <a:gd name="connsiteY0" fmla="*/ 501130 h 679323"/>
                  <a:gd name="connsiteX1" fmla="*/ 413338 w 972147"/>
                  <a:gd name="connsiteY1" fmla="*/ 327887 h 679323"/>
                  <a:gd name="connsiteX2" fmla="*/ 483867 w 972147"/>
                  <a:gd name="connsiteY2" fmla="*/ 616588 h 679323"/>
                  <a:gd name="connsiteX3" fmla="*/ 42128 w 972147"/>
                  <a:gd name="connsiteY3" fmla="*/ 506132 h 679323"/>
                  <a:gd name="connsiteX4" fmla="*/ 278450 w 972147"/>
                  <a:gd name="connsiteY4" fmla="*/ 2263 h 679323"/>
                  <a:gd name="connsiteX5" fmla="*/ 535994 w 972147"/>
                  <a:gd name="connsiteY5" fmla="*/ 210332 h 679323"/>
                  <a:gd name="connsiteX6" fmla="*/ 821639 w 972147"/>
                  <a:gd name="connsiteY6" fmla="*/ 145616 h 679323"/>
                  <a:gd name="connsiteX7" fmla="*/ 970603 w 972147"/>
                  <a:gd name="connsiteY7" fmla="*/ 406169 h 679323"/>
                  <a:gd name="connsiteX0" fmla="*/ 238218 w 972147"/>
                  <a:gd name="connsiteY0" fmla="*/ 501130 h 679323"/>
                  <a:gd name="connsiteX1" fmla="*/ 413338 w 972147"/>
                  <a:gd name="connsiteY1" fmla="*/ 327887 h 679323"/>
                  <a:gd name="connsiteX2" fmla="*/ 483867 w 972147"/>
                  <a:gd name="connsiteY2" fmla="*/ 616588 h 679323"/>
                  <a:gd name="connsiteX3" fmla="*/ 42128 w 972147"/>
                  <a:gd name="connsiteY3" fmla="*/ 506132 h 679323"/>
                  <a:gd name="connsiteX4" fmla="*/ 278450 w 972147"/>
                  <a:gd name="connsiteY4" fmla="*/ 2263 h 679323"/>
                  <a:gd name="connsiteX5" fmla="*/ 535994 w 972147"/>
                  <a:gd name="connsiteY5" fmla="*/ 210332 h 679323"/>
                  <a:gd name="connsiteX6" fmla="*/ 821639 w 972147"/>
                  <a:gd name="connsiteY6" fmla="*/ 145616 h 679323"/>
                  <a:gd name="connsiteX7" fmla="*/ 970603 w 972147"/>
                  <a:gd name="connsiteY7" fmla="*/ 406169 h 679323"/>
                  <a:gd name="connsiteX0" fmla="*/ 238218 w 972147"/>
                  <a:gd name="connsiteY0" fmla="*/ 501584 h 679777"/>
                  <a:gd name="connsiteX1" fmla="*/ 413338 w 972147"/>
                  <a:gd name="connsiteY1" fmla="*/ 328341 h 679777"/>
                  <a:gd name="connsiteX2" fmla="*/ 483867 w 972147"/>
                  <a:gd name="connsiteY2" fmla="*/ 617042 h 679777"/>
                  <a:gd name="connsiteX3" fmla="*/ 42128 w 972147"/>
                  <a:gd name="connsiteY3" fmla="*/ 506586 h 679777"/>
                  <a:gd name="connsiteX4" fmla="*/ 278450 w 972147"/>
                  <a:gd name="connsiteY4" fmla="*/ 2717 h 679777"/>
                  <a:gd name="connsiteX5" fmla="*/ 535994 w 972147"/>
                  <a:gd name="connsiteY5" fmla="*/ 210786 h 679777"/>
                  <a:gd name="connsiteX6" fmla="*/ 821639 w 972147"/>
                  <a:gd name="connsiteY6" fmla="*/ 146070 h 679777"/>
                  <a:gd name="connsiteX7" fmla="*/ 970603 w 972147"/>
                  <a:gd name="connsiteY7" fmla="*/ 406623 h 679777"/>
                  <a:gd name="connsiteX0" fmla="*/ 238218 w 972147"/>
                  <a:gd name="connsiteY0" fmla="*/ 501584 h 679777"/>
                  <a:gd name="connsiteX1" fmla="*/ 413338 w 972147"/>
                  <a:gd name="connsiteY1" fmla="*/ 328341 h 679777"/>
                  <a:gd name="connsiteX2" fmla="*/ 483867 w 972147"/>
                  <a:gd name="connsiteY2" fmla="*/ 617042 h 679777"/>
                  <a:gd name="connsiteX3" fmla="*/ 42128 w 972147"/>
                  <a:gd name="connsiteY3" fmla="*/ 506586 h 679777"/>
                  <a:gd name="connsiteX4" fmla="*/ 278450 w 972147"/>
                  <a:gd name="connsiteY4" fmla="*/ 2717 h 679777"/>
                  <a:gd name="connsiteX5" fmla="*/ 535994 w 972147"/>
                  <a:gd name="connsiteY5" fmla="*/ 210786 h 679777"/>
                  <a:gd name="connsiteX6" fmla="*/ 821639 w 972147"/>
                  <a:gd name="connsiteY6" fmla="*/ 146070 h 679777"/>
                  <a:gd name="connsiteX7" fmla="*/ 970603 w 972147"/>
                  <a:gd name="connsiteY7" fmla="*/ 406623 h 679777"/>
                  <a:gd name="connsiteX0" fmla="*/ 238218 w 972147"/>
                  <a:gd name="connsiteY0" fmla="*/ 501584 h 679777"/>
                  <a:gd name="connsiteX1" fmla="*/ 413338 w 972147"/>
                  <a:gd name="connsiteY1" fmla="*/ 328341 h 679777"/>
                  <a:gd name="connsiteX2" fmla="*/ 483867 w 972147"/>
                  <a:gd name="connsiteY2" fmla="*/ 617042 h 679777"/>
                  <a:gd name="connsiteX3" fmla="*/ 42128 w 972147"/>
                  <a:gd name="connsiteY3" fmla="*/ 506586 h 679777"/>
                  <a:gd name="connsiteX4" fmla="*/ 278450 w 972147"/>
                  <a:gd name="connsiteY4" fmla="*/ 2717 h 679777"/>
                  <a:gd name="connsiteX5" fmla="*/ 535994 w 972147"/>
                  <a:gd name="connsiteY5" fmla="*/ 210786 h 679777"/>
                  <a:gd name="connsiteX6" fmla="*/ 821639 w 972147"/>
                  <a:gd name="connsiteY6" fmla="*/ 146070 h 679777"/>
                  <a:gd name="connsiteX7" fmla="*/ 970603 w 972147"/>
                  <a:gd name="connsiteY7" fmla="*/ 406623 h 679777"/>
                  <a:gd name="connsiteX0" fmla="*/ 238218 w 972147"/>
                  <a:gd name="connsiteY0" fmla="*/ 502590 h 680783"/>
                  <a:gd name="connsiteX1" fmla="*/ 413338 w 972147"/>
                  <a:gd name="connsiteY1" fmla="*/ 329347 h 680783"/>
                  <a:gd name="connsiteX2" fmla="*/ 483867 w 972147"/>
                  <a:gd name="connsiteY2" fmla="*/ 618048 h 680783"/>
                  <a:gd name="connsiteX3" fmla="*/ 42128 w 972147"/>
                  <a:gd name="connsiteY3" fmla="*/ 507592 h 680783"/>
                  <a:gd name="connsiteX4" fmla="*/ 278450 w 972147"/>
                  <a:gd name="connsiteY4" fmla="*/ 3723 h 680783"/>
                  <a:gd name="connsiteX5" fmla="*/ 535994 w 972147"/>
                  <a:gd name="connsiteY5" fmla="*/ 211792 h 680783"/>
                  <a:gd name="connsiteX6" fmla="*/ 821639 w 972147"/>
                  <a:gd name="connsiteY6" fmla="*/ 147076 h 680783"/>
                  <a:gd name="connsiteX7" fmla="*/ 970603 w 972147"/>
                  <a:gd name="connsiteY7" fmla="*/ 407629 h 680783"/>
                  <a:gd name="connsiteX0" fmla="*/ 238218 w 972381"/>
                  <a:gd name="connsiteY0" fmla="*/ 502590 h 680783"/>
                  <a:gd name="connsiteX1" fmla="*/ 413338 w 972381"/>
                  <a:gd name="connsiteY1" fmla="*/ 329347 h 680783"/>
                  <a:gd name="connsiteX2" fmla="*/ 483867 w 972381"/>
                  <a:gd name="connsiteY2" fmla="*/ 618048 h 680783"/>
                  <a:gd name="connsiteX3" fmla="*/ 42128 w 972381"/>
                  <a:gd name="connsiteY3" fmla="*/ 507592 h 680783"/>
                  <a:gd name="connsiteX4" fmla="*/ 278450 w 972381"/>
                  <a:gd name="connsiteY4" fmla="*/ 3723 h 680783"/>
                  <a:gd name="connsiteX5" fmla="*/ 535994 w 972381"/>
                  <a:gd name="connsiteY5" fmla="*/ 211792 h 680783"/>
                  <a:gd name="connsiteX6" fmla="*/ 829902 w 972381"/>
                  <a:gd name="connsiteY6" fmla="*/ 119534 h 680783"/>
                  <a:gd name="connsiteX7" fmla="*/ 970603 w 972381"/>
                  <a:gd name="connsiteY7" fmla="*/ 407629 h 680783"/>
                  <a:gd name="connsiteX0" fmla="*/ 238218 w 972381"/>
                  <a:gd name="connsiteY0" fmla="*/ 502590 h 680783"/>
                  <a:gd name="connsiteX1" fmla="*/ 413338 w 972381"/>
                  <a:gd name="connsiteY1" fmla="*/ 329347 h 680783"/>
                  <a:gd name="connsiteX2" fmla="*/ 483867 w 972381"/>
                  <a:gd name="connsiteY2" fmla="*/ 618048 h 680783"/>
                  <a:gd name="connsiteX3" fmla="*/ 42128 w 972381"/>
                  <a:gd name="connsiteY3" fmla="*/ 507592 h 680783"/>
                  <a:gd name="connsiteX4" fmla="*/ 278450 w 972381"/>
                  <a:gd name="connsiteY4" fmla="*/ 3723 h 680783"/>
                  <a:gd name="connsiteX5" fmla="*/ 535994 w 972381"/>
                  <a:gd name="connsiteY5" fmla="*/ 211792 h 680783"/>
                  <a:gd name="connsiteX6" fmla="*/ 829902 w 972381"/>
                  <a:gd name="connsiteY6" fmla="*/ 119534 h 680783"/>
                  <a:gd name="connsiteX7" fmla="*/ 970603 w 972381"/>
                  <a:gd name="connsiteY7" fmla="*/ 407629 h 680783"/>
                  <a:gd name="connsiteX0" fmla="*/ 238218 w 973905"/>
                  <a:gd name="connsiteY0" fmla="*/ 502590 h 680783"/>
                  <a:gd name="connsiteX1" fmla="*/ 413338 w 973905"/>
                  <a:gd name="connsiteY1" fmla="*/ 329347 h 680783"/>
                  <a:gd name="connsiteX2" fmla="*/ 483867 w 973905"/>
                  <a:gd name="connsiteY2" fmla="*/ 618048 h 680783"/>
                  <a:gd name="connsiteX3" fmla="*/ 42128 w 973905"/>
                  <a:gd name="connsiteY3" fmla="*/ 507592 h 680783"/>
                  <a:gd name="connsiteX4" fmla="*/ 278450 w 973905"/>
                  <a:gd name="connsiteY4" fmla="*/ 3723 h 680783"/>
                  <a:gd name="connsiteX5" fmla="*/ 535994 w 973905"/>
                  <a:gd name="connsiteY5" fmla="*/ 211792 h 680783"/>
                  <a:gd name="connsiteX6" fmla="*/ 857444 w 973905"/>
                  <a:gd name="connsiteY6" fmla="*/ 144322 h 680783"/>
                  <a:gd name="connsiteX7" fmla="*/ 970603 w 973905"/>
                  <a:gd name="connsiteY7" fmla="*/ 407629 h 680783"/>
                  <a:gd name="connsiteX0" fmla="*/ 238218 w 973905"/>
                  <a:gd name="connsiteY0" fmla="*/ 502590 h 680783"/>
                  <a:gd name="connsiteX1" fmla="*/ 413338 w 973905"/>
                  <a:gd name="connsiteY1" fmla="*/ 329347 h 680783"/>
                  <a:gd name="connsiteX2" fmla="*/ 483867 w 973905"/>
                  <a:gd name="connsiteY2" fmla="*/ 618048 h 680783"/>
                  <a:gd name="connsiteX3" fmla="*/ 42128 w 973905"/>
                  <a:gd name="connsiteY3" fmla="*/ 507592 h 680783"/>
                  <a:gd name="connsiteX4" fmla="*/ 278450 w 973905"/>
                  <a:gd name="connsiteY4" fmla="*/ 3723 h 680783"/>
                  <a:gd name="connsiteX5" fmla="*/ 535994 w 973905"/>
                  <a:gd name="connsiteY5" fmla="*/ 211792 h 680783"/>
                  <a:gd name="connsiteX6" fmla="*/ 857444 w 973905"/>
                  <a:gd name="connsiteY6" fmla="*/ 144322 h 680783"/>
                  <a:gd name="connsiteX7" fmla="*/ 970603 w 973905"/>
                  <a:gd name="connsiteY7" fmla="*/ 407629 h 680783"/>
                  <a:gd name="connsiteX0" fmla="*/ 238218 w 975028"/>
                  <a:gd name="connsiteY0" fmla="*/ 502590 h 680783"/>
                  <a:gd name="connsiteX1" fmla="*/ 413338 w 975028"/>
                  <a:gd name="connsiteY1" fmla="*/ 329347 h 680783"/>
                  <a:gd name="connsiteX2" fmla="*/ 483867 w 975028"/>
                  <a:gd name="connsiteY2" fmla="*/ 618048 h 680783"/>
                  <a:gd name="connsiteX3" fmla="*/ 42128 w 975028"/>
                  <a:gd name="connsiteY3" fmla="*/ 507592 h 680783"/>
                  <a:gd name="connsiteX4" fmla="*/ 278450 w 975028"/>
                  <a:gd name="connsiteY4" fmla="*/ 3723 h 680783"/>
                  <a:gd name="connsiteX5" fmla="*/ 535994 w 975028"/>
                  <a:gd name="connsiteY5" fmla="*/ 211792 h 680783"/>
                  <a:gd name="connsiteX6" fmla="*/ 857444 w 975028"/>
                  <a:gd name="connsiteY6" fmla="*/ 144322 h 680783"/>
                  <a:gd name="connsiteX7" fmla="*/ 970603 w 975028"/>
                  <a:gd name="connsiteY7" fmla="*/ 407629 h 680783"/>
                  <a:gd name="connsiteX0" fmla="*/ 238218 w 975028"/>
                  <a:gd name="connsiteY0" fmla="*/ 502590 h 680783"/>
                  <a:gd name="connsiteX1" fmla="*/ 413338 w 975028"/>
                  <a:gd name="connsiteY1" fmla="*/ 329347 h 680783"/>
                  <a:gd name="connsiteX2" fmla="*/ 483867 w 975028"/>
                  <a:gd name="connsiteY2" fmla="*/ 618048 h 680783"/>
                  <a:gd name="connsiteX3" fmla="*/ 42128 w 975028"/>
                  <a:gd name="connsiteY3" fmla="*/ 507592 h 680783"/>
                  <a:gd name="connsiteX4" fmla="*/ 278450 w 975028"/>
                  <a:gd name="connsiteY4" fmla="*/ 3723 h 680783"/>
                  <a:gd name="connsiteX5" fmla="*/ 535994 w 975028"/>
                  <a:gd name="connsiteY5" fmla="*/ 211792 h 680783"/>
                  <a:gd name="connsiteX6" fmla="*/ 857444 w 975028"/>
                  <a:gd name="connsiteY6" fmla="*/ 144322 h 680783"/>
                  <a:gd name="connsiteX7" fmla="*/ 970603 w 975028"/>
                  <a:gd name="connsiteY7" fmla="*/ 407629 h 680783"/>
                  <a:gd name="connsiteX0" fmla="*/ 238218 w 975375"/>
                  <a:gd name="connsiteY0" fmla="*/ 502590 h 680783"/>
                  <a:gd name="connsiteX1" fmla="*/ 413338 w 975375"/>
                  <a:gd name="connsiteY1" fmla="*/ 329347 h 680783"/>
                  <a:gd name="connsiteX2" fmla="*/ 483867 w 975375"/>
                  <a:gd name="connsiteY2" fmla="*/ 618048 h 680783"/>
                  <a:gd name="connsiteX3" fmla="*/ 42128 w 975375"/>
                  <a:gd name="connsiteY3" fmla="*/ 507592 h 680783"/>
                  <a:gd name="connsiteX4" fmla="*/ 278450 w 975375"/>
                  <a:gd name="connsiteY4" fmla="*/ 3723 h 680783"/>
                  <a:gd name="connsiteX5" fmla="*/ 535994 w 975375"/>
                  <a:gd name="connsiteY5" fmla="*/ 211792 h 680783"/>
                  <a:gd name="connsiteX6" fmla="*/ 857444 w 975375"/>
                  <a:gd name="connsiteY6" fmla="*/ 144322 h 680783"/>
                  <a:gd name="connsiteX7" fmla="*/ 970603 w 975375"/>
                  <a:gd name="connsiteY7" fmla="*/ 407629 h 680783"/>
                  <a:gd name="connsiteX0" fmla="*/ 238218 w 975375"/>
                  <a:gd name="connsiteY0" fmla="*/ 502590 h 680783"/>
                  <a:gd name="connsiteX1" fmla="*/ 413338 w 975375"/>
                  <a:gd name="connsiteY1" fmla="*/ 329347 h 680783"/>
                  <a:gd name="connsiteX2" fmla="*/ 483867 w 975375"/>
                  <a:gd name="connsiteY2" fmla="*/ 618048 h 680783"/>
                  <a:gd name="connsiteX3" fmla="*/ 42128 w 975375"/>
                  <a:gd name="connsiteY3" fmla="*/ 507592 h 680783"/>
                  <a:gd name="connsiteX4" fmla="*/ 278450 w 975375"/>
                  <a:gd name="connsiteY4" fmla="*/ 3723 h 680783"/>
                  <a:gd name="connsiteX5" fmla="*/ 535994 w 975375"/>
                  <a:gd name="connsiteY5" fmla="*/ 211792 h 680783"/>
                  <a:gd name="connsiteX6" fmla="*/ 857444 w 975375"/>
                  <a:gd name="connsiteY6" fmla="*/ 144322 h 680783"/>
                  <a:gd name="connsiteX7" fmla="*/ 970603 w 975375"/>
                  <a:gd name="connsiteY7" fmla="*/ 407629 h 680783"/>
                  <a:gd name="connsiteX0" fmla="*/ 238218 w 973301"/>
                  <a:gd name="connsiteY0" fmla="*/ 502590 h 680783"/>
                  <a:gd name="connsiteX1" fmla="*/ 413338 w 973301"/>
                  <a:gd name="connsiteY1" fmla="*/ 329347 h 680783"/>
                  <a:gd name="connsiteX2" fmla="*/ 483867 w 973301"/>
                  <a:gd name="connsiteY2" fmla="*/ 618048 h 680783"/>
                  <a:gd name="connsiteX3" fmla="*/ 42128 w 973301"/>
                  <a:gd name="connsiteY3" fmla="*/ 507592 h 680783"/>
                  <a:gd name="connsiteX4" fmla="*/ 278450 w 973301"/>
                  <a:gd name="connsiteY4" fmla="*/ 3723 h 680783"/>
                  <a:gd name="connsiteX5" fmla="*/ 535994 w 973301"/>
                  <a:gd name="connsiteY5" fmla="*/ 211792 h 680783"/>
                  <a:gd name="connsiteX6" fmla="*/ 857444 w 973301"/>
                  <a:gd name="connsiteY6" fmla="*/ 144322 h 680783"/>
                  <a:gd name="connsiteX7" fmla="*/ 970603 w 973301"/>
                  <a:gd name="connsiteY7" fmla="*/ 407629 h 680783"/>
                  <a:gd name="connsiteX0" fmla="*/ 238218 w 973301"/>
                  <a:gd name="connsiteY0" fmla="*/ 502590 h 680783"/>
                  <a:gd name="connsiteX1" fmla="*/ 413338 w 973301"/>
                  <a:gd name="connsiteY1" fmla="*/ 329347 h 680783"/>
                  <a:gd name="connsiteX2" fmla="*/ 483867 w 973301"/>
                  <a:gd name="connsiteY2" fmla="*/ 618048 h 680783"/>
                  <a:gd name="connsiteX3" fmla="*/ 42128 w 973301"/>
                  <a:gd name="connsiteY3" fmla="*/ 507592 h 680783"/>
                  <a:gd name="connsiteX4" fmla="*/ 278450 w 973301"/>
                  <a:gd name="connsiteY4" fmla="*/ 3723 h 680783"/>
                  <a:gd name="connsiteX5" fmla="*/ 535994 w 973301"/>
                  <a:gd name="connsiteY5" fmla="*/ 211792 h 680783"/>
                  <a:gd name="connsiteX6" fmla="*/ 857444 w 973301"/>
                  <a:gd name="connsiteY6" fmla="*/ 144322 h 680783"/>
                  <a:gd name="connsiteX7" fmla="*/ 970603 w 973301"/>
                  <a:gd name="connsiteY7" fmla="*/ 407629 h 680783"/>
                  <a:gd name="connsiteX0" fmla="*/ 238218 w 973301"/>
                  <a:gd name="connsiteY0" fmla="*/ 502590 h 680783"/>
                  <a:gd name="connsiteX1" fmla="*/ 413338 w 973301"/>
                  <a:gd name="connsiteY1" fmla="*/ 329347 h 680783"/>
                  <a:gd name="connsiteX2" fmla="*/ 483867 w 973301"/>
                  <a:gd name="connsiteY2" fmla="*/ 618048 h 680783"/>
                  <a:gd name="connsiteX3" fmla="*/ 42128 w 973301"/>
                  <a:gd name="connsiteY3" fmla="*/ 507592 h 680783"/>
                  <a:gd name="connsiteX4" fmla="*/ 278450 w 973301"/>
                  <a:gd name="connsiteY4" fmla="*/ 3723 h 680783"/>
                  <a:gd name="connsiteX5" fmla="*/ 558028 w 973301"/>
                  <a:gd name="connsiteY5" fmla="*/ 211792 h 680783"/>
                  <a:gd name="connsiteX6" fmla="*/ 857444 w 973301"/>
                  <a:gd name="connsiteY6" fmla="*/ 144322 h 680783"/>
                  <a:gd name="connsiteX7" fmla="*/ 970603 w 973301"/>
                  <a:gd name="connsiteY7" fmla="*/ 407629 h 680783"/>
                  <a:gd name="connsiteX0" fmla="*/ 238218 w 973301"/>
                  <a:gd name="connsiteY0" fmla="*/ 503717 h 681910"/>
                  <a:gd name="connsiteX1" fmla="*/ 413338 w 973301"/>
                  <a:gd name="connsiteY1" fmla="*/ 330474 h 681910"/>
                  <a:gd name="connsiteX2" fmla="*/ 483867 w 973301"/>
                  <a:gd name="connsiteY2" fmla="*/ 619175 h 681910"/>
                  <a:gd name="connsiteX3" fmla="*/ 42128 w 973301"/>
                  <a:gd name="connsiteY3" fmla="*/ 508719 h 681910"/>
                  <a:gd name="connsiteX4" fmla="*/ 278450 w 973301"/>
                  <a:gd name="connsiteY4" fmla="*/ 4850 h 681910"/>
                  <a:gd name="connsiteX5" fmla="*/ 558028 w 973301"/>
                  <a:gd name="connsiteY5" fmla="*/ 212919 h 681910"/>
                  <a:gd name="connsiteX6" fmla="*/ 857444 w 973301"/>
                  <a:gd name="connsiteY6" fmla="*/ 145449 h 681910"/>
                  <a:gd name="connsiteX7" fmla="*/ 970603 w 973301"/>
                  <a:gd name="connsiteY7" fmla="*/ 408756 h 681910"/>
                  <a:gd name="connsiteX0" fmla="*/ 238218 w 973301"/>
                  <a:gd name="connsiteY0" fmla="*/ 503717 h 681910"/>
                  <a:gd name="connsiteX1" fmla="*/ 413338 w 973301"/>
                  <a:gd name="connsiteY1" fmla="*/ 330474 h 681910"/>
                  <a:gd name="connsiteX2" fmla="*/ 483867 w 973301"/>
                  <a:gd name="connsiteY2" fmla="*/ 619175 h 681910"/>
                  <a:gd name="connsiteX3" fmla="*/ 42128 w 973301"/>
                  <a:gd name="connsiteY3" fmla="*/ 508719 h 681910"/>
                  <a:gd name="connsiteX4" fmla="*/ 278450 w 973301"/>
                  <a:gd name="connsiteY4" fmla="*/ 4850 h 681910"/>
                  <a:gd name="connsiteX5" fmla="*/ 558028 w 973301"/>
                  <a:gd name="connsiteY5" fmla="*/ 212919 h 681910"/>
                  <a:gd name="connsiteX6" fmla="*/ 857444 w 973301"/>
                  <a:gd name="connsiteY6" fmla="*/ 145449 h 681910"/>
                  <a:gd name="connsiteX7" fmla="*/ 970603 w 973301"/>
                  <a:gd name="connsiteY7" fmla="*/ 408756 h 681910"/>
                  <a:gd name="connsiteX0" fmla="*/ 238218 w 973301"/>
                  <a:gd name="connsiteY0" fmla="*/ 506290 h 684483"/>
                  <a:gd name="connsiteX1" fmla="*/ 413338 w 973301"/>
                  <a:gd name="connsiteY1" fmla="*/ 333047 h 684483"/>
                  <a:gd name="connsiteX2" fmla="*/ 483867 w 973301"/>
                  <a:gd name="connsiteY2" fmla="*/ 621748 h 684483"/>
                  <a:gd name="connsiteX3" fmla="*/ 42128 w 973301"/>
                  <a:gd name="connsiteY3" fmla="*/ 511292 h 684483"/>
                  <a:gd name="connsiteX4" fmla="*/ 278450 w 973301"/>
                  <a:gd name="connsiteY4" fmla="*/ 7423 h 684483"/>
                  <a:gd name="connsiteX5" fmla="*/ 549765 w 973301"/>
                  <a:gd name="connsiteY5" fmla="*/ 190704 h 684483"/>
                  <a:gd name="connsiteX6" fmla="*/ 857444 w 973301"/>
                  <a:gd name="connsiteY6" fmla="*/ 148022 h 684483"/>
                  <a:gd name="connsiteX7" fmla="*/ 970603 w 973301"/>
                  <a:gd name="connsiteY7" fmla="*/ 411329 h 684483"/>
                  <a:gd name="connsiteX0" fmla="*/ 238218 w 973301"/>
                  <a:gd name="connsiteY0" fmla="*/ 503104 h 681297"/>
                  <a:gd name="connsiteX1" fmla="*/ 413338 w 973301"/>
                  <a:gd name="connsiteY1" fmla="*/ 329861 h 681297"/>
                  <a:gd name="connsiteX2" fmla="*/ 483867 w 973301"/>
                  <a:gd name="connsiteY2" fmla="*/ 618562 h 681297"/>
                  <a:gd name="connsiteX3" fmla="*/ 42128 w 973301"/>
                  <a:gd name="connsiteY3" fmla="*/ 508106 h 681297"/>
                  <a:gd name="connsiteX4" fmla="*/ 278450 w 973301"/>
                  <a:gd name="connsiteY4" fmla="*/ 4237 h 681297"/>
                  <a:gd name="connsiteX5" fmla="*/ 549765 w 973301"/>
                  <a:gd name="connsiteY5" fmla="*/ 187518 h 681297"/>
                  <a:gd name="connsiteX6" fmla="*/ 857444 w 973301"/>
                  <a:gd name="connsiteY6" fmla="*/ 144836 h 681297"/>
                  <a:gd name="connsiteX7" fmla="*/ 970603 w 973301"/>
                  <a:gd name="connsiteY7" fmla="*/ 408143 h 681297"/>
                  <a:gd name="connsiteX0" fmla="*/ 238218 w 973301"/>
                  <a:gd name="connsiteY0" fmla="*/ 503104 h 681297"/>
                  <a:gd name="connsiteX1" fmla="*/ 413338 w 973301"/>
                  <a:gd name="connsiteY1" fmla="*/ 329861 h 681297"/>
                  <a:gd name="connsiteX2" fmla="*/ 483867 w 973301"/>
                  <a:gd name="connsiteY2" fmla="*/ 618562 h 681297"/>
                  <a:gd name="connsiteX3" fmla="*/ 42128 w 973301"/>
                  <a:gd name="connsiteY3" fmla="*/ 508106 h 681297"/>
                  <a:gd name="connsiteX4" fmla="*/ 278450 w 973301"/>
                  <a:gd name="connsiteY4" fmla="*/ 4237 h 681297"/>
                  <a:gd name="connsiteX5" fmla="*/ 549765 w 973301"/>
                  <a:gd name="connsiteY5" fmla="*/ 187518 h 681297"/>
                  <a:gd name="connsiteX6" fmla="*/ 857444 w 973301"/>
                  <a:gd name="connsiteY6" fmla="*/ 144836 h 681297"/>
                  <a:gd name="connsiteX7" fmla="*/ 970603 w 973301"/>
                  <a:gd name="connsiteY7" fmla="*/ 408143 h 681297"/>
                  <a:gd name="connsiteX0" fmla="*/ 238218 w 973301"/>
                  <a:gd name="connsiteY0" fmla="*/ 503104 h 681297"/>
                  <a:gd name="connsiteX1" fmla="*/ 413338 w 973301"/>
                  <a:gd name="connsiteY1" fmla="*/ 329861 h 681297"/>
                  <a:gd name="connsiteX2" fmla="*/ 483867 w 973301"/>
                  <a:gd name="connsiteY2" fmla="*/ 618562 h 681297"/>
                  <a:gd name="connsiteX3" fmla="*/ 42128 w 973301"/>
                  <a:gd name="connsiteY3" fmla="*/ 508106 h 681297"/>
                  <a:gd name="connsiteX4" fmla="*/ 278450 w 973301"/>
                  <a:gd name="connsiteY4" fmla="*/ 4237 h 681297"/>
                  <a:gd name="connsiteX5" fmla="*/ 549765 w 973301"/>
                  <a:gd name="connsiteY5" fmla="*/ 187518 h 681297"/>
                  <a:gd name="connsiteX6" fmla="*/ 857444 w 973301"/>
                  <a:gd name="connsiteY6" fmla="*/ 144836 h 681297"/>
                  <a:gd name="connsiteX7" fmla="*/ 970603 w 973301"/>
                  <a:gd name="connsiteY7" fmla="*/ 408143 h 681297"/>
                  <a:gd name="connsiteX0" fmla="*/ 238218 w 973301"/>
                  <a:gd name="connsiteY0" fmla="*/ 501535 h 679728"/>
                  <a:gd name="connsiteX1" fmla="*/ 413338 w 973301"/>
                  <a:gd name="connsiteY1" fmla="*/ 328292 h 679728"/>
                  <a:gd name="connsiteX2" fmla="*/ 483867 w 973301"/>
                  <a:gd name="connsiteY2" fmla="*/ 616993 h 679728"/>
                  <a:gd name="connsiteX3" fmla="*/ 42128 w 973301"/>
                  <a:gd name="connsiteY3" fmla="*/ 506537 h 679728"/>
                  <a:gd name="connsiteX4" fmla="*/ 278450 w 973301"/>
                  <a:gd name="connsiteY4" fmla="*/ 2668 h 679728"/>
                  <a:gd name="connsiteX5" fmla="*/ 549765 w 973301"/>
                  <a:gd name="connsiteY5" fmla="*/ 185949 h 679728"/>
                  <a:gd name="connsiteX6" fmla="*/ 857444 w 973301"/>
                  <a:gd name="connsiteY6" fmla="*/ 143267 h 679728"/>
                  <a:gd name="connsiteX7" fmla="*/ 970603 w 973301"/>
                  <a:gd name="connsiteY7" fmla="*/ 406574 h 679728"/>
                  <a:gd name="connsiteX0" fmla="*/ 239713 w 974796"/>
                  <a:gd name="connsiteY0" fmla="*/ 509581 h 687774"/>
                  <a:gd name="connsiteX1" fmla="*/ 414833 w 974796"/>
                  <a:gd name="connsiteY1" fmla="*/ 336338 h 687774"/>
                  <a:gd name="connsiteX2" fmla="*/ 485362 w 974796"/>
                  <a:gd name="connsiteY2" fmla="*/ 625039 h 687774"/>
                  <a:gd name="connsiteX3" fmla="*/ 43623 w 974796"/>
                  <a:gd name="connsiteY3" fmla="*/ 514583 h 687774"/>
                  <a:gd name="connsiteX4" fmla="*/ 268928 w 974796"/>
                  <a:gd name="connsiteY4" fmla="*/ 2452 h 687774"/>
                  <a:gd name="connsiteX5" fmla="*/ 551260 w 974796"/>
                  <a:gd name="connsiteY5" fmla="*/ 193995 h 687774"/>
                  <a:gd name="connsiteX6" fmla="*/ 858939 w 974796"/>
                  <a:gd name="connsiteY6" fmla="*/ 151313 h 687774"/>
                  <a:gd name="connsiteX7" fmla="*/ 972098 w 974796"/>
                  <a:gd name="connsiteY7" fmla="*/ 414620 h 687774"/>
                  <a:gd name="connsiteX0" fmla="*/ 239713 w 974796"/>
                  <a:gd name="connsiteY0" fmla="*/ 508440 h 686633"/>
                  <a:gd name="connsiteX1" fmla="*/ 414833 w 974796"/>
                  <a:gd name="connsiteY1" fmla="*/ 335197 h 686633"/>
                  <a:gd name="connsiteX2" fmla="*/ 485362 w 974796"/>
                  <a:gd name="connsiteY2" fmla="*/ 623898 h 686633"/>
                  <a:gd name="connsiteX3" fmla="*/ 43623 w 974796"/>
                  <a:gd name="connsiteY3" fmla="*/ 513442 h 686633"/>
                  <a:gd name="connsiteX4" fmla="*/ 268928 w 974796"/>
                  <a:gd name="connsiteY4" fmla="*/ 1311 h 686633"/>
                  <a:gd name="connsiteX5" fmla="*/ 551260 w 974796"/>
                  <a:gd name="connsiteY5" fmla="*/ 192854 h 686633"/>
                  <a:gd name="connsiteX6" fmla="*/ 858939 w 974796"/>
                  <a:gd name="connsiteY6" fmla="*/ 150172 h 686633"/>
                  <a:gd name="connsiteX7" fmla="*/ 972098 w 974796"/>
                  <a:gd name="connsiteY7" fmla="*/ 413479 h 686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74796" h="686633">
                    <a:moveTo>
                      <a:pt x="239713" y="508440"/>
                    </a:moveTo>
                    <a:cubicBezTo>
                      <a:pt x="220051" y="400199"/>
                      <a:pt x="313311" y="308483"/>
                      <a:pt x="414833" y="335197"/>
                    </a:cubicBezTo>
                    <a:cubicBezTo>
                      <a:pt x="568709" y="355231"/>
                      <a:pt x="571103" y="526747"/>
                      <a:pt x="485362" y="623898"/>
                    </a:cubicBezTo>
                    <a:cubicBezTo>
                      <a:pt x="359231" y="741315"/>
                      <a:pt x="103653" y="687971"/>
                      <a:pt x="43623" y="513442"/>
                    </a:cubicBezTo>
                    <a:cubicBezTo>
                      <a:pt x="-86006" y="165544"/>
                      <a:pt x="98347" y="15949"/>
                      <a:pt x="268928" y="1311"/>
                    </a:cubicBezTo>
                    <a:cubicBezTo>
                      <a:pt x="423631" y="-11041"/>
                      <a:pt x="534267" y="64743"/>
                      <a:pt x="551260" y="192854"/>
                    </a:cubicBezTo>
                    <a:cubicBezTo>
                      <a:pt x="632704" y="84983"/>
                      <a:pt x="783005" y="98296"/>
                      <a:pt x="858939" y="150172"/>
                    </a:cubicBezTo>
                    <a:cubicBezTo>
                      <a:pt x="963678" y="201219"/>
                      <a:pt x="983037" y="310103"/>
                      <a:pt x="972098" y="413479"/>
                    </a:cubicBezTo>
                  </a:path>
                </a:pathLst>
              </a:cu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97" name="자유형: 도형 98">
                <a:extLst>
                  <a:ext uri="{FF2B5EF4-FFF2-40B4-BE49-F238E27FC236}">
                    <a16:creationId xmlns="" xmlns:a16="http://schemas.microsoft.com/office/drawing/2014/main" id="{9448D5E1-67C0-460A-861D-FA922CF9D72A}"/>
                  </a:ext>
                </a:extLst>
              </p:cNvPr>
              <p:cNvSpPr/>
              <p:nvPr/>
            </p:nvSpPr>
            <p:spPr>
              <a:xfrm>
                <a:off x="6646452" y="3560646"/>
                <a:ext cx="483425" cy="785841"/>
              </a:xfrm>
              <a:custGeom>
                <a:avLst/>
                <a:gdLst>
                  <a:gd name="connsiteX0" fmla="*/ 0 w 647934"/>
                  <a:gd name="connsiteY0" fmla="*/ 277685 h 1051840"/>
                  <a:gd name="connsiteX1" fmla="*/ 330979 w 647934"/>
                  <a:gd name="connsiteY1" fmla="*/ 0 h 1051840"/>
                  <a:gd name="connsiteX2" fmla="*/ 560982 w 647934"/>
                  <a:gd name="connsiteY2" fmla="*/ 171099 h 1051840"/>
                  <a:gd name="connsiteX3" fmla="*/ 468420 w 647934"/>
                  <a:gd name="connsiteY3" fmla="*/ 493663 h 1051840"/>
                  <a:gd name="connsiteX4" fmla="*/ 647934 w 647934"/>
                  <a:gd name="connsiteY4" fmla="*/ 793789 h 1051840"/>
                  <a:gd name="connsiteX5" fmla="*/ 468420 w 647934"/>
                  <a:gd name="connsiteY5" fmla="*/ 1051840 h 1051840"/>
                  <a:gd name="connsiteX0" fmla="*/ 0 w 647934"/>
                  <a:gd name="connsiteY0" fmla="*/ 277685 h 1051840"/>
                  <a:gd name="connsiteX1" fmla="*/ 330979 w 647934"/>
                  <a:gd name="connsiteY1" fmla="*/ 0 h 1051840"/>
                  <a:gd name="connsiteX2" fmla="*/ 560982 w 647934"/>
                  <a:gd name="connsiteY2" fmla="*/ 171099 h 1051840"/>
                  <a:gd name="connsiteX3" fmla="*/ 468420 w 647934"/>
                  <a:gd name="connsiteY3" fmla="*/ 493663 h 1051840"/>
                  <a:gd name="connsiteX4" fmla="*/ 647934 w 647934"/>
                  <a:gd name="connsiteY4" fmla="*/ 793789 h 1051840"/>
                  <a:gd name="connsiteX5" fmla="*/ 468420 w 647934"/>
                  <a:gd name="connsiteY5" fmla="*/ 1051840 h 1051840"/>
                  <a:gd name="connsiteX0" fmla="*/ 0 w 647937"/>
                  <a:gd name="connsiteY0" fmla="*/ 277685 h 1051840"/>
                  <a:gd name="connsiteX1" fmla="*/ 330979 w 647937"/>
                  <a:gd name="connsiteY1" fmla="*/ 0 h 1051840"/>
                  <a:gd name="connsiteX2" fmla="*/ 560982 w 647937"/>
                  <a:gd name="connsiteY2" fmla="*/ 171099 h 1051840"/>
                  <a:gd name="connsiteX3" fmla="*/ 468420 w 647937"/>
                  <a:gd name="connsiteY3" fmla="*/ 493663 h 1051840"/>
                  <a:gd name="connsiteX4" fmla="*/ 647934 w 647937"/>
                  <a:gd name="connsiteY4" fmla="*/ 793789 h 1051840"/>
                  <a:gd name="connsiteX5" fmla="*/ 468420 w 647937"/>
                  <a:gd name="connsiteY5" fmla="*/ 1051840 h 1051840"/>
                  <a:gd name="connsiteX0" fmla="*/ 0 w 647937"/>
                  <a:gd name="connsiteY0" fmla="*/ 277685 h 1051840"/>
                  <a:gd name="connsiteX1" fmla="*/ 330979 w 647937"/>
                  <a:gd name="connsiteY1" fmla="*/ 0 h 1051840"/>
                  <a:gd name="connsiteX2" fmla="*/ 560982 w 647937"/>
                  <a:gd name="connsiteY2" fmla="*/ 171099 h 1051840"/>
                  <a:gd name="connsiteX3" fmla="*/ 468420 w 647937"/>
                  <a:gd name="connsiteY3" fmla="*/ 493663 h 1051840"/>
                  <a:gd name="connsiteX4" fmla="*/ 647934 w 647937"/>
                  <a:gd name="connsiteY4" fmla="*/ 793789 h 1051840"/>
                  <a:gd name="connsiteX5" fmla="*/ 468420 w 647937"/>
                  <a:gd name="connsiteY5" fmla="*/ 1051840 h 1051840"/>
                  <a:gd name="connsiteX0" fmla="*/ 0 w 647937"/>
                  <a:gd name="connsiteY0" fmla="*/ 277685 h 1035314"/>
                  <a:gd name="connsiteX1" fmla="*/ 330979 w 647937"/>
                  <a:gd name="connsiteY1" fmla="*/ 0 h 1035314"/>
                  <a:gd name="connsiteX2" fmla="*/ 560982 w 647937"/>
                  <a:gd name="connsiteY2" fmla="*/ 171099 h 1035314"/>
                  <a:gd name="connsiteX3" fmla="*/ 468420 w 647937"/>
                  <a:gd name="connsiteY3" fmla="*/ 493663 h 1035314"/>
                  <a:gd name="connsiteX4" fmla="*/ 647934 w 647937"/>
                  <a:gd name="connsiteY4" fmla="*/ 793789 h 1035314"/>
                  <a:gd name="connsiteX5" fmla="*/ 465665 w 647937"/>
                  <a:gd name="connsiteY5" fmla="*/ 1035314 h 1035314"/>
                  <a:gd name="connsiteX0" fmla="*/ 0 w 642428"/>
                  <a:gd name="connsiteY0" fmla="*/ 277685 h 1035314"/>
                  <a:gd name="connsiteX1" fmla="*/ 330979 w 642428"/>
                  <a:gd name="connsiteY1" fmla="*/ 0 h 1035314"/>
                  <a:gd name="connsiteX2" fmla="*/ 560982 w 642428"/>
                  <a:gd name="connsiteY2" fmla="*/ 171099 h 1035314"/>
                  <a:gd name="connsiteX3" fmla="*/ 468420 w 642428"/>
                  <a:gd name="connsiteY3" fmla="*/ 493663 h 1035314"/>
                  <a:gd name="connsiteX4" fmla="*/ 642425 w 642428"/>
                  <a:gd name="connsiteY4" fmla="*/ 769001 h 1035314"/>
                  <a:gd name="connsiteX5" fmla="*/ 465665 w 642428"/>
                  <a:gd name="connsiteY5" fmla="*/ 1035314 h 1035314"/>
                  <a:gd name="connsiteX0" fmla="*/ 0 w 642428"/>
                  <a:gd name="connsiteY0" fmla="*/ 277685 h 1035314"/>
                  <a:gd name="connsiteX1" fmla="*/ 330979 w 642428"/>
                  <a:gd name="connsiteY1" fmla="*/ 0 h 1035314"/>
                  <a:gd name="connsiteX2" fmla="*/ 560982 w 642428"/>
                  <a:gd name="connsiteY2" fmla="*/ 171099 h 1035314"/>
                  <a:gd name="connsiteX3" fmla="*/ 468420 w 642428"/>
                  <a:gd name="connsiteY3" fmla="*/ 493663 h 1035314"/>
                  <a:gd name="connsiteX4" fmla="*/ 642425 w 642428"/>
                  <a:gd name="connsiteY4" fmla="*/ 769001 h 1035314"/>
                  <a:gd name="connsiteX5" fmla="*/ 465665 w 642428"/>
                  <a:gd name="connsiteY5" fmla="*/ 1035314 h 1035314"/>
                  <a:gd name="connsiteX0" fmla="*/ 0 w 642501"/>
                  <a:gd name="connsiteY0" fmla="*/ 277685 h 1035314"/>
                  <a:gd name="connsiteX1" fmla="*/ 330979 w 642501"/>
                  <a:gd name="connsiteY1" fmla="*/ 0 h 1035314"/>
                  <a:gd name="connsiteX2" fmla="*/ 560982 w 642501"/>
                  <a:gd name="connsiteY2" fmla="*/ 171099 h 1035314"/>
                  <a:gd name="connsiteX3" fmla="*/ 468420 w 642501"/>
                  <a:gd name="connsiteY3" fmla="*/ 493663 h 1035314"/>
                  <a:gd name="connsiteX4" fmla="*/ 642425 w 642501"/>
                  <a:gd name="connsiteY4" fmla="*/ 769001 h 1035314"/>
                  <a:gd name="connsiteX5" fmla="*/ 465665 w 642501"/>
                  <a:gd name="connsiteY5" fmla="*/ 1035314 h 1035314"/>
                  <a:gd name="connsiteX0" fmla="*/ 0 w 642501"/>
                  <a:gd name="connsiteY0" fmla="*/ 277685 h 1035314"/>
                  <a:gd name="connsiteX1" fmla="*/ 330979 w 642501"/>
                  <a:gd name="connsiteY1" fmla="*/ 0 h 1035314"/>
                  <a:gd name="connsiteX2" fmla="*/ 560982 w 642501"/>
                  <a:gd name="connsiteY2" fmla="*/ 171099 h 1035314"/>
                  <a:gd name="connsiteX3" fmla="*/ 468420 w 642501"/>
                  <a:gd name="connsiteY3" fmla="*/ 493663 h 1035314"/>
                  <a:gd name="connsiteX4" fmla="*/ 642425 w 642501"/>
                  <a:gd name="connsiteY4" fmla="*/ 769001 h 1035314"/>
                  <a:gd name="connsiteX5" fmla="*/ 465665 w 642501"/>
                  <a:gd name="connsiteY5" fmla="*/ 1035314 h 1035314"/>
                  <a:gd name="connsiteX0" fmla="*/ 0 w 642501"/>
                  <a:gd name="connsiteY0" fmla="*/ 277685 h 1035314"/>
                  <a:gd name="connsiteX1" fmla="*/ 330979 w 642501"/>
                  <a:gd name="connsiteY1" fmla="*/ 0 h 1035314"/>
                  <a:gd name="connsiteX2" fmla="*/ 560982 w 642501"/>
                  <a:gd name="connsiteY2" fmla="*/ 171099 h 1035314"/>
                  <a:gd name="connsiteX3" fmla="*/ 468420 w 642501"/>
                  <a:gd name="connsiteY3" fmla="*/ 493663 h 1035314"/>
                  <a:gd name="connsiteX4" fmla="*/ 642425 w 642501"/>
                  <a:gd name="connsiteY4" fmla="*/ 769001 h 1035314"/>
                  <a:gd name="connsiteX5" fmla="*/ 465665 w 642501"/>
                  <a:gd name="connsiteY5" fmla="*/ 1035314 h 1035314"/>
                  <a:gd name="connsiteX0" fmla="*/ 0 w 642489"/>
                  <a:gd name="connsiteY0" fmla="*/ 277685 h 1035314"/>
                  <a:gd name="connsiteX1" fmla="*/ 330979 w 642489"/>
                  <a:gd name="connsiteY1" fmla="*/ 0 h 1035314"/>
                  <a:gd name="connsiteX2" fmla="*/ 560982 w 642489"/>
                  <a:gd name="connsiteY2" fmla="*/ 171099 h 1035314"/>
                  <a:gd name="connsiteX3" fmla="*/ 446386 w 642489"/>
                  <a:gd name="connsiteY3" fmla="*/ 490909 h 1035314"/>
                  <a:gd name="connsiteX4" fmla="*/ 642425 w 642489"/>
                  <a:gd name="connsiteY4" fmla="*/ 769001 h 1035314"/>
                  <a:gd name="connsiteX5" fmla="*/ 465665 w 642489"/>
                  <a:gd name="connsiteY5" fmla="*/ 1035314 h 1035314"/>
                  <a:gd name="connsiteX0" fmla="*/ 0 w 642733"/>
                  <a:gd name="connsiteY0" fmla="*/ 277685 h 1035314"/>
                  <a:gd name="connsiteX1" fmla="*/ 330979 w 642733"/>
                  <a:gd name="connsiteY1" fmla="*/ 0 h 1035314"/>
                  <a:gd name="connsiteX2" fmla="*/ 560982 w 642733"/>
                  <a:gd name="connsiteY2" fmla="*/ 171099 h 1035314"/>
                  <a:gd name="connsiteX3" fmla="*/ 446386 w 642733"/>
                  <a:gd name="connsiteY3" fmla="*/ 490909 h 1035314"/>
                  <a:gd name="connsiteX4" fmla="*/ 642425 w 642733"/>
                  <a:gd name="connsiteY4" fmla="*/ 769001 h 1035314"/>
                  <a:gd name="connsiteX5" fmla="*/ 465665 w 642733"/>
                  <a:gd name="connsiteY5" fmla="*/ 1035314 h 1035314"/>
                  <a:gd name="connsiteX0" fmla="*/ 0 w 642733"/>
                  <a:gd name="connsiteY0" fmla="*/ 277685 h 1035314"/>
                  <a:gd name="connsiteX1" fmla="*/ 330979 w 642733"/>
                  <a:gd name="connsiteY1" fmla="*/ 0 h 1035314"/>
                  <a:gd name="connsiteX2" fmla="*/ 560982 w 642733"/>
                  <a:gd name="connsiteY2" fmla="*/ 171099 h 1035314"/>
                  <a:gd name="connsiteX3" fmla="*/ 446386 w 642733"/>
                  <a:gd name="connsiteY3" fmla="*/ 490909 h 1035314"/>
                  <a:gd name="connsiteX4" fmla="*/ 642425 w 642733"/>
                  <a:gd name="connsiteY4" fmla="*/ 769001 h 1035314"/>
                  <a:gd name="connsiteX5" fmla="*/ 465665 w 642733"/>
                  <a:gd name="connsiteY5" fmla="*/ 1035314 h 1035314"/>
                  <a:gd name="connsiteX0" fmla="*/ 0 w 642564"/>
                  <a:gd name="connsiteY0" fmla="*/ 277685 h 1035314"/>
                  <a:gd name="connsiteX1" fmla="*/ 330979 w 642564"/>
                  <a:gd name="connsiteY1" fmla="*/ 0 h 1035314"/>
                  <a:gd name="connsiteX2" fmla="*/ 560982 w 642564"/>
                  <a:gd name="connsiteY2" fmla="*/ 171099 h 1035314"/>
                  <a:gd name="connsiteX3" fmla="*/ 446386 w 642564"/>
                  <a:gd name="connsiteY3" fmla="*/ 490909 h 1035314"/>
                  <a:gd name="connsiteX4" fmla="*/ 642425 w 642564"/>
                  <a:gd name="connsiteY4" fmla="*/ 769001 h 1035314"/>
                  <a:gd name="connsiteX5" fmla="*/ 465665 w 642564"/>
                  <a:gd name="connsiteY5" fmla="*/ 1035314 h 1035314"/>
                  <a:gd name="connsiteX0" fmla="*/ 0 w 639815"/>
                  <a:gd name="connsiteY0" fmla="*/ 277685 h 1035314"/>
                  <a:gd name="connsiteX1" fmla="*/ 330979 w 639815"/>
                  <a:gd name="connsiteY1" fmla="*/ 0 h 1035314"/>
                  <a:gd name="connsiteX2" fmla="*/ 560982 w 639815"/>
                  <a:gd name="connsiteY2" fmla="*/ 171099 h 1035314"/>
                  <a:gd name="connsiteX3" fmla="*/ 446386 w 639815"/>
                  <a:gd name="connsiteY3" fmla="*/ 490909 h 1035314"/>
                  <a:gd name="connsiteX4" fmla="*/ 639670 w 639815"/>
                  <a:gd name="connsiteY4" fmla="*/ 760738 h 1035314"/>
                  <a:gd name="connsiteX5" fmla="*/ 465665 w 639815"/>
                  <a:gd name="connsiteY5" fmla="*/ 1035314 h 1035314"/>
                  <a:gd name="connsiteX0" fmla="*/ 0 w 639815"/>
                  <a:gd name="connsiteY0" fmla="*/ 277685 h 1035314"/>
                  <a:gd name="connsiteX1" fmla="*/ 330979 w 639815"/>
                  <a:gd name="connsiteY1" fmla="*/ 0 h 1035314"/>
                  <a:gd name="connsiteX2" fmla="*/ 560982 w 639815"/>
                  <a:gd name="connsiteY2" fmla="*/ 171099 h 1035314"/>
                  <a:gd name="connsiteX3" fmla="*/ 446386 w 639815"/>
                  <a:gd name="connsiteY3" fmla="*/ 490909 h 1035314"/>
                  <a:gd name="connsiteX4" fmla="*/ 639670 w 639815"/>
                  <a:gd name="connsiteY4" fmla="*/ 760738 h 1035314"/>
                  <a:gd name="connsiteX5" fmla="*/ 465665 w 639815"/>
                  <a:gd name="connsiteY5" fmla="*/ 1035314 h 1035314"/>
                  <a:gd name="connsiteX0" fmla="*/ 0 w 639815"/>
                  <a:gd name="connsiteY0" fmla="*/ 277685 h 1035314"/>
                  <a:gd name="connsiteX1" fmla="*/ 330979 w 639815"/>
                  <a:gd name="connsiteY1" fmla="*/ 0 h 1035314"/>
                  <a:gd name="connsiteX2" fmla="*/ 560982 w 639815"/>
                  <a:gd name="connsiteY2" fmla="*/ 171099 h 1035314"/>
                  <a:gd name="connsiteX3" fmla="*/ 446386 w 639815"/>
                  <a:gd name="connsiteY3" fmla="*/ 490909 h 1035314"/>
                  <a:gd name="connsiteX4" fmla="*/ 639670 w 639815"/>
                  <a:gd name="connsiteY4" fmla="*/ 760738 h 1035314"/>
                  <a:gd name="connsiteX5" fmla="*/ 465665 w 639815"/>
                  <a:gd name="connsiteY5" fmla="*/ 1035314 h 1035314"/>
                  <a:gd name="connsiteX0" fmla="*/ 0 w 639815"/>
                  <a:gd name="connsiteY0" fmla="*/ 277685 h 1035314"/>
                  <a:gd name="connsiteX1" fmla="*/ 330979 w 639815"/>
                  <a:gd name="connsiteY1" fmla="*/ 0 h 1035314"/>
                  <a:gd name="connsiteX2" fmla="*/ 560982 w 639815"/>
                  <a:gd name="connsiteY2" fmla="*/ 171099 h 1035314"/>
                  <a:gd name="connsiteX3" fmla="*/ 446386 w 639815"/>
                  <a:gd name="connsiteY3" fmla="*/ 490909 h 1035314"/>
                  <a:gd name="connsiteX4" fmla="*/ 639670 w 639815"/>
                  <a:gd name="connsiteY4" fmla="*/ 760738 h 1035314"/>
                  <a:gd name="connsiteX5" fmla="*/ 465665 w 639815"/>
                  <a:gd name="connsiteY5" fmla="*/ 1035314 h 1035314"/>
                  <a:gd name="connsiteX0" fmla="*/ 0 w 639815"/>
                  <a:gd name="connsiteY0" fmla="*/ 277685 h 1035314"/>
                  <a:gd name="connsiteX1" fmla="*/ 330979 w 639815"/>
                  <a:gd name="connsiteY1" fmla="*/ 0 h 1035314"/>
                  <a:gd name="connsiteX2" fmla="*/ 560982 w 639815"/>
                  <a:gd name="connsiteY2" fmla="*/ 171099 h 1035314"/>
                  <a:gd name="connsiteX3" fmla="*/ 446386 w 639815"/>
                  <a:gd name="connsiteY3" fmla="*/ 490909 h 1035314"/>
                  <a:gd name="connsiteX4" fmla="*/ 639670 w 639815"/>
                  <a:gd name="connsiteY4" fmla="*/ 760738 h 1035314"/>
                  <a:gd name="connsiteX5" fmla="*/ 465665 w 639815"/>
                  <a:gd name="connsiteY5" fmla="*/ 1035314 h 1035314"/>
                  <a:gd name="connsiteX0" fmla="*/ 0 w 639815"/>
                  <a:gd name="connsiteY0" fmla="*/ 277685 h 1035314"/>
                  <a:gd name="connsiteX1" fmla="*/ 330979 w 639815"/>
                  <a:gd name="connsiteY1" fmla="*/ 0 h 1035314"/>
                  <a:gd name="connsiteX2" fmla="*/ 560982 w 639815"/>
                  <a:gd name="connsiteY2" fmla="*/ 171099 h 1035314"/>
                  <a:gd name="connsiteX3" fmla="*/ 446386 w 639815"/>
                  <a:gd name="connsiteY3" fmla="*/ 490909 h 1035314"/>
                  <a:gd name="connsiteX4" fmla="*/ 639670 w 639815"/>
                  <a:gd name="connsiteY4" fmla="*/ 760738 h 1035314"/>
                  <a:gd name="connsiteX5" fmla="*/ 465665 w 639815"/>
                  <a:gd name="connsiteY5" fmla="*/ 1035314 h 1035314"/>
                  <a:gd name="connsiteX0" fmla="*/ 0 w 639815"/>
                  <a:gd name="connsiteY0" fmla="*/ 277685 h 1035314"/>
                  <a:gd name="connsiteX1" fmla="*/ 330979 w 639815"/>
                  <a:gd name="connsiteY1" fmla="*/ 0 h 1035314"/>
                  <a:gd name="connsiteX2" fmla="*/ 560982 w 639815"/>
                  <a:gd name="connsiteY2" fmla="*/ 171099 h 1035314"/>
                  <a:gd name="connsiteX3" fmla="*/ 446386 w 639815"/>
                  <a:gd name="connsiteY3" fmla="*/ 490909 h 1035314"/>
                  <a:gd name="connsiteX4" fmla="*/ 639670 w 639815"/>
                  <a:gd name="connsiteY4" fmla="*/ 760738 h 1035314"/>
                  <a:gd name="connsiteX5" fmla="*/ 465665 w 639815"/>
                  <a:gd name="connsiteY5" fmla="*/ 1035314 h 1035314"/>
                  <a:gd name="connsiteX0" fmla="*/ 0 w 639815"/>
                  <a:gd name="connsiteY0" fmla="*/ 280359 h 1037988"/>
                  <a:gd name="connsiteX1" fmla="*/ 330979 w 639815"/>
                  <a:gd name="connsiteY1" fmla="*/ 2674 h 1037988"/>
                  <a:gd name="connsiteX2" fmla="*/ 560982 w 639815"/>
                  <a:gd name="connsiteY2" fmla="*/ 173773 h 1037988"/>
                  <a:gd name="connsiteX3" fmla="*/ 446386 w 639815"/>
                  <a:gd name="connsiteY3" fmla="*/ 493583 h 1037988"/>
                  <a:gd name="connsiteX4" fmla="*/ 639670 w 639815"/>
                  <a:gd name="connsiteY4" fmla="*/ 763412 h 1037988"/>
                  <a:gd name="connsiteX5" fmla="*/ 465665 w 639815"/>
                  <a:gd name="connsiteY5" fmla="*/ 1037988 h 1037988"/>
                  <a:gd name="connsiteX0" fmla="*/ 0 w 639815"/>
                  <a:gd name="connsiteY0" fmla="*/ 284735 h 1042364"/>
                  <a:gd name="connsiteX1" fmla="*/ 330979 w 639815"/>
                  <a:gd name="connsiteY1" fmla="*/ 7050 h 1042364"/>
                  <a:gd name="connsiteX2" fmla="*/ 560982 w 639815"/>
                  <a:gd name="connsiteY2" fmla="*/ 178149 h 1042364"/>
                  <a:gd name="connsiteX3" fmla="*/ 446386 w 639815"/>
                  <a:gd name="connsiteY3" fmla="*/ 497959 h 1042364"/>
                  <a:gd name="connsiteX4" fmla="*/ 639670 w 639815"/>
                  <a:gd name="connsiteY4" fmla="*/ 767788 h 1042364"/>
                  <a:gd name="connsiteX5" fmla="*/ 465665 w 639815"/>
                  <a:gd name="connsiteY5" fmla="*/ 1042364 h 1042364"/>
                  <a:gd name="connsiteX0" fmla="*/ 0 w 639815"/>
                  <a:gd name="connsiteY0" fmla="*/ 284735 h 1042364"/>
                  <a:gd name="connsiteX1" fmla="*/ 330979 w 639815"/>
                  <a:gd name="connsiteY1" fmla="*/ 7050 h 1042364"/>
                  <a:gd name="connsiteX2" fmla="*/ 560982 w 639815"/>
                  <a:gd name="connsiteY2" fmla="*/ 178149 h 1042364"/>
                  <a:gd name="connsiteX3" fmla="*/ 446386 w 639815"/>
                  <a:gd name="connsiteY3" fmla="*/ 497959 h 1042364"/>
                  <a:gd name="connsiteX4" fmla="*/ 639670 w 639815"/>
                  <a:gd name="connsiteY4" fmla="*/ 767788 h 1042364"/>
                  <a:gd name="connsiteX5" fmla="*/ 465665 w 639815"/>
                  <a:gd name="connsiteY5" fmla="*/ 1042364 h 1042364"/>
                  <a:gd name="connsiteX0" fmla="*/ 0 w 639815"/>
                  <a:gd name="connsiteY0" fmla="*/ 278763 h 1036392"/>
                  <a:gd name="connsiteX1" fmla="*/ 330979 w 639815"/>
                  <a:gd name="connsiteY1" fmla="*/ 1078 h 1036392"/>
                  <a:gd name="connsiteX2" fmla="*/ 560982 w 639815"/>
                  <a:gd name="connsiteY2" fmla="*/ 172177 h 1036392"/>
                  <a:gd name="connsiteX3" fmla="*/ 446386 w 639815"/>
                  <a:gd name="connsiteY3" fmla="*/ 491987 h 1036392"/>
                  <a:gd name="connsiteX4" fmla="*/ 639670 w 639815"/>
                  <a:gd name="connsiteY4" fmla="*/ 761816 h 1036392"/>
                  <a:gd name="connsiteX5" fmla="*/ 465665 w 639815"/>
                  <a:gd name="connsiteY5" fmla="*/ 1036392 h 1036392"/>
                  <a:gd name="connsiteX0" fmla="*/ 0 w 639815"/>
                  <a:gd name="connsiteY0" fmla="*/ 280192 h 1037821"/>
                  <a:gd name="connsiteX1" fmla="*/ 330979 w 639815"/>
                  <a:gd name="connsiteY1" fmla="*/ 2507 h 1037821"/>
                  <a:gd name="connsiteX2" fmla="*/ 560982 w 639815"/>
                  <a:gd name="connsiteY2" fmla="*/ 173606 h 1037821"/>
                  <a:gd name="connsiteX3" fmla="*/ 446386 w 639815"/>
                  <a:gd name="connsiteY3" fmla="*/ 493416 h 1037821"/>
                  <a:gd name="connsiteX4" fmla="*/ 639670 w 639815"/>
                  <a:gd name="connsiteY4" fmla="*/ 763245 h 1037821"/>
                  <a:gd name="connsiteX5" fmla="*/ 465665 w 639815"/>
                  <a:gd name="connsiteY5" fmla="*/ 1037821 h 1037821"/>
                  <a:gd name="connsiteX0" fmla="*/ 32 w 639847"/>
                  <a:gd name="connsiteY0" fmla="*/ 279537 h 1037166"/>
                  <a:gd name="connsiteX1" fmla="*/ 331011 w 639847"/>
                  <a:gd name="connsiteY1" fmla="*/ 1852 h 1037166"/>
                  <a:gd name="connsiteX2" fmla="*/ 561014 w 639847"/>
                  <a:gd name="connsiteY2" fmla="*/ 172951 h 1037166"/>
                  <a:gd name="connsiteX3" fmla="*/ 446418 w 639847"/>
                  <a:gd name="connsiteY3" fmla="*/ 492761 h 1037166"/>
                  <a:gd name="connsiteX4" fmla="*/ 639702 w 639847"/>
                  <a:gd name="connsiteY4" fmla="*/ 762590 h 1037166"/>
                  <a:gd name="connsiteX5" fmla="*/ 465697 w 639847"/>
                  <a:gd name="connsiteY5" fmla="*/ 1037166 h 1037166"/>
                  <a:gd name="connsiteX0" fmla="*/ 32 w 639847"/>
                  <a:gd name="connsiteY0" fmla="*/ 279537 h 1037166"/>
                  <a:gd name="connsiteX1" fmla="*/ 331011 w 639847"/>
                  <a:gd name="connsiteY1" fmla="*/ 1852 h 1037166"/>
                  <a:gd name="connsiteX2" fmla="*/ 561014 w 639847"/>
                  <a:gd name="connsiteY2" fmla="*/ 172951 h 1037166"/>
                  <a:gd name="connsiteX3" fmla="*/ 446418 w 639847"/>
                  <a:gd name="connsiteY3" fmla="*/ 492761 h 1037166"/>
                  <a:gd name="connsiteX4" fmla="*/ 639702 w 639847"/>
                  <a:gd name="connsiteY4" fmla="*/ 762590 h 1037166"/>
                  <a:gd name="connsiteX5" fmla="*/ 465697 w 639847"/>
                  <a:gd name="connsiteY5" fmla="*/ 1037166 h 1037166"/>
                  <a:gd name="connsiteX0" fmla="*/ 32 w 639847"/>
                  <a:gd name="connsiteY0" fmla="*/ 279537 h 1037166"/>
                  <a:gd name="connsiteX1" fmla="*/ 331011 w 639847"/>
                  <a:gd name="connsiteY1" fmla="*/ 1852 h 1037166"/>
                  <a:gd name="connsiteX2" fmla="*/ 561014 w 639847"/>
                  <a:gd name="connsiteY2" fmla="*/ 172951 h 1037166"/>
                  <a:gd name="connsiteX3" fmla="*/ 446418 w 639847"/>
                  <a:gd name="connsiteY3" fmla="*/ 492761 h 1037166"/>
                  <a:gd name="connsiteX4" fmla="*/ 639702 w 639847"/>
                  <a:gd name="connsiteY4" fmla="*/ 762590 h 1037166"/>
                  <a:gd name="connsiteX5" fmla="*/ 465697 w 639847"/>
                  <a:gd name="connsiteY5" fmla="*/ 1037166 h 1037166"/>
                  <a:gd name="connsiteX0" fmla="*/ 26 w 639841"/>
                  <a:gd name="connsiteY0" fmla="*/ 279060 h 1036689"/>
                  <a:gd name="connsiteX1" fmla="*/ 331005 w 639841"/>
                  <a:gd name="connsiteY1" fmla="*/ 1375 h 1036689"/>
                  <a:gd name="connsiteX2" fmla="*/ 561008 w 639841"/>
                  <a:gd name="connsiteY2" fmla="*/ 172474 h 1036689"/>
                  <a:gd name="connsiteX3" fmla="*/ 446412 w 639841"/>
                  <a:gd name="connsiteY3" fmla="*/ 492284 h 1036689"/>
                  <a:gd name="connsiteX4" fmla="*/ 639696 w 639841"/>
                  <a:gd name="connsiteY4" fmla="*/ 762113 h 1036689"/>
                  <a:gd name="connsiteX5" fmla="*/ 465691 w 639841"/>
                  <a:gd name="connsiteY5" fmla="*/ 1036689 h 1036689"/>
                  <a:gd name="connsiteX0" fmla="*/ 26 w 639841"/>
                  <a:gd name="connsiteY0" fmla="*/ 279103 h 1036732"/>
                  <a:gd name="connsiteX1" fmla="*/ 331005 w 639841"/>
                  <a:gd name="connsiteY1" fmla="*/ 1418 h 1036732"/>
                  <a:gd name="connsiteX2" fmla="*/ 561008 w 639841"/>
                  <a:gd name="connsiteY2" fmla="*/ 172517 h 1036732"/>
                  <a:gd name="connsiteX3" fmla="*/ 446412 w 639841"/>
                  <a:gd name="connsiteY3" fmla="*/ 492327 h 1036732"/>
                  <a:gd name="connsiteX4" fmla="*/ 639696 w 639841"/>
                  <a:gd name="connsiteY4" fmla="*/ 762156 h 1036732"/>
                  <a:gd name="connsiteX5" fmla="*/ 465691 w 639841"/>
                  <a:gd name="connsiteY5" fmla="*/ 1036732 h 1036732"/>
                  <a:gd name="connsiteX0" fmla="*/ 26 w 639841"/>
                  <a:gd name="connsiteY0" fmla="*/ 279060 h 1036689"/>
                  <a:gd name="connsiteX1" fmla="*/ 331005 w 639841"/>
                  <a:gd name="connsiteY1" fmla="*/ 1375 h 1036689"/>
                  <a:gd name="connsiteX2" fmla="*/ 561008 w 639841"/>
                  <a:gd name="connsiteY2" fmla="*/ 172474 h 1036689"/>
                  <a:gd name="connsiteX3" fmla="*/ 446412 w 639841"/>
                  <a:gd name="connsiteY3" fmla="*/ 492284 h 1036689"/>
                  <a:gd name="connsiteX4" fmla="*/ 639696 w 639841"/>
                  <a:gd name="connsiteY4" fmla="*/ 762113 h 1036689"/>
                  <a:gd name="connsiteX5" fmla="*/ 465691 w 639841"/>
                  <a:gd name="connsiteY5" fmla="*/ 1036689 h 1036689"/>
                  <a:gd name="connsiteX0" fmla="*/ 34 w 639849"/>
                  <a:gd name="connsiteY0" fmla="*/ 280063 h 1037692"/>
                  <a:gd name="connsiteX1" fmla="*/ 331013 w 639849"/>
                  <a:gd name="connsiteY1" fmla="*/ 2378 h 1037692"/>
                  <a:gd name="connsiteX2" fmla="*/ 561016 w 639849"/>
                  <a:gd name="connsiteY2" fmla="*/ 173477 h 1037692"/>
                  <a:gd name="connsiteX3" fmla="*/ 446420 w 639849"/>
                  <a:gd name="connsiteY3" fmla="*/ 493287 h 1037692"/>
                  <a:gd name="connsiteX4" fmla="*/ 639704 w 639849"/>
                  <a:gd name="connsiteY4" fmla="*/ 763116 h 1037692"/>
                  <a:gd name="connsiteX5" fmla="*/ 465699 w 639849"/>
                  <a:gd name="connsiteY5" fmla="*/ 1037692 h 1037692"/>
                  <a:gd name="connsiteX0" fmla="*/ 34 w 639849"/>
                  <a:gd name="connsiteY0" fmla="*/ 280063 h 1037692"/>
                  <a:gd name="connsiteX1" fmla="*/ 331013 w 639849"/>
                  <a:gd name="connsiteY1" fmla="*/ 2378 h 1037692"/>
                  <a:gd name="connsiteX2" fmla="*/ 561016 w 639849"/>
                  <a:gd name="connsiteY2" fmla="*/ 173477 h 1037692"/>
                  <a:gd name="connsiteX3" fmla="*/ 446420 w 639849"/>
                  <a:gd name="connsiteY3" fmla="*/ 493287 h 1037692"/>
                  <a:gd name="connsiteX4" fmla="*/ 639704 w 639849"/>
                  <a:gd name="connsiteY4" fmla="*/ 763116 h 1037692"/>
                  <a:gd name="connsiteX5" fmla="*/ 465699 w 639849"/>
                  <a:gd name="connsiteY5" fmla="*/ 1037692 h 1037692"/>
                  <a:gd name="connsiteX0" fmla="*/ 34 w 639849"/>
                  <a:gd name="connsiteY0" fmla="*/ 280063 h 1037692"/>
                  <a:gd name="connsiteX1" fmla="*/ 331013 w 639849"/>
                  <a:gd name="connsiteY1" fmla="*/ 2378 h 1037692"/>
                  <a:gd name="connsiteX2" fmla="*/ 561016 w 639849"/>
                  <a:gd name="connsiteY2" fmla="*/ 173477 h 1037692"/>
                  <a:gd name="connsiteX3" fmla="*/ 446420 w 639849"/>
                  <a:gd name="connsiteY3" fmla="*/ 493287 h 1037692"/>
                  <a:gd name="connsiteX4" fmla="*/ 639704 w 639849"/>
                  <a:gd name="connsiteY4" fmla="*/ 763116 h 1037692"/>
                  <a:gd name="connsiteX5" fmla="*/ 465699 w 639849"/>
                  <a:gd name="connsiteY5" fmla="*/ 1037692 h 1037692"/>
                  <a:gd name="connsiteX0" fmla="*/ 34 w 639849"/>
                  <a:gd name="connsiteY0" fmla="*/ 280063 h 1037692"/>
                  <a:gd name="connsiteX1" fmla="*/ 331013 w 639849"/>
                  <a:gd name="connsiteY1" fmla="*/ 2378 h 1037692"/>
                  <a:gd name="connsiteX2" fmla="*/ 561016 w 639849"/>
                  <a:gd name="connsiteY2" fmla="*/ 173477 h 1037692"/>
                  <a:gd name="connsiteX3" fmla="*/ 446420 w 639849"/>
                  <a:gd name="connsiteY3" fmla="*/ 493287 h 1037692"/>
                  <a:gd name="connsiteX4" fmla="*/ 639704 w 639849"/>
                  <a:gd name="connsiteY4" fmla="*/ 763116 h 1037692"/>
                  <a:gd name="connsiteX5" fmla="*/ 465699 w 639849"/>
                  <a:gd name="connsiteY5" fmla="*/ 1037692 h 1037692"/>
                  <a:gd name="connsiteX0" fmla="*/ 40 w 620576"/>
                  <a:gd name="connsiteY0" fmla="*/ 296331 h 1037435"/>
                  <a:gd name="connsiteX1" fmla="*/ 311740 w 620576"/>
                  <a:gd name="connsiteY1" fmla="*/ 2121 h 1037435"/>
                  <a:gd name="connsiteX2" fmla="*/ 541743 w 620576"/>
                  <a:gd name="connsiteY2" fmla="*/ 173220 h 1037435"/>
                  <a:gd name="connsiteX3" fmla="*/ 427147 w 620576"/>
                  <a:gd name="connsiteY3" fmla="*/ 493030 h 1037435"/>
                  <a:gd name="connsiteX4" fmla="*/ 620431 w 620576"/>
                  <a:gd name="connsiteY4" fmla="*/ 762859 h 1037435"/>
                  <a:gd name="connsiteX5" fmla="*/ 446426 w 620576"/>
                  <a:gd name="connsiteY5" fmla="*/ 1037435 h 1037435"/>
                  <a:gd name="connsiteX0" fmla="*/ 5008 w 625544"/>
                  <a:gd name="connsiteY0" fmla="*/ 297012 h 1038116"/>
                  <a:gd name="connsiteX1" fmla="*/ 316708 w 625544"/>
                  <a:gd name="connsiteY1" fmla="*/ 2802 h 1038116"/>
                  <a:gd name="connsiteX2" fmla="*/ 546711 w 625544"/>
                  <a:gd name="connsiteY2" fmla="*/ 173901 h 1038116"/>
                  <a:gd name="connsiteX3" fmla="*/ 432115 w 625544"/>
                  <a:gd name="connsiteY3" fmla="*/ 493711 h 1038116"/>
                  <a:gd name="connsiteX4" fmla="*/ 625399 w 625544"/>
                  <a:gd name="connsiteY4" fmla="*/ 763540 h 1038116"/>
                  <a:gd name="connsiteX5" fmla="*/ 451394 w 625544"/>
                  <a:gd name="connsiteY5" fmla="*/ 1038116 h 1038116"/>
                  <a:gd name="connsiteX0" fmla="*/ 5008 w 625544"/>
                  <a:gd name="connsiteY0" fmla="*/ 299704 h 1040808"/>
                  <a:gd name="connsiteX1" fmla="*/ 316708 w 625544"/>
                  <a:gd name="connsiteY1" fmla="*/ 2739 h 1040808"/>
                  <a:gd name="connsiteX2" fmla="*/ 546711 w 625544"/>
                  <a:gd name="connsiteY2" fmla="*/ 176593 h 1040808"/>
                  <a:gd name="connsiteX3" fmla="*/ 432115 w 625544"/>
                  <a:gd name="connsiteY3" fmla="*/ 496403 h 1040808"/>
                  <a:gd name="connsiteX4" fmla="*/ 625399 w 625544"/>
                  <a:gd name="connsiteY4" fmla="*/ 766232 h 1040808"/>
                  <a:gd name="connsiteX5" fmla="*/ 451394 w 625544"/>
                  <a:gd name="connsiteY5" fmla="*/ 1040808 h 1040808"/>
                  <a:gd name="connsiteX0" fmla="*/ 4206 w 624742"/>
                  <a:gd name="connsiteY0" fmla="*/ 298093 h 1039197"/>
                  <a:gd name="connsiteX1" fmla="*/ 315906 w 624742"/>
                  <a:gd name="connsiteY1" fmla="*/ 1128 h 1039197"/>
                  <a:gd name="connsiteX2" fmla="*/ 545909 w 624742"/>
                  <a:gd name="connsiteY2" fmla="*/ 174982 h 1039197"/>
                  <a:gd name="connsiteX3" fmla="*/ 431313 w 624742"/>
                  <a:gd name="connsiteY3" fmla="*/ 494792 h 1039197"/>
                  <a:gd name="connsiteX4" fmla="*/ 624597 w 624742"/>
                  <a:gd name="connsiteY4" fmla="*/ 764621 h 1039197"/>
                  <a:gd name="connsiteX5" fmla="*/ 450592 w 624742"/>
                  <a:gd name="connsiteY5" fmla="*/ 1039197 h 1039197"/>
                  <a:gd name="connsiteX0" fmla="*/ 4206 w 624742"/>
                  <a:gd name="connsiteY0" fmla="*/ 298093 h 1039197"/>
                  <a:gd name="connsiteX1" fmla="*/ 315906 w 624742"/>
                  <a:gd name="connsiteY1" fmla="*/ 1128 h 1039197"/>
                  <a:gd name="connsiteX2" fmla="*/ 545909 w 624742"/>
                  <a:gd name="connsiteY2" fmla="*/ 174982 h 1039197"/>
                  <a:gd name="connsiteX3" fmla="*/ 431313 w 624742"/>
                  <a:gd name="connsiteY3" fmla="*/ 494792 h 1039197"/>
                  <a:gd name="connsiteX4" fmla="*/ 624597 w 624742"/>
                  <a:gd name="connsiteY4" fmla="*/ 764621 h 1039197"/>
                  <a:gd name="connsiteX5" fmla="*/ 450592 w 624742"/>
                  <a:gd name="connsiteY5" fmla="*/ 1039197 h 1039197"/>
                  <a:gd name="connsiteX0" fmla="*/ 4206 w 625023"/>
                  <a:gd name="connsiteY0" fmla="*/ 298093 h 1039197"/>
                  <a:gd name="connsiteX1" fmla="*/ 315906 w 625023"/>
                  <a:gd name="connsiteY1" fmla="*/ 1128 h 1039197"/>
                  <a:gd name="connsiteX2" fmla="*/ 545909 w 625023"/>
                  <a:gd name="connsiteY2" fmla="*/ 174982 h 1039197"/>
                  <a:gd name="connsiteX3" fmla="*/ 431313 w 625023"/>
                  <a:gd name="connsiteY3" fmla="*/ 494792 h 1039197"/>
                  <a:gd name="connsiteX4" fmla="*/ 624597 w 625023"/>
                  <a:gd name="connsiteY4" fmla="*/ 764621 h 1039197"/>
                  <a:gd name="connsiteX5" fmla="*/ 450592 w 625023"/>
                  <a:gd name="connsiteY5" fmla="*/ 1039197 h 1039197"/>
                  <a:gd name="connsiteX0" fmla="*/ 4206 w 641467"/>
                  <a:gd name="connsiteY0" fmla="*/ 298093 h 1039197"/>
                  <a:gd name="connsiteX1" fmla="*/ 315906 w 641467"/>
                  <a:gd name="connsiteY1" fmla="*/ 1128 h 1039197"/>
                  <a:gd name="connsiteX2" fmla="*/ 545909 w 641467"/>
                  <a:gd name="connsiteY2" fmla="*/ 174982 h 1039197"/>
                  <a:gd name="connsiteX3" fmla="*/ 431313 w 641467"/>
                  <a:gd name="connsiteY3" fmla="*/ 494792 h 1039197"/>
                  <a:gd name="connsiteX4" fmla="*/ 641122 w 641467"/>
                  <a:gd name="connsiteY4" fmla="*/ 764621 h 1039197"/>
                  <a:gd name="connsiteX5" fmla="*/ 450592 w 641467"/>
                  <a:gd name="connsiteY5" fmla="*/ 1039197 h 1039197"/>
                  <a:gd name="connsiteX0" fmla="*/ 4206 w 641467"/>
                  <a:gd name="connsiteY0" fmla="*/ 298093 h 1039197"/>
                  <a:gd name="connsiteX1" fmla="*/ 315906 w 641467"/>
                  <a:gd name="connsiteY1" fmla="*/ 1128 h 1039197"/>
                  <a:gd name="connsiteX2" fmla="*/ 545909 w 641467"/>
                  <a:gd name="connsiteY2" fmla="*/ 174982 h 1039197"/>
                  <a:gd name="connsiteX3" fmla="*/ 431313 w 641467"/>
                  <a:gd name="connsiteY3" fmla="*/ 494792 h 1039197"/>
                  <a:gd name="connsiteX4" fmla="*/ 641122 w 641467"/>
                  <a:gd name="connsiteY4" fmla="*/ 764621 h 1039197"/>
                  <a:gd name="connsiteX5" fmla="*/ 450592 w 641467"/>
                  <a:gd name="connsiteY5" fmla="*/ 1039197 h 1039197"/>
                  <a:gd name="connsiteX0" fmla="*/ 4206 w 641467"/>
                  <a:gd name="connsiteY0" fmla="*/ 298093 h 1039197"/>
                  <a:gd name="connsiteX1" fmla="*/ 315906 w 641467"/>
                  <a:gd name="connsiteY1" fmla="*/ 1128 h 1039197"/>
                  <a:gd name="connsiteX2" fmla="*/ 545909 w 641467"/>
                  <a:gd name="connsiteY2" fmla="*/ 174982 h 1039197"/>
                  <a:gd name="connsiteX3" fmla="*/ 431313 w 641467"/>
                  <a:gd name="connsiteY3" fmla="*/ 494792 h 1039197"/>
                  <a:gd name="connsiteX4" fmla="*/ 641122 w 641467"/>
                  <a:gd name="connsiteY4" fmla="*/ 764621 h 1039197"/>
                  <a:gd name="connsiteX5" fmla="*/ 425804 w 641467"/>
                  <a:gd name="connsiteY5" fmla="*/ 1039197 h 1039197"/>
                  <a:gd name="connsiteX0" fmla="*/ 4206 w 641467"/>
                  <a:gd name="connsiteY0" fmla="*/ 298093 h 1039197"/>
                  <a:gd name="connsiteX1" fmla="*/ 315906 w 641467"/>
                  <a:gd name="connsiteY1" fmla="*/ 1128 h 1039197"/>
                  <a:gd name="connsiteX2" fmla="*/ 545909 w 641467"/>
                  <a:gd name="connsiteY2" fmla="*/ 174982 h 1039197"/>
                  <a:gd name="connsiteX3" fmla="*/ 431313 w 641467"/>
                  <a:gd name="connsiteY3" fmla="*/ 494792 h 1039197"/>
                  <a:gd name="connsiteX4" fmla="*/ 641122 w 641467"/>
                  <a:gd name="connsiteY4" fmla="*/ 764621 h 1039197"/>
                  <a:gd name="connsiteX5" fmla="*/ 417542 w 641467"/>
                  <a:gd name="connsiteY5" fmla="*/ 1039197 h 1039197"/>
                  <a:gd name="connsiteX0" fmla="*/ 4206 w 641467"/>
                  <a:gd name="connsiteY0" fmla="*/ 298093 h 1039197"/>
                  <a:gd name="connsiteX1" fmla="*/ 315906 w 641467"/>
                  <a:gd name="connsiteY1" fmla="*/ 1128 h 1039197"/>
                  <a:gd name="connsiteX2" fmla="*/ 545909 w 641467"/>
                  <a:gd name="connsiteY2" fmla="*/ 174982 h 1039197"/>
                  <a:gd name="connsiteX3" fmla="*/ 431313 w 641467"/>
                  <a:gd name="connsiteY3" fmla="*/ 494792 h 1039197"/>
                  <a:gd name="connsiteX4" fmla="*/ 641122 w 641467"/>
                  <a:gd name="connsiteY4" fmla="*/ 764621 h 1039197"/>
                  <a:gd name="connsiteX5" fmla="*/ 417542 w 641467"/>
                  <a:gd name="connsiteY5" fmla="*/ 1039197 h 1039197"/>
                  <a:gd name="connsiteX0" fmla="*/ 4206 w 641467"/>
                  <a:gd name="connsiteY0" fmla="*/ 298093 h 1039197"/>
                  <a:gd name="connsiteX1" fmla="*/ 315906 w 641467"/>
                  <a:gd name="connsiteY1" fmla="*/ 1128 h 1039197"/>
                  <a:gd name="connsiteX2" fmla="*/ 545909 w 641467"/>
                  <a:gd name="connsiteY2" fmla="*/ 174982 h 1039197"/>
                  <a:gd name="connsiteX3" fmla="*/ 431313 w 641467"/>
                  <a:gd name="connsiteY3" fmla="*/ 494792 h 1039197"/>
                  <a:gd name="connsiteX4" fmla="*/ 641122 w 641467"/>
                  <a:gd name="connsiteY4" fmla="*/ 764621 h 1039197"/>
                  <a:gd name="connsiteX5" fmla="*/ 417542 w 641467"/>
                  <a:gd name="connsiteY5" fmla="*/ 1039197 h 1039197"/>
                  <a:gd name="connsiteX0" fmla="*/ 4206 w 641467"/>
                  <a:gd name="connsiteY0" fmla="*/ 298093 h 1039197"/>
                  <a:gd name="connsiteX1" fmla="*/ 315906 w 641467"/>
                  <a:gd name="connsiteY1" fmla="*/ 1128 h 1039197"/>
                  <a:gd name="connsiteX2" fmla="*/ 545909 w 641467"/>
                  <a:gd name="connsiteY2" fmla="*/ 174982 h 1039197"/>
                  <a:gd name="connsiteX3" fmla="*/ 431313 w 641467"/>
                  <a:gd name="connsiteY3" fmla="*/ 494792 h 1039197"/>
                  <a:gd name="connsiteX4" fmla="*/ 641122 w 641467"/>
                  <a:gd name="connsiteY4" fmla="*/ 764621 h 1039197"/>
                  <a:gd name="connsiteX5" fmla="*/ 417542 w 641467"/>
                  <a:gd name="connsiteY5" fmla="*/ 1039197 h 1039197"/>
                  <a:gd name="connsiteX0" fmla="*/ 4206 w 641503"/>
                  <a:gd name="connsiteY0" fmla="*/ 298093 h 1039197"/>
                  <a:gd name="connsiteX1" fmla="*/ 315906 w 641503"/>
                  <a:gd name="connsiteY1" fmla="*/ 1128 h 1039197"/>
                  <a:gd name="connsiteX2" fmla="*/ 545909 w 641503"/>
                  <a:gd name="connsiteY2" fmla="*/ 174982 h 1039197"/>
                  <a:gd name="connsiteX3" fmla="*/ 431313 w 641503"/>
                  <a:gd name="connsiteY3" fmla="*/ 494792 h 1039197"/>
                  <a:gd name="connsiteX4" fmla="*/ 641122 w 641503"/>
                  <a:gd name="connsiteY4" fmla="*/ 764621 h 1039197"/>
                  <a:gd name="connsiteX5" fmla="*/ 417542 w 641503"/>
                  <a:gd name="connsiteY5" fmla="*/ 1039197 h 1039197"/>
                  <a:gd name="connsiteX0" fmla="*/ 4206 w 641503"/>
                  <a:gd name="connsiteY0" fmla="*/ 298093 h 1039197"/>
                  <a:gd name="connsiteX1" fmla="*/ 315906 w 641503"/>
                  <a:gd name="connsiteY1" fmla="*/ 1128 h 1039197"/>
                  <a:gd name="connsiteX2" fmla="*/ 545909 w 641503"/>
                  <a:gd name="connsiteY2" fmla="*/ 174982 h 1039197"/>
                  <a:gd name="connsiteX3" fmla="*/ 431313 w 641503"/>
                  <a:gd name="connsiteY3" fmla="*/ 494792 h 1039197"/>
                  <a:gd name="connsiteX4" fmla="*/ 641122 w 641503"/>
                  <a:gd name="connsiteY4" fmla="*/ 764621 h 1039197"/>
                  <a:gd name="connsiteX5" fmla="*/ 417542 w 641503"/>
                  <a:gd name="connsiteY5" fmla="*/ 1039197 h 1039197"/>
                  <a:gd name="connsiteX0" fmla="*/ 4206 w 641503"/>
                  <a:gd name="connsiteY0" fmla="*/ 298093 h 1039197"/>
                  <a:gd name="connsiteX1" fmla="*/ 315906 w 641503"/>
                  <a:gd name="connsiteY1" fmla="*/ 1128 h 1039197"/>
                  <a:gd name="connsiteX2" fmla="*/ 545909 w 641503"/>
                  <a:gd name="connsiteY2" fmla="*/ 174982 h 1039197"/>
                  <a:gd name="connsiteX3" fmla="*/ 431313 w 641503"/>
                  <a:gd name="connsiteY3" fmla="*/ 494792 h 1039197"/>
                  <a:gd name="connsiteX4" fmla="*/ 641122 w 641503"/>
                  <a:gd name="connsiteY4" fmla="*/ 764621 h 1039197"/>
                  <a:gd name="connsiteX5" fmla="*/ 399268 w 641503"/>
                  <a:gd name="connsiteY5" fmla="*/ 1039197 h 1039197"/>
                  <a:gd name="connsiteX0" fmla="*/ 4206 w 641503"/>
                  <a:gd name="connsiteY0" fmla="*/ 298093 h 1039197"/>
                  <a:gd name="connsiteX1" fmla="*/ 315906 w 641503"/>
                  <a:gd name="connsiteY1" fmla="*/ 1128 h 1039197"/>
                  <a:gd name="connsiteX2" fmla="*/ 545909 w 641503"/>
                  <a:gd name="connsiteY2" fmla="*/ 174982 h 1039197"/>
                  <a:gd name="connsiteX3" fmla="*/ 431313 w 641503"/>
                  <a:gd name="connsiteY3" fmla="*/ 494792 h 1039197"/>
                  <a:gd name="connsiteX4" fmla="*/ 641122 w 641503"/>
                  <a:gd name="connsiteY4" fmla="*/ 764621 h 1039197"/>
                  <a:gd name="connsiteX5" fmla="*/ 399268 w 641503"/>
                  <a:gd name="connsiteY5" fmla="*/ 1039197 h 1039197"/>
                  <a:gd name="connsiteX0" fmla="*/ 4206 w 641503"/>
                  <a:gd name="connsiteY0" fmla="*/ 298093 h 1042808"/>
                  <a:gd name="connsiteX1" fmla="*/ 315906 w 641503"/>
                  <a:gd name="connsiteY1" fmla="*/ 1128 h 1042808"/>
                  <a:gd name="connsiteX2" fmla="*/ 545909 w 641503"/>
                  <a:gd name="connsiteY2" fmla="*/ 174982 h 1042808"/>
                  <a:gd name="connsiteX3" fmla="*/ 431313 w 641503"/>
                  <a:gd name="connsiteY3" fmla="*/ 494792 h 1042808"/>
                  <a:gd name="connsiteX4" fmla="*/ 641122 w 641503"/>
                  <a:gd name="connsiteY4" fmla="*/ 764621 h 1042808"/>
                  <a:gd name="connsiteX5" fmla="*/ 384825 w 641503"/>
                  <a:gd name="connsiteY5" fmla="*/ 1042808 h 1042808"/>
                  <a:gd name="connsiteX0" fmla="*/ 4206 w 641503"/>
                  <a:gd name="connsiteY0" fmla="*/ 298093 h 1042808"/>
                  <a:gd name="connsiteX1" fmla="*/ 315906 w 641503"/>
                  <a:gd name="connsiteY1" fmla="*/ 1128 h 1042808"/>
                  <a:gd name="connsiteX2" fmla="*/ 545909 w 641503"/>
                  <a:gd name="connsiteY2" fmla="*/ 174982 h 1042808"/>
                  <a:gd name="connsiteX3" fmla="*/ 431313 w 641503"/>
                  <a:gd name="connsiteY3" fmla="*/ 494792 h 1042808"/>
                  <a:gd name="connsiteX4" fmla="*/ 641122 w 641503"/>
                  <a:gd name="connsiteY4" fmla="*/ 764621 h 1042808"/>
                  <a:gd name="connsiteX5" fmla="*/ 384825 w 641503"/>
                  <a:gd name="connsiteY5" fmla="*/ 1042808 h 10428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1503" h="1042808">
                    <a:moveTo>
                      <a:pt x="4206" y="298093"/>
                    </a:moveTo>
                    <a:cubicBezTo>
                      <a:pt x="-31441" y="73328"/>
                      <a:pt x="167021" y="-10969"/>
                      <a:pt x="315906" y="1128"/>
                    </a:cubicBezTo>
                    <a:cubicBezTo>
                      <a:pt x="428380" y="8585"/>
                      <a:pt x="527080" y="95916"/>
                      <a:pt x="545909" y="174982"/>
                    </a:cubicBezTo>
                    <a:cubicBezTo>
                      <a:pt x="579319" y="262305"/>
                      <a:pt x="557648" y="418486"/>
                      <a:pt x="431313" y="494792"/>
                    </a:cubicBezTo>
                    <a:cubicBezTo>
                      <a:pt x="576532" y="548013"/>
                      <a:pt x="647384" y="650808"/>
                      <a:pt x="641122" y="764621"/>
                    </a:cubicBezTo>
                    <a:cubicBezTo>
                      <a:pt x="633615" y="919493"/>
                      <a:pt x="535403" y="1017236"/>
                      <a:pt x="384825" y="1042808"/>
                    </a:cubicBezTo>
                  </a:path>
                </a:pathLst>
              </a:cu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98" name="자유형: 도형 99">
                <a:extLst>
                  <a:ext uri="{FF2B5EF4-FFF2-40B4-BE49-F238E27FC236}">
                    <a16:creationId xmlns="" xmlns:a16="http://schemas.microsoft.com/office/drawing/2014/main" id="{4332457D-CE17-47E8-B579-99F972BC1CF0}"/>
                  </a:ext>
                </a:extLst>
              </p:cNvPr>
              <p:cNvSpPr/>
              <p:nvPr/>
            </p:nvSpPr>
            <p:spPr>
              <a:xfrm>
                <a:off x="6153240" y="3948272"/>
                <a:ext cx="785355" cy="780891"/>
              </a:xfrm>
              <a:custGeom>
                <a:avLst/>
                <a:gdLst>
                  <a:gd name="connsiteX0" fmla="*/ 283295 w 970498"/>
                  <a:gd name="connsiteY0" fmla="*/ 213173 h 925619"/>
                  <a:gd name="connsiteX1" fmla="*/ 471224 w 970498"/>
                  <a:gd name="connsiteY1" fmla="*/ 0 h 925619"/>
                  <a:gd name="connsiteX2" fmla="*/ 611469 w 970498"/>
                  <a:gd name="connsiteY2" fmla="*/ 311345 h 925619"/>
                  <a:gd name="connsiteX3" fmla="*/ 970498 w 970498"/>
                  <a:gd name="connsiteY3" fmla="*/ 535737 h 925619"/>
                  <a:gd name="connsiteX4" fmla="*/ 538542 w 970498"/>
                  <a:gd name="connsiteY4" fmla="*/ 925619 h 925619"/>
                  <a:gd name="connsiteX5" fmla="*/ 0 w 970498"/>
                  <a:gd name="connsiteY5" fmla="*/ 852692 h 925619"/>
                  <a:gd name="connsiteX6" fmla="*/ 25244 w 970498"/>
                  <a:gd name="connsiteY6" fmla="*/ 384272 h 925619"/>
                  <a:gd name="connsiteX7" fmla="*/ 415126 w 970498"/>
                  <a:gd name="connsiteY7" fmla="*/ 566591 h 925619"/>
                  <a:gd name="connsiteX0" fmla="*/ 283295 w 970498"/>
                  <a:gd name="connsiteY0" fmla="*/ 213173 h 925619"/>
                  <a:gd name="connsiteX1" fmla="*/ 471224 w 970498"/>
                  <a:gd name="connsiteY1" fmla="*/ 0 h 925619"/>
                  <a:gd name="connsiteX2" fmla="*/ 611469 w 970498"/>
                  <a:gd name="connsiteY2" fmla="*/ 311345 h 925619"/>
                  <a:gd name="connsiteX3" fmla="*/ 970498 w 970498"/>
                  <a:gd name="connsiteY3" fmla="*/ 535737 h 925619"/>
                  <a:gd name="connsiteX4" fmla="*/ 538542 w 970498"/>
                  <a:gd name="connsiteY4" fmla="*/ 925619 h 925619"/>
                  <a:gd name="connsiteX5" fmla="*/ 0 w 970498"/>
                  <a:gd name="connsiteY5" fmla="*/ 852692 h 925619"/>
                  <a:gd name="connsiteX6" fmla="*/ 25244 w 970498"/>
                  <a:gd name="connsiteY6" fmla="*/ 384272 h 925619"/>
                  <a:gd name="connsiteX7" fmla="*/ 415126 w 970498"/>
                  <a:gd name="connsiteY7" fmla="*/ 566591 h 925619"/>
                  <a:gd name="connsiteX0" fmla="*/ 283295 w 970498"/>
                  <a:gd name="connsiteY0" fmla="*/ 213173 h 925619"/>
                  <a:gd name="connsiteX1" fmla="*/ 471224 w 970498"/>
                  <a:gd name="connsiteY1" fmla="*/ 0 h 925619"/>
                  <a:gd name="connsiteX2" fmla="*/ 611469 w 970498"/>
                  <a:gd name="connsiteY2" fmla="*/ 311345 h 925619"/>
                  <a:gd name="connsiteX3" fmla="*/ 970498 w 970498"/>
                  <a:gd name="connsiteY3" fmla="*/ 535737 h 925619"/>
                  <a:gd name="connsiteX4" fmla="*/ 538542 w 970498"/>
                  <a:gd name="connsiteY4" fmla="*/ 925619 h 925619"/>
                  <a:gd name="connsiteX5" fmla="*/ 0 w 970498"/>
                  <a:gd name="connsiteY5" fmla="*/ 852692 h 925619"/>
                  <a:gd name="connsiteX6" fmla="*/ 25244 w 970498"/>
                  <a:gd name="connsiteY6" fmla="*/ 384272 h 925619"/>
                  <a:gd name="connsiteX7" fmla="*/ 415126 w 970498"/>
                  <a:gd name="connsiteY7" fmla="*/ 566591 h 925619"/>
                  <a:gd name="connsiteX0" fmla="*/ 283295 w 970498"/>
                  <a:gd name="connsiteY0" fmla="*/ 213173 h 925619"/>
                  <a:gd name="connsiteX1" fmla="*/ 471224 w 970498"/>
                  <a:gd name="connsiteY1" fmla="*/ 0 h 925619"/>
                  <a:gd name="connsiteX2" fmla="*/ 611469 w 970498"/>
                  <a:gd name="connsiteY2" fmla="*/ 311345 h 925619"/>
                  <a:gd name="connsiteX3" fmla="*/ 970498 w 970498"/>
                  <a:gd name="connsiteY3" fmla="*/ 535737 h 925619"/>
                  <a:gd name="connsiteX4" fmla="*/ 538542 w 970498"/>
                  <a:gd name="connsiteY4" fmla="*/ 925619 h 925619"/>
                  <a:gd name="connsiteX5" fmla="*/ 0 w 970498"/>
                  <a:gd name="connsiteY5" fmla="*/ 852692 h 925619"/>
                  <a:gd name="connsiteX6" fmla="*/ 41769 w 970498"/>
                  <a:gd name="connsiteY6" fmla="*/ 395289 h 925619"/>
                  <a:gd name="connsiteX7" fmla="*/ 415126 w 970498"/>
                  <a:gd name="connsiteY7" fmla="*/ 566591 h 925619"/>
                  <a:gd name="connsiteX0" fmla="*/ 283295 w 970498"/>
                  <a:gd name="connsiteY0" fmla="*/ 213173 h 925619"/>
                  <a:gd name="connsiteX1" fmla="*/ 471224 w 970498"/>
                  <a:gd name="connsiteY1" fmla="*/ 0 h 925619"/>
                  <a:gd name="connsiteX2" fmla="*/ 611469 w 970498"/>
                  <a:gd name="connsiteY2" fmla="*/ 311345 h 925619"/>
                  <a:gd name="connsiteX3" fmla="*/ 970498 w 970498"/>
                  <a:gd name="connsiteY3" fmla="*/ 535737 h 925619"/>
                  <a:gd name="connsiteX4" fmla="*/ 538542 w 970498"/>
                  <a:gd name="connsiteY4" fmla="*/ 925619 h 925619"/>
                  <a:gd name="connsiteX5" fmla="*/ 0 w 970498"/>
                  <a:gd name="connsiteY5" fmla="*/ 852692 h 925619"/>
                  <a:gd name="connsiteX6" fmla="*/ 41769 w 970498"/>
                  <a:gd name="connsiteY6" fmla="*/ 395289 h 925619"/>
                  <a:gd name="connsiteX7" fmla="*/ 415126 w 970498"/>
                  <a:gd name="connsiteY7" fmla="*/ 566591 h 925619"/>
                  <a:gd name="connsiteX0" fmla="*/ 283295 w 970498"/>
                  <a:gd name="connsiteY0" fmla="*/ 213173 h 925619"/>
                  <a:gd name="connsiteX1" fmla="*/ 471224 w 970498"/>
                  <a:gd name="connsiteY1" fmla="*/ 0 h 925619"/>
                  <a:gd name="connsiteX2" fmla="*/ 611469 w 970498"/>
                  <a:gd name="connsiteY2" fmla="*/ 311345 h 925619"/>
                  <a:gd name="connsiteX3" fmla="*/ 970498 w 970498"/>
                  <a:gd name="connsiteY3" fmla="*/ 535737 h 925619"/>
                  <a:gd name="connsiteX4" fmla="*/ 538542 w 970498"/>
                  <a:gd name="connsiteY4" fmla="*/ 925619 h 925619"/>
                  <a:gd name="connsiteX5" fmla="*/ 0 w 970498"/>
                  <a:gd name="connsiteY5" fmla="*/ 852692 h 925619"/>
                  <a:gd name="connsiteX6" fmla="*/ 41769 w 970498"/>
                  <a:gd name="connsiteY6" fmla="*/ 395289 h 925619"/>
                  <a:gd name="connsiteX7" fmla="*/ 415126 w 970498"/>
                  <a:gd name="connsiteY7" fmla="*/ 566591 h 925619"/>
                  <a:gd name="connsiteX0" fmla="*/ 283295 w 970498"/>
                  <a:gd name="connsiteY0" fmla="*/ 213173 h 925619"/>
                  <a:gd name="connsiteX1" fmla="*/ 471224 w 970498"/>
                  <a:gd name="connsiteY1" fmla="*/ 0 h 925619"/>
                  <a:gd name="connsiteX2" fmla="*/ 611469 w 970498"/>
                  <a:gd name="connsiteY2" fmla="*/ 311345 h 925619"/>
                  <a:gd name="connsiteX3" fmla="*/ 970498 w 970498"/>
                  <a:gd name="connsiteY3" fmla="*/ 535737 h 925619"/>
                  <a:gd name="connsiteX4" fmla="*/ 538542 w 970498"/>
                  <a:gd name="connsiteY4" fmla="*/ 925619 h 925619"/>
                  <a:gd name="connsiteX5" fmla="*/ 0 w 970498"/>
                  <a:gd name="connsiteY5" fmla="*/ 852692 h 925619"/>
                  <a:gd name="connsiteX6" fmla="*/ 41769 w 970498"/>
                  <a:gd name="connsiteY6" fmla="*/ 395289 h 925619"/>
                  <a:gd name="connsiteX7" fmla="*/ 379321 w 970498"/>
                  <a:gd name="connsiteY7" fmla="*/ 599641 h 925619"/>
                  <a:gd name="connsiteX0" fmla="*/ 283295 w 970498"/>
                  <a:gd name="connsiteY0" fmla="*/ 213173 h 925619"/>
                  <a:gd name="connsiteX1" fmla="*/ 471224 w 970498"/>
                  <a:gd name="connsiteY1" fmla="*/ 0 h 925619"/>
                  <a:gd name="connsiteX2" fmla="*/ 611469 w 970498"/>
                  <a:gd name="connsiteY2" fmla="*/ 311345 h 925619"/>
                  <a:gd name="connsiteX3" fmla="*/ 970498 w 970498"/>
                  <a:gd name="connsiteY3" fmla="*/ 535737 h 925619"/>
                  <a:gd name="connsiteX4" fmla="*/ 538542 w 970498"/>
                  <a:gd name="connsiteY4" fmla="*/ 925619 h 925619"/>
                  <a:gd name="connsiteX5" fmla="*/ 0 w 970498"/>
                  <a:gd name="connsiteY5" fmla="*/ 852692 h 925619"/>
                  <a:gd name="connsiteX6" fmla="*/ 41769 w 970498"/>
                  <a:gd name="connsiteY6" fmla="*/ 395289 h 925619"/>
                  <a:gd name="connsiteX7" fmla="*/ 379321 w 970498"/>
                  <a:gd name="connsiteY7" fmla="*/ 599641 h 925619"/>
                  <a:gd name="connsiteX0" fmla="*/ 344345 w 1031548"/>
                  <a:gd name="connsiteY0" fmla="*/ 213173 h 925619"/>
                  <a:gd name="connsiteX1" fmla="*/ 532274 w 1031548"/>
                  <a:gd name="connsiteY1" fmla="*/ 0 h 925619"/>
                  <a:gd name="connsiteX2" fmla="*/ 672519 w 1031548"/>
                  <a:gd name="connsiteY2" fmla="*/ 311345 h 925619"/>
                  <a:gd name="connsiteX3" fmla="*/ 1031548 w 1031548"/>
                  <a:gd name="connsiteY3" fmla="*/ 535737 h 925619"/>
                  <a:gd name="connsiteX4" fmla="*/ 599592 w 1031548"/>
                  <a:gd name="connsiteY4" fmla="*/ 925619 h 925619"/>
                  <a:gd name="connsiteX5" fmla="*/ 61050 w 1031548"/>
                  <a:gd name="connsiteY5" fmla="*/ 852692 h 925619"/>
                  <a:gd name="connsiteX6" fmla="*/ 102819 w 1031548"/>
                  <a:gd name="connsiteY6" fmla="*/ 395289 h 925619"/>
                  <a:gd name="connsiteX7" fmla="*/ 440371 w 1031548"/>
                  <a:gd name="connsiteY7" fmla="*/ 599641 h 925619"/>
                  <a:gd name="connsiteX0" fmla="*/ 344345 w 1031548"/>
                  <a:gd name="connsiteY0" fmla="*/ 213173 h 925619"/>
                  <a:gd name="connsiteX1" fmla="*/ 532274 w 1031548"/>
                  <a:gd name="connsiteY1" fmla="*/ 0 h 925619"/>
                  <a:gd name="connsiteX2" fmla="*/ 672519 w 1031548"/>
                  <a:gd name="connsiteY2" fmla="*/ 311345 h 925619"/>
                  <a:gd name="connsiteX3" fmla="*/ 1031548 w 1031548"/>
                  <a:gd name="connsiteY3" fmla="*/ 535737 h 925619"/>
                  <a:gd name="connsiteX4" fmla="*/ 599592 w 1031548"/>
                  <a:gd name="connsiteY4" fmla="*/ 925619 h 925619"/>
                  <a:gd name="connsiteX5" fmla="*/ 61050 w 1031548"/>
                  <a:gd name="connsiteY5" fmla="*/ 852692 h 925619"/>
                  <a:gd name="connsiteX6" fmla="*/ 102819 w 1031548"/>
                  <a:gd name="connsiteY6" fmla="*/ 395289 h 925619"/>
                  <a:gd name="connsiteX7" fmla="*/ 440371 w 1031548"/>
                  <a:gd name="connsiteY7" fmla="*/ 599641 h 925619"/>
                  <a:gd name="connsiteX0" fmla="*/ 347877 w 1035080"/>
                  <a:gd name="connsiteY0" fmla="*/ 213173 h 925619"/>
                  <a:gd name="connsiteX1" fmla="*/ 535806 w 1035080"/>
                  <a:gd name="connsiteY1" fmla="*/ 0 h 925619"/>
                  <a:gd name="connsiteX2" fmla="*/ 676051 w 1035080"/>
                  <a:gd name="connsiteY2" fmla="*/ 311345 h 925619"/>
                  <a:gd name="connsiteX3" fmla="*/ 1035080 w 1035080"/>
                  <a:gd name="connsiteY3" fmla="*/ 535737 h 925619"/>
                  <a:gd name="connsiteX4" fmla="*/ 603124 w 1035080"/>
                  <a:gd name="connsiteY4" fmla="*/ 925619 h 925619"/>
                  <a:gd name="connsiteX5" fmla="*/ 53565 w 1035080"/>
                  <a:gd name="connsiteY5" fmla="*/ 871971 h 925619"/>
                  <a:gd name="connsiteX6" fmla="*/ 106351 w 1035080"/>
                  <a:gd name="connsiteY6" fmla="*/ 395289 h 925619"/>
                  <a:gd name="connsiteX7" fmla="*/ 443903 w 1035080"/>
                  <a:gd name="connsiteY7" fmla="*/ 599641 h 925619"/>
                  <a:gd name="connsiteX0" fmla="*/ 375671 w 1062874"/>
                  <a:gd name="connsiteY0" fmla="*/ 213173 h 925619"/>
                  <a:gd name="connsiteX1" fmla="*/ 563600 w 1062874"/>
                  <a:gd name="connsiteY1" fmla="*/ 0 h 925619"/>
                  <a:gd name="connsiteX2" fmla="*/ 703845 w 1062874"/>
                  <a:gd name="connsiteY2" fmla="*/ 311345 h 925619"/>
                  <a:gd name="connsiteX3" fmla="*/ 1062874 w 1062874"/>
                  <a:gd name="connsiteY3" fmla="*/ 535737 h 925619"/>
                  <a:gd name="connsiteX4" fmla="*/ 630918 w 1062874"/>
                  <a:gd name="connsiteY4" fmla="*/ 925619 h 925619"/>
                  <a:gd name="connsiteX5" fmla="*/ 81359 w 1062874"/>
                  <a:gd name="connsiteY5" fmla="*/ 871971 h 925619"/>
                  <a:gd name="connsiteX6" fmla="*/ 134145 w 1062874"/>
                  <a:gd name="connsiteY6" fmla="*/ 395289 h 925619"/>
                  <a:gd name="connsiteX7" fmla="*/ 471697 w 1062874"/>
                  <a:gd name="connsiteY7" fmla="*/ 599641 h 925619"/>
                  <a:gd name="connsiteX0" fmla="*/ 375671 w 1062874"/>
                  <a:gd name="connsiteY0" fmla="*/ 213173 h 973239"/>
                  <a:gd name="connsiteX1" fmla="*/ 563600 w 1062874"/>
                  <a:gd name="connsiteY1" fmla="*/ 0 h 973239"/>
                  <a:gd name="connsiteX2" fmla="*/ 703845 w 1062874"/>
                  <a:gd name="connsiteY2" fmla="*/ 311345 h 973239"/>
                  <a:gd name="connsiteX3" fmla="*/ 1062874 w 1062874"/>
                  <a:gd name="connsiteY3" fmla="*/ 535737 h 973239"/>
                  <a:gd name="connsiteX4" fmla="*/ 630918 w 1062874"/>
                  <a:gd name="connsiteY4" fmla="*/ 925619 h 973239"/>
                  <a:gd name="connsiteX5" fmla="*/ 81359 w 1062874"/>
                  <a:gd name="connsiteY5" fmla="*/ 871971 h 973239"/>
                  <a:gd name="connsiteX6" fmla="*/ 134145 w 1062874"/>
                  <a:gd name="connsiteY6" fmla="*/ 395289 h 973239"/>
                  <a:gd name="connsiteX7" fmla="*/ 471697 w 1062874"/>
                  <a:gd name="connsiteY7" fmla="*/ 599641 h 973239"/>
                  <a:gd name="connsiteX0" fmla="*/ 375671 w 1062874"/>
                  <a:gd name="connsiteY0" fmla="*/ 213173 h 973239"/>
                  <a:gd name="connsiteX1" fmla="*/ 563600 w 1062874"/>
                  <a:gd name="connsiteY1" fmla="*/ 0 h 973239"/>
                  <a:gd name="connsiteX2" fmla="*/ 703845 w 1062874"/>
                  <a:gd name="connsiteY2" fmla="*/ 311345 h 973239"/>
                  <a:gd name="connsiteX3" fmla="*/ 1062874 w 1062874"/>
                  <a:gd name="connsiteY3" fmla="*/ 535737 h 973239"/>
                  <a:gd name="connsiteX4" fmla="*/ 606130 w 1062874"/>
                  <a:gd name="connsiteY4" fmla="*/ 925619 h 973239"/>
                  <a:gd name="connsiteX5" fmla="*/ 81359 w 1062874"/>
                  <a:gd name="connsiteY5" fmla="*/ 871971 h 973239"/>
                  <a:gd name="connsiteX6" fmla="*/ 134145 w 1062874"/>
                  <a:gd name="connsiteY6" fmla="*/ 395289 h 973239"/>
                  <a:gd name="connsiteX7" fmla="*/ 471697 w 1062874"/>
                  <a:gd name="connsiteY7" fmla="*/ 599641 h 973239"/>
                  <a:gd name="connsiteX0" fmla="*/ 375671 w 1062874"/>
                  <a:gd name="connsiteY0" fmla="*/ 213173 h 979036"/>
                  <a:gd name="connsiteX1" fmla="*/ 563600 w 1062874"/>
                  <a:gd name="connsiteY1" fmla="*/ 0 h 979036"/>
                  <a:gd name="connsiteX2" fmla="*/ 703845 w 1062874"/>
                  <a:gd name="connsiteY2" fmla="*/ 311345 h 979036"/>
                  <a:gd name="connsiteX3" fmla="*/ 1062874 w 1062874"/>
                  <a:gd name="connsiteY3" fmla="*/ 535737 h 979036"/>
                  <a:gd name="connsiteX4" fmla="*/ 597867 w 1062874"/>
                  <a:gd name="connsiteY4" fmla="*/ 942144 h 979036"/>
                  <a:gd name="connsiteX5" fmla="*/ 81359 w 1062874"/>
                  <a:gd name="connsiteY5" fmla="*/ 871971 h 979036"/>
                  <a:gd name="connsiteX6" fmla="*/ 134145 w 1062874"/>
                  <a:gd name="connsiteY6" fmla="*/ 395289 h 979036"/>
                  <a:gd name="connsiteX7" fmla="*/ 471697 w 1062874"/>
                  <a:gd name="connsiteY7" fmla="*/ 599641 h 979036"/>
                  <a:gd name="connsiteX0" fmla="*/ 375671 w 1062874"/>
                  <a:gd name="connsiteY0" fmla="*/ 213173 h 1049379"/>
                  <a:gd name="connsiteX1" fmla="*/ 563600 w 1062874"/>
                  <a:gd name="connsiteY1" fmla="*/ 0 h 1049379"/>
                  <a:gd name="connsiteX2" fmla="*/ 703845 w 1062874"/>
                  <a:gd name="connsiteY2" fmla="*/ 311345 h 1049379"/>
                  <a:gd name="connsiteX3" fmla="*/ 1062874 w 1062874"/>
                  <a:gd name="connsiteY3" fmla="*/ 535737 h 1049379"/>
                  <a:gd name="connsiteX4" fmla="*/ 597867 w 1062874"/>
                  <a:gd name="connsiteY4" fmla="*/ 942144 h 1049379"/>
                  <a:gd name="connsiteX5" fmla="*/ 81359 w 1062874"/>
                  <a:gd name="connsiteY5" fmla="*/ 871971 h 1049379"/>
                  <a:gd name="connsiteX6" fmla="*/ 134145 w 1062874"/>
                  <a:gd name="connsiteY6" fmla="*/ 395289 h 1049379"/>
                  <a:gd name="connsiteX7" fmla="*/ 471697 w 1062874"/>
                  <a:gd name="connsiteY7" fmla="*/ 599641 h 1049379"/>
                  <a:gd name="connsiteX0" fmla="*/ 375671 w 1062874"/>
                  <a:gd name="connsiteY0" fmla="*/ 213173 h 1049379"/>
                  <a:gd name="connsiteX1" fmla="*/ 563600 w 1062874"/>
                  <a:gd name="connsiteY1" fmla="*/ 0 h 1049379"/>
                  <a:gd name="connsiteX2" fmla="*/ 703845 w 1062874"/>
                  <a:gd name="connsiteY2" fmla="*/ 311345 h 1049379"/>
                  <a:gd name="connsiteX3" fmla="*/ 1062874 w 1062874"/>
                  <a:gd name="connsiteY3" fmla="*/ 535737 h 1049379"/>
                  <a:gd name="connsiteX4" fmla="*/ 597867 w 1062874"/>
                  <a:gd name="connsiteY4" fmla="*/ 942144 h 1049379"/>
                  <a:gd name="connsiteX5" fmla="*/ 81359 w 1062874"/>
                  <a:gd name="connsiteY5" fmla="*/ 871971 h 1049379"/>
                  <a:gd name="connsiteX6" fmla="*/ 134145 w 1062874"/>
                  <a:gd name="connsiteY6" fmla="*/ 395289 h 1049379"/>
                  <a:gd name="connsiteX7" fmla="*/ 471697 w 1062874"/>
                  <a:gd name="connsiteY7" fmla="*/ 599641 h 1049379"/>
                  <a:gd name="connsiteX0" fmla="*/ 375671 w 1062874"/>
                  <a:gd name="connsiteY0" fmla="*/ 213173 h 1049379"/>
                  <a:gd name="connsiteX1" fmla="*/ 563600 w 1062874"/>
                  <a:gd name="connsiteY1" fmla="*/ 0 h 1049379"/>
                  <a:gd name="connsiteX2" fmla="*/ 703845 w 1062874"/>
                  <a:gd name="connsiteY2" fmla="*/ 311345 h 1049379"/>
                  <a:gd name="connsiteX3" fmla="*/ 1062874 w 1062874"/>
                  <a:gd name="connsiteY3" fmla="*/ 535737 h 1049379"/>
                  <a:gd name="connsiteX4" fmla="*/ 597867 w 1062874"/>
                  <a:gd name="connsiteY4" fmla="*/ 942144 h 1049379"/>
                  <a:gd name="connsiteX5" fmla="*/ 81359 w 1062874"/>
                  <a:gd name="connsiteY5" fmla="*/ 871971 h 1049379"/>
                  <a:gd name="connsiteX6" fmla="*/ 134145 w 1062874"/>
                  <a:gd name="connsiteY6" fmla="*/ 395289 h 1049379"/>
                  <a:gd name="connsiteX7" fmla="*/ 471697 w 1062874"/>
                  <a:gd name="connsiteY7" fmla="*/ 599641 h 1049379"/>
                  <a:gd name="connsiteX0" fmla="*/ 375671 w 1062874"/>
                  <a:gd name="connsiteY0" fmla="*/ 213173 h 1033999"/>
                  <a:gd name="connsiteX1" fmla="*/ 563600 w 1062874"/>
                  <a:gd name="connsiteY1" fmla="*/ 0 h 1033999"/>
                  <a:gd name="connsiteX2" fmla="*/ 703845 w 1062874"/>
                  <a:gd name="connsiteY2" fmla="*/ 311345 h 1033999"/>
                  <a:gd name="connsiteX3" fmla="*/ 1062874 w 1062874"/>
                  <a:gd name="connsiteY3" fmla="*/ 535737 h 1033999"/>
                  <a:gd name="connsiteX4" fmla="*/ 597867 w 1062874"/>
                  <a:gd name="connsiteY4" fmla="*/ 942144 h 1033999"/>
                  <a:gd name="connsiteX5" fmla="*/ 81359 w 1062874"/>
                  <a:gd name="connsiteY5" fmla="*/ 871971 h 1033999"/>
                  <a:gd name="connsiteX6" fmla="*/ 134145 w 1062874"/>
                  <a:gd name="connsiteY6" fmla="*/ 395289 h 1033999"/>
                  <a:gd name="connsiteX7" fmla="*/ 471697 w 1062874"/>
                  <a:gd name="connsiteY7" fmla="*/ 599641 h 1033999"/>
                  <a:gd name="connsiteX0" fmla="*/ 363975 w 1051178"/>
                  <a:gd name="connsiteY0" fmla="*/ 213173 h 1033999"/>
                  <a:gd name="connsiteX1" fmla="*/ 551904 w 1051178"/>
                  <a:gd name="connsiteY1" fmla="*/ 0 h 1033999"/>
                  <a:gd name="connsiteX2" fmla="*/ 692149 w 1051178"/>
                  <a:gd name="connsiteY2" fmla="*/ 311345 h 1033999"/>
                  <a:gd name="connsiteX3" fmla="*/ 1051178 w 1051178"/>
                  <a:gd name="connsiteY3" fmla="*/ 535737 h 1033999"/>
                  <a:gd name="connsiteX4" fmla="*/ 586171 w 1051178"/>
                  <a:gd name="connsiteY4" fmla="*/ 942144 h 1033999"/>
                  <a:gd name="connsiteX5" fmla="*/ 69663 w 1051178"/>
                  <a:gd name="connsiteY5" fmla="*/ 871971 h 1033999"/>
                  <a:gd name="connsiteX6" fmla="*/ 122449 w 1051178"/>
                  <a:gd name="connsiteY6" fmla="*/ 395289 h 1033999"/>
                  <a:gd name="connsiteX7" fmla="*/ 460001 w 1051178"/>
                  <a:gd name="connsiteY7" fmla="*/ 599641 h 1033999"/>
                  <a:gd name="connsiteX0" fmla="*/ 363975 w 1051178"/>
                  <a:gd name="connsiteY0" fmla="*/ 213173 h 1030327"/>
                  <a:gd name="connsiteX1" fmla="*/ 551904 w 1051178"/>
                  <a:gd name="connsiteY1" fmla="*/ 0 h 1030327"/>
                  <a:gd name="connsiteX2" fmla="*/ 692149 w 1051178"/>
                  <a:gd name="connsiteY2" fmla="*/ 311345 h 1030327"/>
                  <a:gd name="connsiteX3" fmla="*/ 1051178 w 1051178"/>
                  <a:gd name="connsiteY3" fmla="*/ 535737 h 1030327"/>
                  <a:gd name="connsiteX4" fmla="*/ 613713 w 1051178"/>
                  <a:gd name="connsiteY4" fmla="*/ 936636 h 1030327"/>
                  <a:gd name="connsiteX5" fmla="*/ 69663 w 1051178"/>
                  <a:gd name="connsiteY5" fmla="*/ 871971 h 1030327"/>
                  <a:gd name="connsiteX6" fmla="*/ 122449 w 1051178"/>
                  <a:gd name="connsiteY6" fmla="*/ 395289 h 1030327"/>
                  <a:gd name="connsiteX7" fmla="*/ 460001 w 1051178"/>
                  <a:gd name="connsiteY7" fmla="*/ 599641 h 1030327"/>
                  <a:gd name="connsiteX0" fmla="*/ 363975 w 1051178"/>
                  <a:gd name="connsiteY0" fmla="*/ 213173 h 1030327"/>
                  <a:gd name="connsiteX1" fmla="*/ 551904 w 1051178"/>
                  <a:gd name="connsiteY1" fmla="*/ 0 h 1030327"/>
                  <a:gd name="connsiteX2" fmla="*/ 692149 w 1051178"/>
                  <a:gd name="connsiteY2" fmla="*/ 311345 h 1030327"/>
                  <a:gd name="connsiteX3" fmla="*/ 1051178 w 1051178"/>
                  <a:gd name="connsiteY3" fmla="*/ 535737 h 1030327"/>
                  <a:gd name="connsiteX4" fmla="*/ 613713 w 1051178"/>
                  <a:gd name="connsiteY4" fmla="*/ 936636 h 1030327"/>
                  <a:gd name="connsiteX5" fmla="*/ 69663 w 1051178"/>
                  <a:gd name="connsiteY5" fmla="*/ 871971 h 1030327"/>
                  <a:gd name="connsiteX6" fmla="*/ 122449 w 1051178"/>
                  <a:gd name="connsiteY6" fmla="*/ 395289 h 1030327"/>
                  <a:gd name="connsiteX7" fmla="*/ 460001 w 1051178"/>
                  <a:gd name="connsiteY7" fmla="*/ 599641 h 1030327"/>
                  <a:gd name="connsiteX0" fmla="*/ 363975 w 1034653"/>
                  <a:gd name="connsiteY0" fmla="*/ 213173 h 1030327"/>
                  <a:gd name="connsiteX1" fmla="*/ 551904 w 1034653"/>
                  <a:gd name="connsiteY1" fmla="*/ 0 h 1030327"/>
                  <a:gd name="connsiteX2" fmla="*/ 692149 w 1034653"/>
                  <a:gd name="connsiteY2" fmla="*/ 311345 h 1030327"/>
                  <a:gd name="connsiteX3" fmla="*/ 1034653 w 1034653"/>
                  <a:gd name="connsiteY3" fmla="*/ 538491 h 1030327"/>
                  <a:gd name="connsiteX4" fmla="*/ 613713 w 1034653"/>
                  <a:gd name="connsiteY4" fmla="*/ 936636 h 1030327"/>
                  <a:gd name="connsiteX5" fmla="*/ 69663 w 1034653"/>
                  <a:gd name="connsiteY5" fmla="*/ 871971 h 1030327"/>
                  <a:gd name="connsiteX6" fmla="*/ 122449 w 1034653"/>
                  <a:gd name="connsiteY6" fmla="*/ 395289 h 1030327"/>
                  <a:gd name="connsiteX7" fmla="*/ 460001 w 1034653"/>
                  <a:gd name="connsiteY7" fmla="*/ 599641 h 1030327"/>
                  <a:gd name="connsiteX0" fmla="*/ 363975 w 1037690"/>
                  <a:gd name="connsiteY0" fmla="*/ 213173 h 1030327"/>
                  <a:gd name="connsiteX1" fmla="*/ 551904 w 1037690"/>
                  <a:gd name="connsiteY1" fmla="*/ 0 h 1030327"/>
                  <a:gd name="connsiteX2" fmla="*/ 692149 w 1037690"/>
                  <a:gd name="connsiteY2" fmla="*/ 311345 h 1030327"/>
                  <a:gd name="connsiteX3" fmla="*/ 1034653 w 1037690"/>
                  <a:gd name="connsiteY3" fmla="*/ 538491 h 1030327"/>
                  <a:gd name="connsiteX4" fmla="*/ 613713 w 1037690"/>
                  <a:gd name="connsiteY4" fmla="*/ 936636 h 1030327"/>
                  <a:gd name="connsiteX5" fmla="*/ 69663 w 1037690"/>
                  <a:gd name="connsiteY5" fmla="*/ 871971 h 1030327"/>
                  <a:gd name="connsiteX6" fmla="*/ 122449 w 1037690"/>
                  <a:gd name="connsiteY6" fmla="*/ 395289 h 1030327"/>
                  <a:gd name="connsiteX7" fmla="*/ 460001 w 1037690"/>
                  <a:gd name="connsiteY7" fmla="*/ 599641 h 1030327"/>
                  <a:gd name="connsiteX0" fmla="*/ 363975 w 1037917"/>
                  <a:gd name="connsiteY0" fmla="*/ 213173 h 1030327"/>
                  <a:gd name="connsiteX1" fmla="*/ 551904 w 1037917"/>
                  <a:gd name="connsiteY1" fmla="*/ 0 h 1030327"/>
                  <a:gd name="connsiteX2" fmla="*/ 692149 w 1037917"/>
                  <a:gd name="connsiteY2" fmla="*/ 311345 h 1030327"/>
                  <a:gd name="connsiteX3" fmla="*/ 1034653 w 1037917"/>
                  <a:gd name="connsiteY3" fmla="*/ 538491 h 1030327"/>
                  <a:gd name="connsiteX4" fmla="*/ 613713 w 1037917"/>
                  <a:gd name="connsiteY4" fmla="*/ 936636 h 1030327"/>
                  <a:gd name="connsiteX5" fmla="*/ 69663 w 1037917"/>
                  <a:gd name="connsiteY5" fmla="*/ 871971 h 1030327"/>
                  <a:gd name="connsiteX6" fmla="*/ 122449 w 1037917"/>
                  <a:gd name="connsiteY6" fmla="*/ 395289 h 1030327"/>
                  <a:gd name="connsiteX7" fmla="*/ 460001 w 1037917"/>
                  <a:gd name="connsiteY7" fmla="*/ 599641 h 1030327"/>
                  <a:gd name="connsiteX0" fmla="*/ 363975 w 1046257"/>
                  <a:gd name="connsiteY0" fmla="*/ 213173 h 1030327"/>
                  <a:gd name="connsiteX1" fmla="*/ 551904 w 1046257"/>
                  <a:gd name="connsiteY1" fmla="*/ 0 h 1030327"/>
                  <a:gd name="connsiteX2" fmla="*/ 692149 w 1046257"/>
                  <a:gd name="connsiteY2" fmla="*/ 311345 h 1030327"/>
                  <a:gd name="connsiteX3" fmla="*/ 1034653 w 1046257"/>
                  <a:gd name="connsiteY3" fmla="*/ 538491 h 1030327"/>
                  <a:gd name="connsiteX4" fmla="*/ 613713 w 1046257"/>
                  <a:gd name="connsiteY4" fmla="*/ 936636 h 1030327"/>
                  <a:gd name="connsiteX5" fmla="*/ 69663 w 1046257"/>
                  <a:gd name="connsiteY5" fmla="*/ 871971 h 1030327"/>
                  <a:gd name="connsiteX6" fmla="*/ 122449 w 1046257"/>
                  <a:gd name="connsiteY6" fmla="*/ 395289 h 1030327"/>
                  <a:gd name="connsiteX7" fmla="*/ 460001 w 1046257"/>
                  <a:gd name="connsiteY7" fmla="*/ 599641 h 1030327"/>
                  <a:gd name="connsiteX0" fmla="*/ 363975 w 1046257"/>
                  <a:gd name="connsiteY0" fmla="*/ 213173 h 1030327"/>
                  <a:gd name="connsiteX1" fmla="*/ 551904 w 1046257"/>
                  <a:gd name="connsiteY1" fmla="*/ 0 h 1030327"/>
                  <a:gd name="connsiteX2" fmla="*/ 692149 w 1046257"/>
                  <a:gd name="connsiteY2" fmla="*/ 311345 h 1030327"/>
                  <a:gd name="connsiteX3" fmla="*/ 1034653 w 1046257"/>
                  <a:gd name="connsiteY3" fmla="*/ 538491 h 1030327"/>
                  <a:gd name="connsiteX4" fmla="*/ 613713 w 1046257"/>
                  <a:gd name="connsiteY4" fmla="*/ 936636 h 1030327"/>
                  <a:gd name="connsiteX5" fmla="*/ 69663 w 1046257"/>
                  <a:gd name="connsiteY5" fmla="*/ 871971 h 1030327"/>
                  <a:gd name="connsiteX6" fmla="*/ 122449 w 1046257"/>
                  <a:gd name="connsiteY6" fmla="*/ 395289 h 1030327"/>
                  <a:gd name="connsiteX7" fmla="*/ 460001 w 1046257"/>
                  <a:gd name="connsiteY7" fmla="*/ 599641 h 1030327"/>
                  <a:gd name="connsiteX0" fmla="*/ 363975 w 1041370"/>
                  <a:gd name="connsiteY0" fmla="*/ 213173 h 1030327"/>
                  <a:gd name="connsiteX1" fmla="*/ 551904 w 1041370"/>
                  <a:gd name="connsiteY1" fmla="*/ 0 h 1030327"/>
                  <a:gd name="connsiteX2" fmla="*/ 692149 w 1041370"/>
                  <a:gd name="connsiteY2" fmla="*/ 311345 h 1030327"/>
                  <a:gd name="connsiteX3" fmla="*/ 1034653 w 1041370"/>
                  <a:gd name="connsiteY3" fmla="*/ 538491 h 1030327"/>
                  <a:gd name="connsiteX4" fmla="*/ 613713 w 1041370"/>
                  <a:gd name="connsiteY4" fmla="*/ 936636 h 1030327"/>
                  <a:gd name="connsiteX5" fmla="*/ 69663 w 1041370"/>
                  <a:gd name="connsiteY5" fmla="*/ 871971 h 1030327"/>
                  <a:gd name="connsiteX6" fmla="*/ 122449 w 1041370"/>
                  <a:gd name="connsiteY6" fmla="*/ 395289 h 1030327"/>
                  <a:gd name="connsiteX7" fmla="*/ 460001 w 1041370"/>
                  <a:gd name="connsiteY7" fmla="*/ 599641 h 1030327"/>
                  <a:gd name="connsiteX0" fmla="*/ 363975 w 1041370"/>
                  <a:gd name="connsiteY0" fmla="*/ 213173 h 1030327"/>
                  <a:gd name="connsiteX1" fmla="*/ 551904 w 1041370"/>
                  <a:gd name="connsiteY1" fmla="*/ 0 h 1030327"/>
                  <a:gd name="connsiteX2" fmla="*/ 692149 w 1041370"/>
                  <a:gd name="connsiteY2" fmla="*/ 311345 h 1030327"/>
                  <a:gd name="connsiteX3" fmla="*/ 1034653 w 1041370"/>
                  <a:gd name="connsiteY3" fmla="*/ 538491 h 1030327"/>
                  <a:gd name="connsiteX4" fmla="*/ 613713 w 1041370"/>
                  <a:gd name="connsiteY4" fmla="*/ 936636 h 1030327"/>
                  <a:gd name="connsiteX5" fmla="*/ 69663 w 1041370"/>
                  <a:gd name="connsiteY5" fmla="*/ 871971 h 1030327"/>
                  <a:gd name="connsiteX6" fmla="*/ 122449 w 1041370"/>
                  <a:gd name="connsiteY6" fmla="*/ 395289 h 1030327"/>
                  <a:gd name="connsiteX7" fmla="*/ 460001 w 1041370"/>
                  <a:gd name="connsiteY7" fmla="*/ 599641 h 1030327"/>
                  <a:gd name="connsiteX0" fmla="*/ 363975 w 1041370"/>
                  <a:gd name="connsiteY0" fmla="*/ 213173 h 1030327"/>
                  <a:gd name="connsiteX1" fmla="*/ 551904 w 1041370"/>
                  <a:gd name="connsiteY1" fmla="*/ 0 h 1030327"/>
                  <a:gd name="connsiteX2" fmla="*/ 672870 w 1041370"/>
                  <a:gd name="connsiteY2" fmla="*/ 311345 h 1030327"/>
                  <a:gd name="connsiteX3" fmla="*/ 1034653 w 1041370"/>
                  <a:gd name="connsiteY3" fmla="*/ 538491 h 1030327"/>
                  <a:gd name="connsiteX4" fmla="*/ 613713 w 1041370"/>
                  <a:gd name="connsiteY4" fmla="*/ 936636 h 1030327"/>
                  <a:gd name="connsiteX5" fmla="*/ 69663 w 1041370"/>
                  <a:gd name="connsiteY5" fmla="*/ 871971 h 1030327"/>
                  <a:gd name="connsiteX6" fmla="*/ 122449 w 1041370"/>
                  <a:gd name="connsiteY6" fmla="*/ 395289 h 1030327"/>
                  <a:gd name="connsiteX7" fmla="*/ 460001 w 1041370"/>
                  <a:gd name="connsiteY7" fmla="*/ 599641 h 1030327"/>
                  <a:gd name="connsiteX0" fmla="*/ 363975 w 1041370"/>
                  <a:gd name="connsiteY0" fmla="*/ 213173 h 1030327"/>
                  <a:gd name="connsiteX1" fmla="*/ 551904 w 1041370"/>
                  <a:gd name="connsiteY1" fmla="*/ 0 h 1030327"/>
                  <a:gd name="connsiteX2" fmla="*/ 672870 w 1041370"/>
                  <a:gd name="connsiteY2" fmla="*/ 311345 h 1030327"/>
                  <a:gd name="connsiteX3" fmla="*/ 1034653 w 1041370"/>
                  <a:gd name="connsiteY3" fmla="*/ 538491 h 1030327"/>
                  <a:gd name="connsiteX4" fmla="*/ 613713 w 1041370"/>
                  <a:gd name="connsiteY4" fmla="*/ 936636 h 1030327"/>
                  <a:gd name="connsiteX5" fmla="*/ 69663 w 1041370"/>
                  <a:gd name="connsiteY5" fmla="*/ 871971 h 1030327"/>
                  <a:gd name="connsiteX6" fmla="*/ 122449 w 1041370"/>
                  <a:gd name="connsiteY6" fmla="*/ 395289 h 1030327"/>
                  <a:gd name="connsiteX7" fmla="*/ 460001 w 1041370"/>
                  <a:gd name="connsiteY7" fmla="*/ 599641 h 1030327"/>
                  <a:gd name="connsiteX0" fmla="*/ 363975 w 1041370"/>
                  <a:gd name="connsiteY0" fmla="*/ 213173 h 1030327"/>
                  <a:gd name="connsiteX1" fmla="*/ 551904 w 1041370"/>
                  <a:gd name="connsiteY1" fmla="*/ 0 h 1030327"/>
                  <a:gd name="connsiteX2" fmla="*/ 672870 w 1041370"/>
                  <a:gd name="connsiteY2" fmla="*/ 311345 h 1030327"/>
                  <a:gd name="connsiteX3" fmla="*/ 1034653 w 1041370"/>
                  <a:gd name="connsiteY3" fmla="*/ 538491 h 1030327"/>
                  <a:gd name="connsiteX4" fmla="*/ 613713 w 1041370"/>
                  <a:gd name="connsiteY4" fmla="*/ 936636 h 1030327"/>
                  <a:gd name="connsiteX5" fmla="*/ 69663 w 1041370"/>
                  <a:gd name="connsiteY5" fmla="*/ 871971 h 1030327"/>
                  <a:gd name="connsiteX6" fmla="*/ 122449 w 1041370"/>
                  <a:gd name="connsiteY6" fmla="*/ 395289 h 1030327"/>
                  <a:gd name="connsiteX7" fmla="*/ 460001 w 1041370"/>
                  <a:gd name="connsiteY7" fmla="*/ 599641 h 1030327"/>
                  <a:gd name="connsiteX0" fmla="*/ 363975 w 1041370"/>
                  <a:gd name="connsiteY0" fmla="*/ 213173 h 1030327"/>
                  <a:gd name="connsiteX1" fmla="*/ 551904 w 1041370"/>
                  <a:gd name="connsiteY1" fmla="*/ 0 h 1030327"/>
                  <a:gd name="connsiteX2" fmla="*/ 672870 w 1041370"/>
                  <a:gd name="connsiteY2" fmla="*/ 311345 h 1030327"/>
                  <a:gd name="connsiteX3" fmla="*/ 1034653 w 1041370"/>
                  <a:gd name="connsiteY3" fmla="*/ 538491 h 1030327"/>
                  <a:gd name="connsiteX4" fmla="*/ 613713 w 1041370"/>
                  <a:gd name="connsiteY4" fmla="*/ 936636 h 1030327"/>
                  <a:gd name="connsiteX5" fmla="*/ 69663 w 1041370"/>
                  <a:gd name="connsiteY5" fmla="*/ 871971 h 1030327"/>
                  <a:gd name="connsiteX6" fmla="*/ 122449 w 1041370"/>
                  <a:gd name="connsiteY6" fmla="*/ 395289 h 1030327"/>
                  <a:gd name="connsiteX7" fmla="*/ 460001 w 1041370"/>
                  <a:gd name="connsiteY7" fmla="*/ 599641 h 1030327"/>
                  <a:gd name="connsiteX0" fmla="*/ 363975 w 1041370"/>
                  <a:gd name="connsiteY0" fmla="*/ 213173 h 1030327"/>
                  <a:gd name="connsiteX1" fmla="*/ 551904 w 1041370"/>
                  <a:gd name="connsiteY1" fmla="*/ 0 h 1030327"/>
                  <a:gd name="connsiteX2" fmla="*/ 675624 w 1041370"/>
                  <a:gd name="connsiteY2" fmla="*/ 300328 h 1030327"/>
                  <a:gd name="connsiteX3" fmla="*/ 1034653 w 1041370"/>
                  <a:gd name="connsiteY3" fmla="*/ 538491 h 1030327"/>
                  <a:gd name="connsiteX4" fmla="*/ 613713 w 1041370"/>
                  <a:gd name="connsiteY4" fmla="*/ 936636 h 1030327"/>
                  <a:gd name="connsiteX5" fmla="*/ 69663 w 1041370"/>
                  <a:gd name="connsiteY5" fmla="*/ 871971 h 1030327"/>
                  <a:gd name="connsiteX6" fmla="*/ 122449 w 1041370"/>
                  <a:gd name="connsiteY6" fmla="*/ 395289 h 1030327"/>
                  <a:gd name="connsiteX7" fmla="*/ 460001 w 1041370"/>
                  <a:gd name="connsiteY7" fmla="*/ 599641 h 1030327"/>
                  <a:gd name="connsiteX0" fmla="*/ 363975 w 1041370"/>
                  <a:gd name="connsiteY0" fmla="*/ 213173 h 1030327"/>
                  <a:gd name="connsiteX1" fmla="*/ 551904 w 1041370"/>
                  <a:gd name="connsiteY1" fmla="*/ 0 h 1030327"/>
                  <a:gd name="connsiteX2" fmla="*/ 675624 w 1041370"/>
                  <a:gd name="connsiteY2" fmla="*/ 300328 h 1030327"/>
                  <a:gd name="connsiteX3" fmla="*/ 1034653 w 1041370"/>
                  <a:gd name="connsiteY3" fmla="*/ 538491 h 1030327"/>
                  <a:gd name="connsiteX4" fmla="*/ 613713 w 1041370"/>
                  <a:gd name="connsiteY4" fmla="*/ 936636 h 1030327"/>
                  <a:gd name="connsiteX5" fmla="*/ 69663 w 1041370"/>
                  <a:gd name="connsiteY5" fmla="*/ 871971 h 1030327"/>
                  <a:gd name="connsiteX6" fmla="*/ 122449 w 1041370"/>
                  <a:gd name="connsiteY6" fmla="*/ 395289 h 1030327"/>
                  <a:gd name="connsiteX7" fmla="*/ 460001 w 1041370"/>
                  <a:gd name="connsiteY7" fmla="*/ 599641 h 1030327"/>
                  <a:gd name="connsiteX0" fmla="*/ 363975 w 1041370"/>
                  <a:gd name="connsiteY0" fmla="*/ 213173 h 1030327"/>
                  <a:gd name="connsiteX1" fmla="*/ 551904 w 1041370"/>
                  <a:gd name="connsiteY1" fmla="*/ 0 h 1030327"/>
                  <a:gd name="connsiteX2" fmla="*/ 675624 w 1041370"/>
                  <a:gd name="connsiteY2" fmla="*/ 300328 h 1030327"/>
                  <a:gd name="connsiteX3" fmla="*/ 1034653 w 1041370"/>
                  <a:gd name="connsiteY3" fmla="*/ 538491 h 1030327"/>
                  <a:gd name="connsiteX4" fmla="*/ 613713 w 1041370"/>
                  <a:gd name="connsiteY4" fmla="*/ 936636 h 1030327"/>
                  <a:gd name="connsiteX5" fmla="*/ 69663 w 1041370"/>
                  <a:gd name="connsiteY5" fmla="*/ 871971 h 1030327"/>
                  <a:gd name="connsiteX6" fmla="*/ 122449 w 1041370"/>
                  <a:gd name="connsiteY6" fmla="*/ 395289 h 1030327"/>
                  <a:gd name="connsiteX7" fmla="*/ 460001 w 1041370"/>
                  <a:gd name="connsiteY7" fmla="*/ 599641 h 1030327"/>
                  <a:gd name="connsiteX0" fmla="*/ 363975 w 1041370"/>
                  <a:gd name="connsiteY0" fmla="*/ 213173 h 1030327"/>
                  <a:gd name="connsiteX1" fmla="*/ 551904 w 1041370"/>
                  <a:gd name="connsiteY1" fmla="*/ 0 h 1030327"/>
                  <a:gd name="connsiteX2" fmla="*/ 675624 w 1041370"/>
                  <a:gd name="connsiteY2" fmla="*/ 300328 h 1030327"/>
                  <a:gd name="connsiteX3" fmla="*/ 1034653 w 1041370"/>
                  <a:gd name="connsiteY3" fmla="*/ 538491 h 1030327"/>
                  <a:gd name="connsiteX4" fmla="*/ 613713 w 1041370"/>
                  <a:gd name="connsiteY4" fmla="*/ 936636 h 1030327"/>
                  <a:gd name="connsiteX5" fmla="*/ 69663 w 1041370"/>
                  <a:gd name="connsiteY5" fmla="*/ 871971 h 1030327"/>
                  <a:gd name="connsiteX6" fmla="*/ 122449 w 1041370"/>
                  <a:gd name="connsiteY6" fmla="*/ 395289 h 1030327"/>
                  <a:gd name="connsiteX7" fmla="*/ 460001 w 1041370"/>
                  <a:gd name="connsiteY7" fmla="*/ 599641 h 1030327"/>
                  <a:gd name="connsiteX0" fmla="*/ 363975 w 1041370"/>
                  <a:gd name="connsiteY0" fmla="*/ 213830 h 1030984"/>
                  <a:gd name="connsiteX1" fmla="*/ 551904 w 1041370"/>
                  <a:gd name="connsiteY1" fmla="*/ 657 h 1030984"/>
                  <a:gd name="connsiteX2" fmla="*/ 675624 w 1041370"/>
                  <a:gd name="connsiteY2" fmla="*/ 300985 h 1030984"/>
                  <a:gd name="connsiteX3" fmla="*/ 1034653 w 1041370"/>
                  <a:gd name="connsiteY3" fmla="*/ 539148 h 1030984"/>
                  <a:gd name="connsiteX4" fmla="*/ 613713 w 1041370"/>
                  <a:gd name="connsiteY4" fmla="*/ 937293 h 1030984"/>
                  <a:gd name="connsiteX5" fmla="*/ 69663 w 1041370"/>
                  <a:gd name="connsiteY5" fmla="*/ 872628 h 1030984"/>
                  <a:gd name="connsiteX6" fmla="*/ 122449 w 1041370"/>
                  <a:gd name="connsiteY6" fmla="*/ 395946 h 1030984"/>
                  <a:gd name="connsiteX7" fmla="*/ 460001 w 1041370"/>
                  <a:gd name="connsiteY7" fmla="*/ 600298 h 1030984"/>
                  <a:gd name="connsiteX0" fmla="*/ 363975 w 1041370"/>
                  <a:gd name="connsiteY0" fmla="*/ 213830 h 1030984"/>
                  <a:gd name="connsiteX1" fmla="*/ 551904 w 1041370"/>
                  <a:gd name="connsiteY1" fmla="*/ 657 h 1030984"/>
                  <a:gd name="connsiteX2" fmla="*/ 675624 w 1041370"/>
                  <a:gd name="connsiteY2" fmla="*/ 300985 h 1030984"/>
                  <a:gd name="connsiteX3" fmla="*/ 1034653 w 1041370"/>
                  <a:gd name="connsiteY3" fmla="*/ 539148 h 1030984"/>
                  <a:gd name="connsiteX4" fmla="*/ 613713 w 1041370"/>
                  <a:gd name="connsiteY4" fmla="*/ 937293 h 1030984"/>
                  <a:gd name="connsiteX5" fmla="*/ 69663 w 1041370"/>
                  <a:gd name="connsiteY5" fmla="*/ 872628 h 1030984"/>
                  <a:gd name="connsiteX6" fmla="*/ 122449 w 1041370"/>
                  <a:gd name="connsiteY6" fmla="*/ 395946 h 1030984"/>
                  <a:gd name="connsiteX7" fmla="*/ 460001 w 1041370"/>
                  <a:gd name="connsiteY7" fmla="*/ 600298 h 1030984"/>
                  <a:gd name="connsiteX0" fmla="*/ 363975 w 1041370"/>
                  <a:gd name="connsiteY0" fmla="*/ 213830 h 1030984"/>
                  <a:gd name="connsiteX1" fmla="*/ 551904 w 1041370"/>
                  <a:gd name="connsiteY1" fmla="*/ 657 h 1030984"/>
                  <a:gd name="connsiteX2" fmla="*/ 675624 w 1041370"/>
                  <a:gd name="connsiteY2" fmla="*/ 300985 h 1030984"/>
                  <a:gd name="connsiteX3" fmla="*/ 1034653 w 1041370"/>
                  <a:gd name="connsiteY3" fmla="*/ 539148 h 1030984"/>
                  <a:gd name="connsiteX4" fmla="*/ 613713 w 1041370"/>
                  <a:gd name="connsiteY4" fmla="*/ 937293 h 1030984"/>
                  <a:gd name="connsiteX5" fmla="*/ 69663 w 1041370"/>
                  <a:gd name="connsiteY5" fmla="*/ 872628 h 1030984"/>
                  <a:gd name="connsiteX6" fmla="*/ 122449 w 1041370"/>
                  <a:gd name="connsiteY6" fmla="*/ 395946 h 1030984"/>
                  <a:gd name="connsiteX7" fmla="*/ 460001 w 1041370"/>
                  <a:gd name="connsiteY7" fmla="*/ 600298 h 1030984"/>
                  <a:gd name="connsiteX0" fmla="*/ 363975 w 1041370"/>
                  <a:gd name="connsiteY0" fmla="*/ 213270 h 1030424"/>
                  <a:gd name="connsiteX1" fmla="*/ 551904 w 1041370"/>
                  <a:gd name="connsiteY1" fmla="*/ 97 h 1030424"/>
                  <a:gd name="connsiteX2" fmla="*/ 675624 w 1041370"/>
                  <a:gd name="connsiteY2" fmla="*/ 300425 h 1030424"/>
                  <a:gd name="connsiteX3" fmla="*/ 1034653 w 1041370"/>
                  <a:gd name="connsiteY3" fmla="*/ 538588 h 1030424"/>
                  <a:gd name="connsiteX4" fmla="*/ 613713 w 1041370"/>
                  <a:gd name="connsiteY4" fmla="*/ 936733 h 1030424"/>
                  <a:gd name="connsiteX5" fmla="*/ 69663 w 1041370"/>
                  <a:gd name="connsiteY5" fmla="*/ 872068 h 1030424"/>
                  <a:gd name="connsiteX6" fmla="*/ 122449 w 1041370"/>
                  <a:gd name="connsiteY6" fmla="*/ 395386 h 1030424"/>
                  <a:gd name="connsiteX7" fmla="*/ 460001 w 1041370"/>
                  <a:gd name="connsiteY7" fmla="*/ 599738 h 1030424"/>
                  <a:gd name="connsiteX0" fmla="*/ 363975 w 1041370"/>
                  <a:gd name="connsiteY0" fmla="*/ 213173 h 1030327"/>
                  <a:gd name="connsiteX1" fmla="*/ 551904 w 1041370"/>
                  <a:gd name="connsiteY1" fmla="*/ 0 h 1030327"/>
                  <a:gd name="connsiteX2" fmla="*/ 675624 w 1041370"/>
                  <a:gd name="connsiteY2" fmla="*/ 300328 h 1030327"/>
                  <a:gd name="connsiteX3" fmla="*/ 1034653 w 1041370"/>
                  <a:gd name="connsiteY3" fmla="*/ 538491 h 1030327"/>
                  <a:gd name="connsiteX4" fmla="*/ 613713 w 1041370"/>
                  <a:gd name="connsiteY4" fmla="*/ 936636 h 1030327"/>
                  <a:gd name="connsiteX5" fmla="*/ 69663 w 1041370"/>
                  <a:gd name="connsiteY5" fmla="*/ 871971 h 1030327"/>
                  <a:gd name="connsiteX6" fmla="*/ 122449 w 1041370"/>
                  <a:gd name="connsiteY6" fmla="*/ 395289 h 1030327"/>
                  <a:gd name="connsiteX7" fmla="*/ 460001 w 1041370"/>
                  <a:gd name="connsiteY7" fmla="*/ 599641 h 1030327"/>
                  <a:gd name="connsiteX0" fmla="*/ 363975 w 1041370"/>
                  <a:gd name="connsiteY0" fmla="*/ 213173 h 1030327"/>
                  <a:gd name="connsiteX1" fmla="*/ 551904 w 1041370"/>
                  <a:gd name="connsiteY1" fmla="*/ 0 h 1030327"/>
                  <a:gd name="connsiteX2" fmla="*/ 675624 w 1041370"/>
                  <a:gd name="connsiteY2" fmla="*/ 300328 h 1030327"/>
                  <a:gd name="connsiteX3" fmla="*/ 1034653 w 1041370"/>
                  <a:gd name="connsiteY3" fmla="*/ 538491 h 1030327"/>
                  <a:gd name="connsiteX4" fmla="*/ 613713 w 1041370"/>
                  <a:gd name="connsiteY4" fmla="*/ 936636 h 1030327"/>
                  <a:gd name="connsiteX5" fmla="*/ 69663 w 1041370"/>
                  <a:gd name="connsiteY5" fmla="*/ 871971 h 1030327"/>
                  <a:gd name="connsiteX6" fmla="*/ 122449 w 1041370"/>
                  <a:gd name="connsiteY6" fmla="*/ 395289 h 1030327"/>
                  <a:gd name="connsiteX7" fmla="*/ 460001 w 1041370"/>
                  <a:gd name="connsiteY7" fmla="*/ 599641 h 1030327"/>
                  <a:gd name="connsiteX0" fmla="*/ 408043 w 1041370"/>
                  <a:gd name="connsiteY0" fmla="*/ 237961 h 1030327"/>
                  <a:gd name="connsiteX1" fmla="*/ 551904 w 1041370"/>
                  <a:gd name="connsiteY1" fmla="*/ 0 h 1030327"/>
                  <a:gd name="connsiteX2" fmla="*/ 675624 w 1041370"/>
                  <a:gd name="connsiteY2" fmla="*/ 300328 h 1030327"/>
                  <a:gd name="connsiteX3" fmla="*/ 1034653 w 1041370"/>
                  <a:gd name="connsiteY3" fmla="*/ 538491 h 1030327"/>
                  <a:gd name="connsiteX4" fmla="*/ 613713 w 1041370"/>
                  <a:gd name="connsiteY4" fmla="*/ 936636 h 1030327"/>
                  <a:gd name="connsiteX5" fmla="*/ 69663 w 1041370"/>
                  <a:gd name="connsiteY5" fmla="*/ 871971 h 1030327"/>
                  <a:gd name="connsiteX6" fmla="*/ 122449 w 1041370"/>
                  <a:gd name="connsiteY6" fmla="*/ 395289 h 1030327"/>
                  <a:gd name="connsiteX7" fmla="*/ 460001 w 1041370"/>
                  <a:gd name="connsiteY7" fmla="*/ 599641 h 1030327"/>
                  <a:gd name="connsiteX0" fmla="*/ 408043 w 1041370"/>
                  <a:gd name="connsiteY0" fmla="*/ 237961 h 1030327"/>
                  <a:gd name="connsiteX1" fmla="*/ 551904 w 1041370"/>
                  <a:gd name="connsiteY1" fmla="*/ 0 h 1030327"/>
                  <a:gd name="connsiteX2" fmla="*/ 675624 w 1041370"/>
                  <a:gd name="connsiteY2" fmla="*/ 300328 h 1030327"/>
                  <a:gd name="connsiteX3" fmla="*/ 1034653 w 1041370"/>
                  <a:gd name="connsiteY3" fmla="*/ 538491 h 1030327"/>
                  <a:gd name="connsiteX4" fmla="*/ 613713 w 1041370"/>
                  <a:gd name="connsiteY4" fmla="*/ 936636 h 1030327"/>
                  <a:gd name="connsiteX5" fmla="*/ 69663 w 1041370"/>
                  <a:gd name="connsiteY5" fmla="*/ 871971 h 1030327"/>
                  <a:gd name="connsiteX6" fmla="*/ 122449 w 1041370"/>
                  <a:gd name="connsiteY6" fmla="*/ 395289 h 1030327"/>
                  <a:gd name="connsiteX7" fmla="*/ 460001 w 1041370"/>
                  <a:gd name="connsiteY7" fmla="*/ 599641 h 1030327"/>
                  <a:gd name="connsiteX0" fmla="*/ 408043 w 1041370"/>
                  <a:gd name="connsiteY0" fmla="*/ 237961 h 1030327"/>
                  <a:gd name="connsiteX1" fmla="*/ 551904 w 1041370"/>
                  <a:gd name="connsiteY1" fmla="*/ 0 h 1030327"/>
                  <a:gd name="connsiteX2" fmla="*/ 675624 w 1041370"/>
                  <a:gd name="connsiteY2" fmla="*/ 300328 h 1030327"/>
                  <a:gd name="connsiteX3" fmla="*/ 1034653 w 1041370"/>
                  <a:gd name="connsiteY3" fmla="*/ 538491 h 1030327"/>
                  <a:gd name="connsiteX4" fmla="*/ 613713 w 1041370"/>
                  <a:gd name="connsiteY4" fmla="*/ 936636 h 1030327"/>
                  <a:gd name="connsiteX5" fmla="*/ 69663 w 1041370"/>
                  <a:gd name="connsiteY5" fmla="*/ 871971 h 1030327"/>
                  <a:gd name="connsiteX6" fmla="*/ 122449 w 1041370"/>
                  <a:gd name="connsiteY6" fmla="*/ 395289 h 1030327"/>
                  <a:gd name="connsiteX7" fmla="*/ 460001 w 1041370"/>
                  <a:gd name="connsiteY7" fmla="*/ 599641 h 1030327"/>
                  <a:gd name="connsiteX0" fmla="*/ 408043 w 1041370"/>
                  <a:gd name="connsiteY0" fmla="*/ 237961 h 1030327"/>
                  <a:gd name="connsiteX1" fmla="*/ 551904 w 1041370"/>
                  <a:gd name="connsiteY1" fmla="*/ 0 h 1030327"/>
                  <a:gd name="connsiteX2" fmla="*/ 675624 w 1041370"/>
                  <a:gd name="connsiteY2" fmla="*/ 300328 h 1030327"/>
                  <a:gd name="connsiteX3" fmla="*/ 1034653 w 1041370"/>
                  <a:gd name="connsiteY3" fmla="*/ 538491 h 1030327"/>
                  <a:gd name="connsiteX4" fmla="*/ 613713 w 1041370"/>
                  <a:gd name="connsiteY4" fmla="*/ 936636 h 1030327"/>
                  <a:gd name="connsiteX5" fmla="*/ 69663 w 1041370"/>
                  <a:gd name="connsiteY5" fmla="*/ 871971 h 1030327"/>
                  <a:gd name="connsiteX6" fmla="*/ 122449 w 1041370"/>
                  <a:gd name="connsiteY6" fmla="*/ 395289 h 1030327"/>
                  <a:gd name="connsiteX7" fmla="*/ 460001 w 1041370"/>
                  <a:gd name="connsiteY7" fmla="*/ 599641 h 1030327"/>
                  <a:gd name="connsiteX0" fmla="*/ 408043 w 1041370"/>
                  <a:gd name="connsiteY0" fmla="*/ 237961 h 1030327"/>
                  <a:gd name="connsiteX1" fmla="*/ 551904 w 1041370"/>
                  <a:gd name="connsiteY1" fmla="*/ 0 h 1030327"/>
                  <a:gd name="connsiteX2" fmla="*/ 675624 w 1041370"/>
                  <a:gd name="connsiteY2" fmla="*/ 300328 h 1030327"/>
                  <a:gd name="connsiteX3" fmla="*/ 1034653 w 1041370"/>
                  <a:gd name="connsiteY3" fmla="*/ 538491 h 1030327"/>
                  <a:gd name="connsiteX4" fmla="*/ 613713 w 1041370"/>
                  <a:gd name="connsiteY4" fmla="*/ 936636 h 1030327"/>
                  <a:gd name="connsiteX5" fmla="*/ 69663 w 1041370"/>
                  <a:gd name="connsiteY5" fmla="*/ 871971 h 1030327"/>
                  <a:gd name="connsiteX6" fmla="*/ 122449 w 1041370"/>
                  <a:gd name="connsiteY6" fmla="*/ 395289 h 1030327"/>
                  <a:gd name="connsiteX7" fmla="*/ 415934 w 1041370"/>
                  <a:gd name="connsiteY7" fmla="*/ 693285 h 1030327"/>
                  <a:gd name="connsiteX0" fmla="*/ 408043 w 1041370"/>
                  <a:gd name="connsiteY0" fmla="*/ 237961 h 1030327"/>
                  <a:gd name="connsiteX1" fmla="*/ 551904 w 1041370"/>
                  <a:gd name="connsiteY1" fmla="*/ 0 h 1030327"/>
                  <a:gd name="connsiteX2" fmla="*/ 675624 w 1041370"/>
                  <a:gd name="connsiteY2" fmla="*/ 300328 h 1030327"/>
                  <a:gd name="connsiteX3" fmla="*/ 1034653 w 1041370"/>
                  <a:gd name="connsiteY3" fmla="*/ 538491 h 1030327"/>
                  <a:gd name="connsiteX4" fmla="*/ 613713 w 1041370"/>
                  <a:gd name="connsiteY4" fmla="*/ 936636 h 1030327"/>
                  <a:gd name="connsiteX5" fmla="*/ 69663 w 1041370"/>
                  <a:gd name="connsiteY5" fmla="*/ 871971 h 1030327"/>
                  <a:gd name="connsiteX6" fmla="*/ 122449 w 1041370"/>
                  <a:gd name="connsiteY6" fmla="*/ 395289 h 1030327"/>
                  <a:gd name="connsiteX7" fmla="*/ 415934 w 1041370"/>
                  <a:gd name="connsiteY7" fmla="*/ 693285 h 1030327"/>
                  <a:gd name="connsiteX0" fmla="*/ 408043 w 1041370"/>
                  <a:gd name="connsiteY0" fmla="*/ 237961 h 1030327"/>
                  <a:gd name="connsiteX1" fmla="*/ 551904 w 1041370"/>
                  <a:gd name="connsiteY1" fmla="*/ 0 h 1030327"/>
                  <a:gd name="connsiteX2" fmla="*/ 675624 w 1041370"/>
                  <a:gd name="connsiteY2" fmla="*/ 300328 h 1030327"/>
                  <a:gd name="connsiteX3" fmla="*/ 1034653 w 1041370"/>
                  <a:gd name="connsiteY3" fmla="*/ 538491 h 1030327"/>
                  <a:gd name="connsiteX4" fmla="*/ 613713 w 1041370"/>
                  <a:gd name="connsiteY4" fmla="*/ 936636 h 1030327"/>
                  <a:gd name="connsiteX5" fmla="*/ 69663 w 1041370"/>
                  <a:gd name="connsiteY5" fmla="*/ 871971 h 1030327"/>
                  <a:gd name="connsiteX6" fmla="*/ 122449 w 1041370"/>
                  <a:gd name="connsiteY6" fmla="*/ 395289 h 1030327"/>
                  <a:gd name="connsiteX7" fmla="*/ 415934 w 1041370"/>
                  <a:gd name="connsiteY7" fmla="*/ 693285 h 1030327"/>
                  <a:gd name="connsiteX0" fmla="*/ 408043 w 1041370"/>
                  <a:gd name="connsiteY0" fmla="*/ 237961 h 1030327"/>
                  <a:gd name="connsiteX1" fmla="*/ 551904 w 1041370"/>
                  <a:gd name="connsiteY1" fmla="*/ 0 h 1030327"/>
                  <a:gd name="connsiteX2" fmla="*/ 675624 w 1041370"/>
                  <a:gd name="connsiteY2" fmla="*/ 300328 h 1030327"/>
                  <a:gd name="connsiteX3" fmla="*/ 1034653 w 1041370"/>
                  <a:gd name="connsiteY3" fmla="*/ 538491 h 1030327"/>
                  <a:gd name="connsiteX4" fmla="*/ 613713 w 1041370"/>
                  <a:gd name="connsiteY4" fmla="*/ 936636 h 1030327"/>
                  <a:gd name="connsiteX5" fmla="*/ 69663 w 1041370"/>
                  <a:gd name="connsiteY5" fmla="*/ 871971 h 1030327"/>
                  <a:gd name="connsiteX6" fmla="*/ 122449 w 1041370"/>
                  <a:gd name="connsiteY6" fmla="*/ 395289 h 1030327"/>
                  <a:gd name="connsiteX7" fmla="*/ 407671 w 1041370"/>
                  <a:gd name="connsiteY7" fmla="*/ 709810 h 1030327"/>
                  <a:gd name="connsiteX0" fmla="*/ 408043 w 1041370"/>
                  <a:gd name="connsiteY0" fmla="*/ 237961 h 1030327"/>
                  <a:gd name="connsiteX1" fmla="*/ 551904 w 1041370"/>
                  <a:gd name="connsiteY1" fmla="*/ 0 h 1030327"/>
                  <a:gd name="connsiteX2" fmla="*/ 675624 w 1041370"/>
                  <a:gd name="connsiteY2" fmla="*/ 300328 h 1030327"/>
                  <a:gd name="connsiteX3" fmla="*/ 1034653 w 1041370"/>
                  <a:gd name="connsiteY3" fmla="*/ 538491 h 1030327"/>
                  <a:gd name="connsiteX4" fmla="*/ 613713 w 1041370"/>
                  <a:gd name="connsiteY4" fmla="*/ 936636 h 1030327"/>
                  <a:gd name="connsiteX5" fmla="*/ 69663 w 1041370"/>
                  <a:gd name="connsiteY5" fmla="*/ 871971 h 1030327"/>
                  <a:gd name="connsiteX6" fmla="*/ 122449 w 1041370"/>
                  <a:gd name="connsiteY6" fmla="*/ 395289 h 1030327"/>
                  <a:gd name="connsiteX7" fmla="*/ 407671 w 1041370"/>
                  <a:gd name="connsiteY7" fmla="*/ 709810 h 1030327"/>
                  <a:gd name="connsiteX0" fmla="*/ 408043 w 1041370"/>
                  <a:gd name="connsiteY0" fmla="*/ 237961 h 1030327"/>
                  <a:gd name="connsiteX1" fmla="*/ 551904 w 1041370"/>
                  <a:gd name="connsiteY1" fmla="*/ 0 h 1030327"/>
                  <a:gd name="connsiteX2" fmla="*/ 675624 w 1041370"/>
                  <a:gd name="connsiteY2" fmla="*/ 300328 h 1030327"/>
                  <a:gd name="connsiteX3" fmla="*/ 1034653 w 1041370"/>
                  <a:gd name="connsiteY3" fmla="*/ 538491 h 1030327"/>
                  <a:gd name="connsiteX4" fmla="*/ 613713 w 1041370"/>
                  <a:gd name="connsiteY4" fmla="*/ 936636 h 1030327"/>
                  <a:gd name="connsiteX5" fmla="*/ 69663 w 1041370"/>
                  <a:gd name="connsiteY5" fmla="*/ 871971 h 1030327"/>
                  <a:gd name="connsiteX6" fmla="*/ 122449 w 1041370"/>
                  <a:gd name="connsiteY6" fmla="*/ 395289 h 1030327"/>
                  <a:gd name="connsiteX7" fmla="*/ 407671 w 1041370"/>
                  <a:gd name="connsiteY7" fmla="*/ 709810 h 1030327"/>
                  <a:gd name="connsiteX0" fmla="*/ 408043 w 1041266"/>
                  <a:gd name="connsiteY0" fmla="*/ 237961 h 1016230"/>
                  <a:gd name="connsiteX1" fmla="*/ 551904 w 1041266"/>
                  <a:gd name="connsiteY1" fmla="*/ 0 h 1016230"/>
                  <a:gd name="connsiteX2" fmla="*/ 675624 w 1041266"/>
                  <a:gd name="connsiteY2" fmla="*/ 300328 h 1016230"/>
                  <a:gd name="connsiteX3" fmla="*/ 1034653 w 1041266"/>
                  <a:gd name="connsiteY3" fmla="*/ 538491 h 1016230"/>
                  <a:gd name="connsiteX4" fmla="*/ 610959 w 1041266"/>
                  <a:gd name="connsiteY4" fmla="*/ 914602 h 1016230"/>
                  <a:gd name="connsiteX5" fmla="*/ 69663 w 1041266"/>
                  <a:gd name="connsiteY5" fmla="*/ 871971 h 1016230"/>
                  <a:gd name="connsiteX6" fmla="*/ 122449 w 1041266"/>
                  <a:gd name="connsiteY6" fmla="*/ 395289 h 1016230"/>
                  <a:gd name="connsiteX7" fmla="*/ 407671 w 1041266"/>
                  <a:gd name="connsiteY7" fmla="*/ 709810 h 1016230"/>
                  <a:gd name="connsiteX0" fmla="*/ 408043 w 1042386"/>
                  <a:gd name="connsiteY0" fmla="*/ 237961 h 1016230"/>
                  <a:gd name="connsiteX1" fmla="*/ 551904 w 1042386"/>
                  <a:gd name="connsiteY1" fmla="*/ 0 h 1016230"/>
                  <a:gd name="connsiteX2" fmla="*/ 675624 w 1042386"/>
                  <a:gd name="connsiteY2" fmla="*/ 300328 h 1016230"/>
                  <a:gd name="connsiteX3" fmla="*/ 1034653 w 1042386"/>
                  <a:gd name="connsiteY3" fmla="*/ 538491 h 1016230"/>
                  <a:gd name="connsiteX4" fmla="*/ 610959 w 1042386"/>
                  <a:gd name="connsiteY4" fmla="*/ 914602 h 1016230"/>
                  <a:gd name="connsiteX5" fmla="*/ 69663 w 1042386"/>
                  <a:gd name="connsiteY5" fmla="*/ 871971 h 1016230"/>
                  <a:gd name="connsiteX6" fmla="*/ 122449 w 1042386"/>
                  <a:gd name="connsiteY6" fmla="*/ 395289 h 1016230"/>
                  <a:gd name="connsiteX7" fmla="*/ 407671 w 1042386"/>
                  <a:gd name="connsiteY7" fmla="*/ 709810 h 1016230"/>
                  <a:gd name="connsiteX0" fmla="*/ 408043 w 1042386"/>
                  <a:gd name="connsiteY0" fmla="*/ 237961 h 1031503"/>
                  <a:gd name="connsiteX1" fmla="*/ 551904 w 1042386"/>
                  <a:gd name="connsiteY1" fmla="*/ 0 h 1031503"/>
                  <a:gd name="connsiteX2" fmla="*/ 675624 w 1042386"/>
                  <a:gd name="connsiteY2" fmla="*/ 300328 h 1031503"/>
                  <a:gd name="connsiteX3" fmla="*/ 1034653 w 1042386"/>
                  <a:gd name="connsiteY3" fmla="*/ 538491 h 1031503"/>
                  <a:gd name="connsiteX4" fmla="*/ 610959 w 1042386"/>
                  <a:gd name="connsiteY4" fmla="*/ 914602 h 1031503"/>
                  <a:gd name="connsiteX5" fmla="*/ 69663 w 1042386"/>
                  <a:gd name="connsiteY5" fmla="*/ 871971 h 1031503"/>
                  <a:gd name="connsiteX6" fmla="*/ 122449 w 1042386"/>
                  <a:gd name="connsiteY6" fmla="*/ 395289 h 1031503"/>
                  <a:gd name="connsiteX7" fmla="*/ 407671 w 1042386"/>
                  <a:gd name="connsiteY7" fmla="*/ 709810 h 1031503"/>
                  <a:gd name="connsiteX0" fmla="*/ 408043 w 1040983"/>
                  <a:gd name="connsiteY0" fmla="*/ 237961 h 1031503"/>
                  <a:gd name="connsiteX1" fmla="*/ 551904 w 1040983"/>
                  <a:gd name="connsiteY1" fmla="*/ 0 h 1031503"/>
                  <a:gd name="connsiteX2" fmla="*/ 675624 w 1040983"/>
                  <a:gd name="connsiteY2" fmla="*/ 300328 h 1031503"/>
                  <a:gd name="connsiteX3" fmla="*/ 1034653 w 1040983"/>
                  <a:gd name="connsiteY3" fmla="*/ 538491 h 1031503"/>
                  <a:gd name="connsiteX4" fmla="*/ 610959 w 1040983"/>
                  <a:gd name="connsiteY4" fmla="*/ 914602 h 1031503"/>
                  <a:gd name="connsiteX5" fmla="*/ 69663 w 1040983"/>
                  <a:gd name="connsiteY5" fmla="*/ 871971 h 1031503"/>
                  <a:gd name="connsiteX6" fmla="*/ 122449 w 1040983"/>
                  <a:gd name="connsiteY6" fmla="*/ 395289 h 1031503"/>
                  <a:gd name="connsiteX7" fmla="*/ 407671 w 1040983"/>
                  <a:gd name="connsiteY7" fmla="*/ 709810 h 1031503"/>
                  <a:gd name="connsiteX0" fmla="*/ 408043 w 1040983"/>
                  <a:gd name="connsiteY0" fmla="*/ 237961 h 1036239"/>
                  <a:gd name="connsiteX1" fmla="*/ 551904 w 1040983"/>
                  <a:gd name="connsiteY1" fmla="*/ 0 h 1036239"/>
                  <a:gd name="connsiteX2" fmla="*/ 675624 w 1040983"/>
                  <a:gd name="connsiteY2" fmla="*/ 300328 h 1036239"/>
                  <a:gd name="connsiteX3" fmla="*/ 1034653 w 1040983"/>
                  <a:gd name="connsiteY3" fmla="*/ 538491 h 1036239"/>
                  <a:gd name="connsiteX4" fmla="*/ 610959 w 1040983"/>
                  <a:gd name="connsiteY4" fmla="*/ 914602 h 1036239"/>
                  <a:gd name="connsiteX5" fmla="*/ 69663 w 1040983"/>
                  <a:gd name="connsiteY5" fmla="*/ 871971 h 1036239"/>
                  <a:gd name="connsiteX6" fmla="*/ 122449 w 1040983"/>
                  <a:gd name="connsiteY6" fmla="*/ 395289 h 1036239"/>
                  <a:gd name="connsiteX7" fmla="*/ 407671 w 1040983"/>
                  <a:gd name="connsiteY7" fmla="*/ 709810 h 1036239"/>
                  <a:gd name="connsiteX0" fmla="*/ 408043 w 1040106"/>
                  <a:gd name="connsiteY0" fmla="*/ 237961 h 1036239"/>
                  <a:gd name="connsiteX1" fmla="*/ 551904 w 1040106"/>
                  <a:gd name="connsiteY1" fmla="*/ 0 h 1036239"/>
                  <a:gd name="connsiteX2" fmla="*/ 675624 w 1040106"/>
                  <a:gd name="connsiteY2" fmla="*/ 300328 h 1036239"/>
                  <a:gd name="connsiteX3" fmla="*/ 1034653 w 1040106"/>
                  <a:gd name="connsiteY3" fmla="*/ 538491 h 1036239"/>
                  <a:gd name="connsiteX4" fmla="*/ 610959 w 1040106"/>
                  <a:gd name="connsiteY4" fmla="*/ 914602 h 1036239"/>
                  <a:gd name="connsiteX5" fmla="*/ 69663 w 1040106"/>
                  <a:gd name="connsiteY5" fmla="*/ 871971 h 1036239"/>
                  <a:gd name="connsiteX6" fmla="*/ 122449 w 1040106"/>
                  <a:gd name="connsiteY6" fmla="*/ 395289 h 1036239"/>
                  <a:gd name="connsiteX7" fmla="*/ 407671 w 1040106"/>
                  <a:gd name="connsiteY7" fmla="*/ 709810 h 1036239"/>
                  <a:gd name="connsiteX0" fmla="*/ 408043 w 1040106"/>
                  <a:gd name="connsiteY0" fmla="*/ 237961 h 1036239"/>
                  <a:gd name="connsiteX1" fmla="*/ 551904 w 1040106"/>
                  <a:gd name="connsiteY1" fmla="*/ 0 h 1036239"/>
                  <a:gd name="connsiteX2" fmla="*/ 694904 w 1040106"/>
                  <a:gd name="connsiteY2" fmla="*/ 308591 h 1036239"/>
                  <a:gd name="connsiteX3" fmla="*/ 1034653 w 1040106"/>
                  <a:gd name="connsiteY3" fmla="*/ 538491 h 1036239"/>
                  <a:gd name="connsiteX4" fmla="*/ 610959 w 1040106"/>
                  <a:gd name="connsiteY4" fmla="*/ 914602 h 1036239"/>
                  <a:gd name="connsiteX5" fmla="*/ 69663 w 1040106"/>
                  <a:gd name="connsiteY5" fmla="*/ 871971 h 1036239"/>
                  <a:gd name="connsiteX6" fmla="*/ 122449 w 1040106"/>
                  <a:gd name="connsiteY6" fmla="*/ 395289 h 1036239"/>
                  <a:gd name="connsiteX7" fmla="*/ 407671 w 1040106"/>
                  <a:gd name="connsiteY7" fmla="*/ 709810 h 1036239"/>
                  <a:gd name="connsiteX0" fmla="*/ 408043 w 1040106"/>
                  <a:gd name="connsiteY0" fmla="*/ 237961 h 1036239"/>
                  <a:gd name="connsiteX1" fmla="*/ 551904 w 1040106"/>
                  <a:gd name="connsiteY1" fmla="*/ 0 h 1036239"/>
                  <a:gd name="connsiteX2" fmla="*/ 694904 w 1040106"/>
                  <a:gd name="connsiteY2" fmla="*/ 308591 h 1036239"/>
                  <a:gd name="connsiteX3" fmla="*/ 1034653 w 1040106"/>
                  <a:gd name="connsiteY3" fmla="*/ 538491 h 1036239"/>
                  <a:gd name="connsiteX4" fmla="*/ 610959 w 1040106"/>
                  <a:gd name="connsiteY4" fmla="*/ 914602 h 1036239"/>
                  <a:gd name="connsiteX5" fmla="*/ 69663 w 1040106"/>
                  <a:gd name="connsiteY5" fmla="*/ 871971 h 1036239"/>
                  <a:gd name="connsiteX6" fmla="*/ 122449 w 1040106"/>
                  <a:gd name="connsiteY6" fmla="*/ 395289 h 1036239"/>
                  <a:gd name="connsiteX7" fmla="*/ 407671 w 1040106"/>
                  <a:gd name="connsiteY7" fmla="*/ 709810 h 1036239"/>
                  <a:gd name="connsiteX0" fmla="*/ 408043 w 1040106"/>
                  <a:gd name="connsiteY0" fmla="*/ 237961 h 1036239"/>
                  <a:gd name="connsiteX1" fmla="*/ 551904 w 1040106"/>
                  <a:gd name="connsiteY1" fmla="*/ 0 h 1036239"/>
                  <a:gd name="connsiteX2" fmla="*/ 694904 w 1040106"/>
                  <a:gd name="connsiteY2" fmla="*/ 308591 h 1036239"/>
                  <a:gd name="connsiteX3" fmla="*/ 1034653 w 1040106"/>
                  <a:gd name="connsiteY3" fmla="*/ 538491 h 1036239"/>
                  <a:gd name="connsiteX4" fmla="*/ 610959 w 1040106"/>
                  <a:gd name="connsiteY4" fmla="*/ 914602 h 1036239"/>
                  <a:gd name="connsiteX5" fmla="*/ 69663 w 1040106"/>
                  <a:gd name="connsiteY5" fmla="*/ 871971 h 1036239"/>
                  <a:gd name="connsiteX6" fmla="*/ 122449 w 1040106"/>
                  <a:gd name="connsiteY6" fmla="*/ 395289 h 1036239"/>
                  <a:gd name="connsiteX7" fmla="*/ 407671 w 1040106"/>
                  <a:gd name="connsiteY7" fmla="*/ 709810 h 1036239"/>
                  <a:gd name="connsiteX0" fmla="*/ 408043 w 1040106"/>
                  <a:gd name="connsiteY0" fmla="*/ 237961 h 1036239"/>
                  <a:gd name="connsiteX1" fmla="*/ 551904 w 1040106"/>
                  <a:gd name="connsiteY1" fmla="*/ 0 h 1036239"/>
                  <a:gd name="connsiteX2" fmla="*/ 694904 w 1040106"/>
                  <a:gd name="connsiteY2" fmla="*/ 308591 h 1036239"/>
                  <a:gd name="connsiteX3" fmla="*/ 1034653 w 1040106"/>
                  <a:gd name="connsiteY3" fmla="*/ 538491 h 1036239"/>
                  <a:gd name="connsiteX4" fmla="*/ 610959 w 1040106"/>
                  <a:gd name="connsiteY4" fmla="*/ 914602 h 1036239"/>
                  <a:gd name="connsiteX5" fmla="*/ 69663 w 1040106"/>
                  <a:gd name="connsiteY5" fmla="*/ 871971 h 1036239"/>
                  <a:gd name="connsiteX6" fmla="*/ 122449 w 1040106"/>
                  <a:gd name="connsiteY6" fmla="*/ 395289 h 1036239"/>
                  <a:gd name="connsiteX7" fmla="*/ 407671 w 1040106"/>
                  <a:gd name="connsiteY7" fmla="*/ 709810 h 1036239"/>
                  <a:gd name="connsiteX0" fmla="*/ 408043 w 1040106"/>
                  <a:gd name="connsiteY0" fmla="*/ 237961 h 1036239"/>
                  <a:gd name="connsiteX1" fmla="*/ 551904 w 1040106"/>
                  <a:gd name="connsiteY1" fmla="*/ 0 h 1036239"/>
                  <a:gd name="connsiteX2" fmla="*/ 694904 w 1040106"/>
                  <a:gd name="connsiteY2" fmla="*/ 308591 h 1036239"/>
                  <a:gd name="connsiteX3" fmla="*/ 1034653 w 1040106"/>
                  <a:gd name="connsiteY3" fmla="*/ 538491 h 1036239"/>
                  <a:gd name="connsiteX4" fmla="*/ 610959 w 1040106"/>
                  <a:gd name="connsiteY4" fmla="*/ 914602 h 1036239"/>
                  <a:gd name="connsiteX5" fmla="*/ 69663 w 1040106"/>
                  <a:gd name="connsiteY5" fmla="*/ 871971 h 1036239"/>
                  <a:gd name="connsiteX6" fmla="*/ 122449 w 1040106"/>
                  <a:gd name="connsiteY6" fmla="*/ 395289 h 1036239"/>
                  <a:gd name="connsiteX7" fmla="*/ 407671 w 1040106"/>
                  <a:gd name="connsiteY7" fmla="*/ 709810 h 1036239"/>
                  <a:gd name="connsiteX0" fmla="*/ 408043 w 1040106"/>
                  <a:gd name="connsiteY0" fmla="*/ 237961 h 1036239"/>
                  <a:gd name="connsiteX1" fmla="*/ 551904 w 1040106"/>
                  <a:gd name="connsiteY1" fmla="*/ 0 h 1036239"/>
                  <a:gd name="connsiteX2" fmla="*/ 694904 w 1040106"/>
                  <a:gd name="connsiteY2" fmla="*/ 308591 h 1036239"/>
                  <a:gd name="connsiteX3" fmla="*/ 1034653 w 1040106"/>
                  <a:gd name="connsiteY3" fmla="*/ 538491 h 1036239"/>
                  <a:gd name="connsiteX4" fmla="*/ 610959 w 1040106"/>
                  <a:gd name="connsiteY4" fmla="*/ 914602 h 1036239"/>
                  <a:gd name="connsiteX5" fmla="*/ 69663 w 1040106"/>
                  <a:gd name="connsiteY5" fmla="*/ 871971 h 1036239"/>
                  <a:gd name="connsiteX6" fmla="*/ 122449 w 1040106"/>
                  <a:gd name="connsiteY6" fmla="*/ 395289 h 1036239"/>
                  <a:gd name="connsiteX7" fmla="*/ 407671 w 1040106"/>
                  <a:gd name="connsiteY7" fmla="*/ 709810 h 1036239"/>
                  <a:gd name="connsiteX0" fmla="*/ 408043 w 1042163"/>
                  <a:gd name="connsiteY0" fmla="*/ 237961 h 1036239"/>
                  <a:gd name="connsiteX1" fmla="*/ 551904 w 1042163"/>
                  <a:gd name="connsiteY1" fmla="*/ 0 h 1036239"/>
                  <a:gd name="connsiteX2" fmla="*/ 694904 w 1042163"/>
                  <a:gd name="connsiteY2" fmla="*/ 308591 h 1036239"/>
                  <a:gd name="connsiteX3" fmla="*/ 1034653 w 1042163"/>
                  <a:gd name="connsiteY3" fmla="*/ 538491 h 1036239"/>
                  <a:gd name="connsiteX4" fmla="*/ 610959 w 1042163"/>
                  <a:gd name="connsiteY4" fmla="*/ 914602 h 1036239"/>
                  <a:gd name="connsiteX5" fmla="*/ 69663 w 1042163"/>
                  <a:gd name="connsiteY5" fmla="*/ 871971 h 1036239"/>
                  <a:gd name="connsiteX6" fmla="*/ 122449 w 1042163"/>
                  <a:gd name="connsiteY6" fmla="*/ 395289 h 1036239"/>
                  <a:gd name="connsiteX7" fmla="*/ 407671 w 1042163"/>
                  <a:gd name="connsiteY7" fmla="*/ 709810 h 1036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2163" h="1036239">
                    <a:moveTo>
                      <a:pt x="408043" y="237961"/>
                    </a:moveTo>
                    <a:cubicBezTo>
                      <a:pt x="343992" y="128344"/>
                      <a:pt x="425913" y="2202"/>
                      <a:pt x="551904" y="0"/>
                    </a:cubicBezTo>
                    <a:cubicBezTo>
                      <a:pt x="692297" y="9220"/>
                      <a:pt x="799637" y="145134"/>
                      <a:pt x="694904" y="308591"/>
                    </a:cubicBezTo>
                    <a:cubicBezTo>
                      <a:pt x="913733" y="254856"/>
                      <a:pt x="1005866" y="388412"/>
                      <a:pt x="1034653" y="538491"/>
                    </a:cubicBezTo>
                    <a:cubicBezTo>
                      <a:pt x="1080710" y="748323"/>
                      <a:pt x="911934" y="1029765"/>
                      <a:pt x="610959" y="914602"/>
                    </a:cubicBezTo>
                    <a:cubicBezTo>
                      <a:pt x="529678" y="1130828"/>
                      <a:pt x="156451" y="1022057"/>
                      <a:pt x="69663" y="871971"/>
                    </a:cubicBezTo>
                    <a:cubicBezTo>
                      <a:pt x="-4549" y="766325"/>
                      <a:pt x="-59482" y="489919"/>
                      <a:pt x="122449" y="395289"/>
                    </a:cubicBezTo>
                    <a:cubicBezTo>
                      <a:pt x="315758" y="274283"/>
                      <a:pt x="605462" y="514080"/>
                      <a:pt x="407671" y="709810"/>
                    </a:cubicBezTo>
                  </a:path>
                </a:pathLst>
              </a:cu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99" name="자유형: 도형 100">
                <a:extLst>
                  <a:ext uri="{FF2B5EF4-FFF2-40B4-BE49-F238E27FC236}">
                    <a16:creationId xmlns="" xmlns:a16="http://schemas.microsoft.com/office/drawing/2014/main" id="{880FBA18-EF7C-460D-B7DD-650588B00E88}"/>
                  </a:ext>
                </a:extLst>
              </p:cNvPr>
              <p:cNvSpPr/>
              <p:nvPr/>
            </p:nvSpPr>
            <p:spPr>
              <a:xfrm>
                <a:off x="6150565" y="3902140"/>
                <a:ext cx="223711" cy="335071"/>
              </a:xfrm>
              <a:custGeom>
                <a:avLst/>
                <a:gdLst>
                  <a:gd name="connsiteX0" fmla="*/ 0 w 210368"/>
                  <a:gd name="connsiteY0" fmla="*/ 692812 h 692812"/>
                  <a:gd name="connsiteX1" fmla="*/ 145855 w 210368"/>
                  <a:gd name="connsiteY1" fmla="*/ 0 h 692812"/>
                  <a:gd name="connsiteX2" fmla="*/ 210368 w 210368"/>
                  <a:gd name="connsiteY2" fmla="*/ 350614 h 692812"/>
                  <a:gd name="connsiteX0" fmla="*/ 0 w 204758"/>
                  <a:gd name="connsiteY0" fmla="*/ 692812 h 692812"/>
                  <a:gd name="connsiteX1" fmla="*/ 145855 w 204758"/>
                  <a:gd name="connsiteY1" fmla="*/ 0 h 692812"/>
                  <a:gd name="connsiteX2" fmla="*/ 204758 w 204758"/>
                  <a:gd name="connsiteY2" fmla="*/ 350614 h 692812"/>
                  <a:gd name="connsiteX0" fmla="*/ 0 w 259110"/>
                  <a:gd name="connsiteY0" fmla="*/ 692812 h 692812"/>
                  <a:gd name="connsiteX1" fmla="*/ 145855 w 259110"/>
                  <a:gd name="connsiteY1" fmla="*/ 0 h 692812"/>
                  <a:gd name="connsiteX2" fmla="*/ 204758 w 259110"/>
                  <a:gd name="connsiteY2" fmla="*/ 350614 h 692812"/>
                  <a:gd name="connsiteX0" fmla="*/ 0 w 259110"/>
                  <a:gd name="connsiteY0" fmla="*/ 670372 h 670372"/>
                  <a:gd name="connsiteX1" fmla="*/ 145855 w 259110"/>
                  <a:gd name="connsiteY1" fmla="*/ 0 h 670372"/>
                  <a:gd name="connsiteX2" fmla="*/ 204758 w 259110"/>
                  <a:gd name="connsiteY2" fmla="*/ 328174 h 670372"/>
                  <a:gd name="connsiteX0" fmla="*/ 0 w 276458"/>
                  <a:gd name="connsiteY0" fmla="*/ 670372 h 670372"/>
                  <a:gd name="connsiteX1" fmla="*/ 145855 w 276458"/>
                  <a:gd name="connsiteY1" fmla="*/ 0 h 670372"/>
                  <a:gd name="connsiteX2" fmla="*/ 204758 w 276458"/>
                  <a:gd name="connsiteY2" fmla="*/ 328174 h 670372"/>
                  <a:gd name="connsiteX0" fmla="*/ 0 w 276458"/>
                  <a:gd name="connsiteY0" fmla="*/ 670381 h 670381"/>
                  <a:gd name="connsiteX1" fmla="*/ 145855 w 276458"/>
                  <a:gd name="connsiteY1" fmla="*/ 9 h 670381"/>
                  <a:gd name="connsiteX2" fmla="*/ 204758 w 276458"/>
                  <a:gd name="connsiteY2" fmla="*/ 328183 h 670381"/>
                  <a:gd name="connsiteX0" fmla="*/ 17567 w 294025"/>
                  <a:gd name="connsiteY0" fmla="*/ 670381 h 670381"/>
                  <a:gd name="connsiteX1" fmla="*/ 163422 w 294025"/>
                  <a:gd name="connsiteY1" fmla="*/ 9 h 670381"/>
                  <a:gd name="connsiteX2" fmla="*/ 222325 w 294025"/>
                  <a:gd name="connsiteY2" fmla="*/ 328183 h 670381"/>
                  <a:gd name="connsiteX0" fmla="*/ 17567 w 327330"/>
                  <a:gd name="connsiteY0" fmla="*/ 671068 h 671068"/>
                  <a:gd name="connsiteX1" fmla="*/ 163422 w 327330"/>
                  <a:gd name="connsiteY1" fmla="*/ 696 h 671068"/>
                  <a:gd name="connsiteX2" fmla="*/ 222325 w 327330"/>
                  <a:gd name="connsiteY2" fmla="*/ 328870 h 671068"/>
                  <a:gd name="connsiteX0" fmla="*/ 17567 w 321664"/>
                  <a:gd name="connsiteY0" fmla="*/ 671068 h 671068"/>
                  <a:gd name="connsiteX1" fmla="*/ 163422 w 321664"/>
                  <a:gd name="connsiteY1" fmla="*/ 696 h 671068"/>
                  <a:gd name="connsiteX2" fmla="*/ 222325 w 321664"/>
                  <a:gd name="connsiteY2" fmla="*/ 328870 h 671068"/>
                  <a:gd name="connsiteX0" fmla="*/ 18431 w 322528"/>
                  <a:gd name="connsiteY0" fmla="*/ 671068 h 671068"/>
                  <a:gd name="connsiteX1" fmla="*/ 164286 w 322528"/>
                  <a:gd name="connsiteY1" fmla="*/ 696 h 671068"/>
                  <a:gd name="connsiteX2" fmla="*/ 223189 w 322528"/>
                  <a:gd name="connsiteY2" fmla="*/ 328870 h 671068"/>
                  <a:gd name="connsiteX0" fmla="*/ 18431 w 311947"/>
                  <a:gd name="connsiteY0" fmla="*/ 671151 h 671151"/>
                  <a:gd name="connsiteX1" fmla="*/ 164286 w 311947"/>
                  <a:gd name="connsiteY1" fmla="*/ 779 h 671151"/>
                  <a:gd name="connsiteX2" fmla="*/ 203910 w 311947"/>
                  <a:gd name="connsiteY2" fmla="*/ 312427 h 671151"/>
                  <a:gd name="connsiteX0" fmla="*/ 18431 w 319515"/>
                  <a:gd name="connsiteY0" fmla="*/ 670768 h 670768"/>
                  <a:gd name="connsiteX1" fmla="*/ 164286 w 319515"/>
                  <a:gd name="connsiteY1" fmla="*/ 396 h 670768"/>
                  <a:gd name="connsiteX2" fmla="*/ 203910 w 319515"/>
                  <a:gd name="connsiteY2" fmla="*/ 312044 h 670768"/>
                  <a:gd name="connsiteX0" fmla="*/ 16717 w 317801"/>
                  <a:gd name="connsiteY0" fmla="*/ 670768 h 670768"/>
                  <a:gd name="connsiteX1" fmla="*/ 162572 w 317801"/>
                  <a:gd name="connsiteY1" fmla="*/ 396 h 670768"/>
                  <a:gd name="connsiteX2" fmla="*/ 202196 w 317801"/>
                  <a:gd name="connsiteY2" fmla="*/ 312044 h 670768"/>
                  <a:gd name="connsiteX0" fmla="*/ 16717 w 320719"/>
                  <a:gd name="connsiteY0" fmla="*/ 670412 h 670412"/>
                  <a:gd name="connsiteX1" fmla="*/ 162572 w 320719"/>
                  <a:gd name="connsiteY1" fmla="*/ 40 h 670412"/>
                  <a:gd name="connsiteX2" fmla="*/ 202196 w 320719"/>
                  <a:gd name="connsiteY2" fmla="*/ 311688 h 670412"/>
                  <a:gd name="connsiteX0" fmla="*/ 16717 w 314294"/>
                  <a:gd name="connsiteY0" fmla="*/ 670412 h 670412"/>
                  <a:gd name="connsiteX1" fmla="*/ 162572 w 314294"/>
                  <a:gd name="connsiteY1" fmla="*/ 40 h 670412"/>
                  <a:gd name="connsiteX2" fmla="*/ 202196 w 314294"/>
                  <a:gd name="connsiteY2" fmla="*/ 311688 h 670412"/>
                  <a:gd name="connsiteX0" fmla="*/ 20002 w 313692"/>
                  <a:gd name="connsiteY0" fmla="*/ 684181 h 684181"/>
                  <a:gd name="connsiteX1" fmla="*/ 157594 w 313692"/>
                  <a:gd name="connsiteY1" fmla="*/ 38 h 684181"/>
                  <a:gd name="connsiteX2" fmla="*/ 205481 w 313692"/>
                  <a:gd name="connsiteY2" fmla="*/ 325457 h 684181"/>
                  <a:gd name="connsiteX0" fmla="*/ 20002 w 335146"/>
                  <a:gd name="connsiteY0" fmla="*/ 684143 h 684143"/>
                  <a:gd name="connsiteX1" fmla="*/ 157594 w 335146"/>
                  <a:gd name="connsiteY1" fmla="*/ 0 h 684143"/>
                  <a:gd name="connsiteX2" fmla="*/ 205481 w 335146"/>
                  <a:gd name="connsiteY2" fmla="*/ 325419 h 684143"/>
                  <a:gd name="connsiteX0" fmla="*/ 20002 w 322593"/>
                  <a:gd name="connsiteY0" fmla="*/ 684143 h 684143"/>
                  <a:gd name="connsiteX1" fmla="*/ 157594 w 322593"/>
                  <a:gd name="connsiteY1" fmla="*/ 0 h 684143"/>
                  <a:gd name="connsiteX2" fmla="*/ 177939 w 322593"/>
                  <a:gd name="connsiteY2" fmla="*/ 275843 h 684143"/>
                  <a:gd name="connsiteX0" fmla="*/ 20002 w 322593"/>
                  <a:gd name="connsiteY0" fmla="*/ 684143 h 684143"/>
                  <a:gd name="connsiteX1" fmla="*/ 157594 w 322593"/>
                  <a:gd name="connsiteY1" fmla="*/ 0 h 684143"/>
                  <a:gd name="connsiteX2" fmla="*/ 177939 w 322593"/>
                  <a:gd name="connsiteY2" fmla="*/ 275843 h 684143"/>
                  <a:gd name="connsiteX0" fmla="*/ 20002 w 305016"/>
                  <a:gd name="connsiteY0" fmla="*/ 684145 h 684145"/>
                  <a:gd name="connsiteX1" fmla="*/ 157594 w 305016"/>
                  <a:gd name="connsiteY1" fmla="*/ 2 h 684145"/>
                  <a:gd name="connsiteX2" fmla="*/ 177939 w 305016"/>
                  <a:gd name="connsiteY2" fmla="*/ 275845 h 684145"/>
                  <a:gd name="connsiteX0" fmla="*/ 20002 w 305016"/>
                  <a:gd name="connsiteY0" fmla="*/ 684145 h 684145"/>
                  <a:gd name="connsiteX1" fmla="*/ 157594 w 305016"/>
                  <a:gd name="connsiteY1" fmla="*/ 2 h 684145"/>
                  <a:gd name="connsiteX2" fmla="*/ 177939 w 305016"/>
                  <a:gd name="connsiteY2" fmla="*/ 275845 h 684145"/>
                  <a:gd name="connsiteX0" fmla="*/ 11876 w 318923"/>
                  <a:gd name="connsiteY0" fmla="*/ 463808 h 463808"/>
                  <a:gd name="connsiteX1" fmla="*/ 171501 w 318923"/>
                  <a:gd name="connsiteY1" fmla="*/ 2 h 463808"/>
                  <a:gd name="connsiteX2" fmla="*/ 191846 w 318923"/>
                  <a:gd name="connsiteY2" fmla="*/ 275845 h 463808"/>
                  <a:gd name="connsiteX0" fmla="*/ 11876 w 318923"/>
                  <a:gd name="connsiteY0" fmla="*/ 444528 h 444528"/>
                  <a:gd name="connsiteX1" fmla="*/ 171501 w 318923"/>
                  <a:gd name="connsiteY1" fmla="*/ 2 h 444528"/>
                  <a:gd name="connsiteX2" fmla="*/ 191846 w 318923"/>
                  <a:gd name="connsiteY2" fmla="*/ 275845 h 444528"/>
                  <a:gd name="connsiteX0" fmla="*/ 1452 w 308499"/>
                  <a:gd name="connsiteY0" fmla="*/ 444528 h 444528"/>
                  <a:gd name="connsiteX1" fmla="*/ 161077 w 308499"/>
                  <a:gd name="connsiteY1" fmla="*/ 2 h 444528"/>
                  <a:gd name="connsiteX2" fmla="*/ 181422 w 308499"/>
                  <a:gd name="connsiteY2" fmla="*/ 275845 h 444528"/>
                  <a:gd name="connsiteX0" fmla="*/ 1452 w 296864"/>
                  <a:gd name="connsiteY0" fmla="*/ 444638 h 444638"/>
                  <a:gd name="connsiteX1" fmla="*/ 161077 w 296864"/>
                  <a:gd name="connsiteY1" fmla="*/ 112 h 444638"/>
                  <a:gd name="connsiteX2" fmla="*/ 181422 w 296864"/>
                  <a:gd name="connsiteY2" fmla="*/ 275955 h 444638"/>
                </a:gdLst>
                <a:ahLst/>
                <a:cxnLst>
                  <a:cxn ang="0">
                    <a:pos x="connsiteX0" y="connsiteY0"/>
                  </a:cxn>
                  <a:cxn ang="0">
                    <a:pos x="connsiteX1" y="connsiteY1"/>
                  </a:cxn>
                  <a:cxn ang="0">
                    <a:pos x="connsiteX2" y="connsiteY2"/>
                  </a:cxn>
                </a:cxnLst>
                <a:rect l="l" t="t" r="r" b="b"/>
                <a:pathLst>
                  <a:path w="296864" h="444638">
                    <a:moveTo>
                      <a:pt x="1452" y="444638"/>
                    </a:moveTo>
                    <a:cubicBezTo>
                      <a:pt x="-2260" y="204656"/>
                      <a:pt x="-11482" y="8739"/>
                      <a:pt x="161077" y="112"/>
                    </a:cubicBezTo>
                    <a:cubicBezTo>
                      <a:pt x="350238" y="-6281"/>
                      <a:pt x="327228" y="262274"/>
                      <a:pt x="181422" y="275955"/>
                    </a:cubicBezTo>
                  </a:path>
                </a:pathLst>
              </a:cu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cxnSp>
            <p:nvCxnSpPr>
              <p:cNvPr id="100" name="직선 연결선 101">
                <a:extLst>
                  <a:ext uri="{FF2B5EF4-FFF2-40B4-BE49-F238E27FC236}">
                    <a16:creationId xmlns="" xmlns:a16="http://schemas.microsoft.com/office/drawing/2014/main" id="{E88C3D0B-3B6D-44ED-BED9-9893196CBC90}"/>
                  </a:ext>
                </a:extLst>
              </p:cNvPr>
              <p:cNvCxnSpPr>
                <a:cxnSpLocks/>
              </p:cNvCxnSpPr>
              <p:nvPr/>
            </p:nvCxnSpPr>
            <p:spPr>
              <a:xfrm flipH="1">
                <a:off x="6152008" y="3476077"/>
                <a:ext cx="1188" cy="97473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14" name="Group 105">
            <a:extLst>
              <a:ext uri="{FF2B5EF4-FFF2-40B4-BE49-F238E27FC236}">
                <a16:creationId xmlns="" xmlns:a16="http://schemas.microsoft.com/office/drawing/2014/main" id="{26A39E9B-B721-48BF-9856-202E49483B0D}"/>
              </a:ext>
            </a:extLst>
          </p:cNvPr>
          <p:cNvGrpSpPr/>
          <p:nvPr/>
        </p:nvGrpSpPr>
        <p:grpSpPr>
          <a:xfrm>
            <a:off x="9171160" y="1207771"/>
            <a:ext cx="2842789" cy="1099567"/>
            <a:chOff x="973910" y="2552193"/>
            <a:chExt cx="1864530" cy="1099567"/>
          </a:xfrm>
        </p:grpSpPr>
        <p:sp>
          <p:nvSpPr>
            <p:cNvPr id="107" name="TextBox 106">
              <a:extLst>
                <a:ext uri="{FF2B5EF4-FFF2-40B4-BE49-F238E27FC236}">
                  <a16:creationId xmlns="" xmlns:a16="http://schemas.microsoft.com/office/drawing/2014/main" id="{4254F8C5-2CCF-4E86-A235-47CCE79E5A26}"/>
                </a:ext>
              </a:extLst>
            </p:cNvPr>
            <p:cNvSpPr txBox="1"/>
            <p:nvPr/>
          </p:nvSpPr>
          <p:spPr>
            <a:xfrm>
              <a:off x="1001564" y="2820763"/>
              <a:ext cx="1836876" cy="830997"/>
            </a:xfrm>
            <a:prstGeom prst="rect">
              <a:avLst/>
            </a:prstGeom>
            <a:noFill/>
          </p:spPr>
          <p:txBody>
            <a:bodyPr wrap="square" rtlCol="0">
              <a:spAutoFit/>
            </a:bodyPr>
            <a:lstStyle/>
            <a:p>
              <a:r>
                <a:rPr lang="en-US" sz="1200" dirty="0" smtClean="0">
                  <a:solidFill>
                    <a:schemeClr val="bg1"/>
                  </a:solidFill>
                </a:rPr>
                <a:t>Some graphic depictions leave out essential elements in order to simplify information which leads to a distortion of the information. </a:t>
              </a:r>
              <a:endParaRPr lang="ko-KR" altLang="en-US" sz="1200" dirty="0">
                <a:solidFill>
                  <a:schemeClr val="bg1"/>
                </a:solidFill>
                <a:cs typeface="Arial" pitchFamily="34" charset="0"/>
              </a:endParaRPr>
            </a:p>
          </p:txBody>
        </p:sp>
        <p:sp>
          <p:nvSpPr>
            <p:cNvPr id="108" name="TextBox 107">
              <a:extLst>
                <a:ext uri="{FF2B5EF4-FFF2-40B4-BE49-F238E27FC236}">
                  <a16:creationId xmlns="" xmlns:a16="http://schemas.microsoft.com/office/drawing/2014/main" id="{8FB22F44-5BEF-450F-AEE5-0A2AFC049821}"/>
                </a:ext>
              </a:extLst>
            </p:cNvPr>
            <p:cNvSpPr txBox="1"/>
            <p:nvPr/>
          </p:nvSpPr>
          <p:spPr>
            <a:xfrm>
              <a:off x="973910" y="2552193"/>
              <a:ext cx="1863663" cy="276999"/>
            </a:xfrm>
            <a:prstGeom prst="rect">
              <a:avLst/>
            </a:prstGeom>
            <a:noFill/>
          </p:spPr>
          <p:txBody>
            <a:bodyPr wrap="square" rtlCol="0">
              <a:spAutoFit/>
            </a:bodyPr>
            <a:lstStyle/>
            <a:p>
              <a:r>
                <a:rPr lang="en-IN" altLang="ko-KR" sz="1200" b="1" u="sng" dirty="0" smtClean="0">
                  <a:solidFill>
                    <a:schemeClr val="bg1"/>
                  </a:solidFill>
                  <a:cs typeface="Arial" pitchFamily="34" charset="0"/>
                </a:rPr>
                <a:t>OVER  SIMPLIFICATION</a:t>
              </a:r>
              <a:endParaRPr lang="ko-KR" altLang="en-US" sz="1200" b="1" u="sng" dirty="0">
                <a:solidFill>
                  <a:schemeClr val="bg1"/>
                </a:solidFill>
                <a:cs typeface="Arial" pitchFamily="34" charset="0"/>
              </a:endParaRPr>
            </a:p>
          </p:txBody>
        </p:sp>
      </p:grpSp>
      <p:grpSp>
        <p:nvGrpSpPr>
          <p:cNvPr id="15" name="Group 108">
            <a:extLst>
              <a:ext uri="{FF2B5EF4-FFF2-40B4-BE49-F238E27FC236}">
                <a16:creationId xmlns="" xmlns:a16="http://schemas.microsoft.com/office/drawing/2014/main" id="{45C12E96-074A-445E-B4DD-494699200678}"/>
              </a:ext>
            </a:extLst>
          </p:cNvPr>
          <p:cNvGrpSpPr/>
          <p:nvPr/>
        </p:nvGrpSpPr>
        <p:grpSpPr>
          <a:xfrm>
            <a:off x="8545258" y="1416409"/>
            <a:ext cx="684069" cy="684069"/>
            <a:chOff x="3218806" y="1961572"/>
            <a:chExt cx="684068" cy="684068"/>
          </a:xfrm>
        </p:grpSpPr>
        <p:sp>
          <p:nvSpPr>
            <p:cNvPr id="110" name="Diamond 109">
              <a:extLst>
                <a:ext uri="{FF2B5EF4-FFF2-40B4-BE49-F238E27FC236}">
                  <a16:creationId xmlns="" xmlns:a16="http://schemas.microsoft.com/office/drawing/2014/main" id="{56B3587B-0DFB-4405-8329-277FB2D325B4}"/>
                </a:ext>
              </a:extLst>
            </p:cNvPr>
            <p:cNvSpPr/>
            <p:nvPr/>
          </p:nvSpPr>
          <p:spPr>
            <a:xfrm>
              <a:off x="3218806" y="1961572"/>
              <a:ext cx="684068" cy="684068"/>
            </a:xfrm>
            <a:prstGeom prst="diamond">
              <a:avLst/>
            </a:prstGeom>
            <a:noFill/>
            <a:ln w="508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solidFill>
                  <a:schemeClr val="bg1"/>
                </a:solidFill>
              </a:endParaRPr>
            </a:p>
          </p:txBody>
        </p:sp>
        <p:sp>
          <p:nvSpPr>
            <p:cNvPr id="111" name="TextBox 110">
              <a:extLst>
                <a:ext uri="{FF2B5EF4-FFF2-40B4-BE49-F238E27FC236}">
                  <a16:creationId xmlns="" xmlns:a16="http://schemas.microsoft.com/office/drawing/2014/main" id="{04474FFB-83A3-458F-8F60-E9875F6C12AE}"/>
                </a:ext>
              </a:extLst>
            </p:cNvPr>
            <p:cNvSpPr txBox="1"/>
            <p:nvPr/>
          </p:nvSpPr>
          <p:spPr>
            <a:xfrm>
              <a:off x="3348375" y="2140694"/>
              <a:ext cx="421990" cy="338554"/>
            </a:xfrm>
            <a:prstGeom prst="rect">
              <a:avLst/>
            </a:prstGeom>
            <a:noFill/>
            <a:ln>
              <a:noFill/>
            </a:ln>
          </p:spPr>
          <p:txBody>
            <a:bodyPr wrap="square" rtlCol="0">
              <a:spAutoFit/>
            </a:bodyPr>
            <a:lstStyle/>
            <a:p>
              <a:pPr algn="ctr"/>
              <a:r>
                <a:rPr lang="en-US" altLang="ko-KR" sz="1600" b="1" dirty="0" smtClean="0">
                  <a:solidFill>
                    <a:schemeClr val="bg1"/>
                  </a:solidFill>
                  <a:cs typeface="Arial" pitchFamily="34" charset="0"/>
                </a:rPr>
                <a:t>07</a:t>
              </a:r>
              <a:endParaRPr lang="ko-KR" altLang="en-US" sz="1600" b="1" dirty="0">
                <a:solidFill>
                  <a:schemeClr val="bg1"/>
                </a:solidFill>
                <a:cs typeface="Arial" pitchFamily="34" charset="0"/>
              </a:endParaRPr>
            </a:p>
          </p:txBody>
        </p:sp>
      </p:grpSp>
      <p:sp>
        <p:nvSpPr>
          <p:cNvPr id="112" name="TextBox 111"/>
          <p:cNvSpPr txBox="1"/>
          <p:nvPr/>
        </p:nvSpPr>
        <p:spPr>
          <a:xfrm>
            <a:off x="4644428" y="1973655"/>
            <a:ext cx="2199992" cy="646331"/>
          </a:xfrm>
          <a:prstGeom prst="rect">
            <a:avLst/>
          </a:prstGeom>
          <a:noFill/>
        </p:spPr>
        <p:txBody>
          <a:bodyPr wrap="square" rtlCol="0">
            <a:spAutoFit/>
          </a:bodyPr>
          <a:lstStyle/>
          <a:p>
            <a:r>
              <a:rPr lang="en-US" sz="1200" dirty="0" smtClean="0">
                <a:solidFill>
                  <a:schemeClr val="bg1"/>
                </a:solidFill>
              </a:rPr>
              <a:t>Some visualization are drawn in a way that may lead to incorrect conclusions. </a:t>
            </a:r>
            <a:endParaRPr lang="en-US" sz="1200" dirty="0">
              <a:solidFill>
                <a:schemeClr val="bg1"/>
              </a:solidFill>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1">
            <a:extLst>
              <a:ext uri="{FF2B5EF4-FFF2-40B4-BE49-F238E27FC236}">
                <a16:creationId xmlns="" xmlns:a16="http://schemas.microsoft.com/office/drawing/2014/main" id="{206381AD-4C2B-4745-99B1-0BBCE6131A71}"/>
              </a:ext>
            </a:extLst>
          </p:cNvPr>
          <p:cNvSpPr>
            <a:spLocks noGrp="1"/>
          </p:cNvSpPr>
          <p:nvPr>
            <p:ph type="body" sz="quarter" idx="10"/>
          </p:nvPr>
        </p:nvSpPr>
        <p:spPr>
          <a:xfrm>
            <a:off x="323529" y="339509"/>
            <a:ext cx="11573197" cy="724247"/>
          </a:xfrm>
          <a:prstGeom prst="rect">
            <a:avLst/>
          </a:prstGeom>
        </p:spPr>
        <p:txBody>
          <a:bodyPr/>
          <a:lstStyle/>
          <a:p>
            <a:r>
              <a:rPr lang="en-IN" dirty="0" smtClean="0"/>
              <a:t>METHODOLOGY</a:t>
            </a:r>
          </a:p>
        </p:txBody>
      </p:sp>
      <p:grpSp>
        <p:nvGrpSpPr>
          <p:cNvPr id="2" name="Group 3">
            <a:extLst>
              <a:ext uri="{FF2B5EF4-FFF2-40B4-BE49-F238E27FC236}">
                <a16:creationId xmlns="" xmlns:a16="http://schemas.microsoft.com/office/drawing/2014/main" id="{63B88BB4-A5C9-477F-ACBD-5A8BF669C1F3}"/>
              </a:ext>
            </a:extLst>
          </p:cNvPr>
          <p:cNvGrpSpPr/>
          <p:nvPr/>
        </p:nvGrpSpPr>
        <p:grpSpPr>
          <a:xfrm>
            <a:off x="3725696" y="2036057"/>
            <a:ext cx="4740611" cy="3669269"/>
            <a:chOff x="2625429" y="1447801"/>
            <a:chExt cx="3880811" cy="3003777"/>
          </a:xfrm>
        </p:grpSpPr>
        <p:sp>
          <p:nvSpPr>
            <p:cNvPr id="5" name="Trapezoid 4">
              <a:extLst>
                <a:ext uri="{FF2B5EF4-FFF2-40B4-BE49-F238E27FC236}">
                  <a16:creationId xmlns="" xmlns:a16="http://schemas.microsoft.com/office/drawing/2014/main" id="{4233CABB-646A-4B2A-839F-D67F51162F25}"/>
                </a:ext>
              </a:extLst>
            </p:cNvPr>
            <p:cNvSpPr/>
            <p:nvPr/>
          </p:nvSpPr>
          <p:spPr>
            <a:xfrm>
              <a:off x="4028512" y="2438234"/>
              <a:ext cx="1080120" cy="2013344"/>
            </a:xfrm>
            <a:custGeom>
              <a:avLst/>
              <a:gdLst/>
              <a:ahLst/>
              <a:cxnLst/>
              <a:rect l="l" t="t" r="r" b="b"/>
              <a:pathLst>
                <a:path w="1080120" h="2013344">
                  <a:moveTo>
                    <a:pt x="540060" y="0"/>
                  </a:moveTo>
                  <a:cubicBezTo>
                    <a:pt x="838327" y="0"/>
                    <a:pt x="1080120" y="241793"/>
                    <a:pt x="1080120" y="540060"/>
                  </a:cubicBezTo>
                  <a:cubicBezTo>
                    <a:pt x="1080120" y="749650"/>
                    <a:pt x="960728" y="931355"/>
                    <a:pt x="785154" y="1018748"/>
                  </a:cubicBezTo>
                  <a:lnTo>
                    <a:pt x="972108" y="2013344"/>
                  </a:lnTo>
                  <a:lnTo>
                    <a:pt x="108012" y="2013344"/>
                  </a:lnTo>
                  <a:lnTo>
                    <a:pt x="294966" y="1018748"/>
                  </a:lnTo>
                  <a:cubicBezTo>
                    <a:pt x="119392" y="931355"/>
                    <a:pt x="0" y="749650"/>
                    <a:pt x="0" y="540060"/>
                  </a:cubicBezTo>
                  <a:cubicBezTo>
                    <a:pt x="0" y="241793"/>
                    <a:pt x="241793" y="0"/>
                    <a:pt x="540060" y="0"/>
                  </a:cubicBezTo>
                  <a:close/>
                </a:path>
              </a:pathLst>
            </a:custGeom>
            <a:solidFill>
              <a:schemeClr val="bg1"/>
            </a:solidFill>
            <a:ln>
              <a:noFill/>
            </a:ln>
            <a:effectLst>
              <a:innerShdw blurRad="63500" dist="101600" dir="13500000">
                <a:prstClr val="black">
                  <a:alpha val="4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6" name="Oval 5">
              <a:extLst>
                <a:ext uri="{FF2B5EF4-FFF2-40B4-BE49-F238E27FC236}">
                  <a16:creationId xmlns="" xmlns:a16="http://schemas.microsoft.com/office/drawing/2014/main" id="{BEBB2A9F-6FB4-4009-84EF-96051FBFF6C5}"/>
                </a:ext>
              </a:extLst>
            </p:cNvPr>
            <p:cNvSpPr/>
            <p:nvPr/>
          </p:nvSpPr>
          <p:spPr>
            <a:xfrm rot="20055640" flipH="1">
              <a:off x="5073700" y="2000491"/>
              <a:ext cx="1432540" cy="648072"/>
            </a:xfrm>
            <a:custGeom>
              <a:avLst/>
              <a:gdLst/>
              <a:ahLst/>
              <a:cxnLst/>
              <a:rect l="l" t="t" r="r" b="b"/>
              <a:pathLst>
                <a:path w="1432540" h="648072">
                  <a:moveTo>
                    <a:pt x="324036" y="0"/>
                  </a:moveTo>
                  <a:cubicBezTo>
                    <a:pt x="471609" y="0"/>
                    <a:pt x="596141" y="98650"/>
                    <a:pt x="633820" y="234026"/>
                  </a:cubicBezTo>
                  <a:lnTo>
                    <a:pt x="1432540" y="234026"/>
                  </a:lnTo>
                  <a:lnTo>
                    <a:pt x="1432540" y="310892"/>
                  </a:lnTo>
                  <a:lnTo>
                    <a:pt x="1432540" y="428894"/>
                  </a:lnTo>
                  <a:lnTo>
                    <a:pt x="1432540" y="520608"/>
                  </a:lnTo>
                  <a:lnTo>
                    <a:pt x="1368152" y="520608"/>
                  </a:lnTo>
                  <a:lnTo>
                    <a:pt x="1360532" y="520608"/>
                  </a:lnTo>
                  <a:lnTo>
                    <a:pt x="1296144" y="520608"/>
                  </a:lnTo>
                  <a:lnTo>
                    <a:pt x="1296144" y="428894"/>
                  </a:lnTo>
                  <a:lnTo>
                    <a:pt x="1224136" y="428894"/>
                  </a:lnTo>
                  <a:lnTo>
                    <a:pt x="1224136" y="497748"/>
                  </a:lnTo>
                  <a:lnTo>
                    <a:pt x="1152128" y="497748"/>
                  </a:lnTo>
                  <a:lnTo>
                    <a:pt x="1152128" y="428894"/>
                  </a:lnTo>
                  <a:lnTo>
                    <a:pt x="1080120" y="428894"/>
                  </a:lnTo>
                  <a:lnTo>
                    <a:pt x="1080120" y="533752"/>
                  </a:lnTo>
                  <a:lnTo>
                    <a:pt x="1008112" y="533752"/>
                  </a:lnTo>
                  <a:lnTo>
                    <a:pt x="1008112" y="428894"/>
                  </a:lnTo>
                  <a:lnTo>
                    <a:pt x="629211" y="428894"/>
                  </a:lnTo>
                  <a:cubicBezTo>
                    <a:pt x="586855" y="556617"/>
                    <a:pt x="466125" y="648072"/>
                    <a:pt x="324036" y="648072"/>
                  </a:cubicBezTo>
                  <a:cubicBezTo>
                    <a:pt x="145076" y="648072"/>
                    <a:pt x="0" y="502996"/>
                    <a:pt x="0" y="324036"/>
                  </a:cubicBezTo>
                  <a:cubicBezTo>
                    <a:pt x="0" y="145076"/>
                    <a:pt x="145076" y="0"/>
                    <a:pt x="324036"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7" name="Oval 5">
              <a:extLst>
                <a:ext uri="{FF2B5EF4-FFF2-40B4-BE49-F238E27FC236}">
                  <a16:creationId xmlns="" xmlns:a16="http://schemas.microsoft.com/office/drawing/2014/main" id="{2352F993-0088-46F0-9068-E6DACCF8BD73}"/>
                </a:ext>
              </a:extLst>
            </p:cNvPr>
            <p:cNvSpPr/>
            <p:nvPr/>
          </p:nvSpPr>
          <p:spPr>
            <a:xfrm rot="1544360">
              <a:off x="2637759" y="2000491"/>
              <a:ext cx="1432540" cy="648072"/>
            </a:xfrm>
            <a:custGeom>
              <a:avLst/>
              <a:gdLst/>
              <a:ahLst/>
              <a:cxnLst/>
              <a:rect l="l" t="t" r="r" b="b"/>
              <a:pathLst>
                <a:path w="1432540" h="648072">
                  <a:moveTo>
                    <a:pt x="324036" y="0"/>
                  </a:moveTo>
                  <a:cubicBezTo>
                    <a:pt x="471609" y="0"/>
                    <a:pt x="596141" y="98650"/>
                    <a:pt x="633820" y="234026"/>
                  </a:cubicBezTo>
                  <a:lnTo>
                    <a:pt x="1432540" y="234026"/>
                  </a:lnTo>
                  <a:lnTo>
                    <a:pt x="1432540" y="310892"/>
                  </a:lnTo>
                  <a:lnTo>
                    <a:pt x="1432540" y="428894"/>
                  </a:lnTo>
                  <a:lnTo>
                    <a:pt x="1432540" y="520608"/>
                  </a:lnTo>
                  <a:lnTo>
                    <a:pt x="1368152" y="520608"/>
                  </a:lnTo>
                  <a:lnTo>
                    <a:pt x="1360532" y="520608"/>
                  </a:lnTo>
                  <a:lnTo>
                    <a:pt x="1296144" y="520608"/>
                  </a:lnTo>
                  <a:lnTo>
                    <a:pt x="1296144" y="428894"/>
                  </a:lnTo>
                  <a:lnTo>
                    <a:pt x="1224136" y="428894"/>
                  </a:lnTo>
                  <a:lnTo>
                    <a:pt x="1224136" y="497748"/>
                  </a:lnTo>
                  <a:lnTo>
                    <a:pt x="1152128" y="497748"/>
                  </a:lnTo>
                  <a:lnTo>
                    <a:pt x="1152128" y="428894"/>
                  </a:lnTo>
                  <a:lnTo>
                    <a:pt x="1080120" y="428894"/>
                  </a:lnTo>
                  <a:lnTo>
                    <a:pt x="1080120" y="533752"/>
                  </a:lnTo>
                  <a:lnTo>
                    <a:pt x="1008112" y="533752"/>
                  </a:lnTo>
                  <a:lnTo>
                    <a:pt x="1008112" y="428894"/>
                  </a:lnTo>
                  <a:lnTo>
                    <a:pt x="629211" y="428894"/>
                  </a:lnTo>
                  <a:cubicBezTo>
                    <a:pt x="586855" y="556617"/>
                    <a:pt x="466125" y="648072"/>
                    <a:pt x="324036" y="648072"/>
                  </a:cubicBezTo>
                  <a:cubicBezTo>
                    <a:pt x="145076" y="648072"/>
                    <a:pt x="0" y="502996"/>
                    <a:pt x="0" y="324036"/>
                  </a:cubicBezTo>
                  <a:cubicBezTo>
                    <a:pt x="0" y="145076"/>
                    <a:pt x="145076" y="0"/>
                    <a:pt x="324036"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 name="Oval 5">
              <a:extLst>
                <a:ext uri="{FF2B5EF4-FFF2-40B4-BE49-F238E27FC236}">
                  <a16:creationId xmlns="" xmlns:a16="http://schemas.microsoft.com/office/drawing/2014/main" id="{BAAA04FB-77F2-486C-B780-5EEF15C92948}"/>
                </a:ext>
              </a:extLst>
            </p:cNvPr>
            <p:cNvSpPr/>
            <p:nvPr/>
          </p:nvSpPr>
          <p:spPr>
            <a:xfrm rot="1544360" flipH="1" flipV="1">
              <a:off x="5061370" y="3345361"/>
              <a:ext cx="1432540" cy="648072"/>
            </a:xfrm>
            <a:custGeom>
              <a:avLst/>
              <a:gdLst/>
              <a:ahLst/>
              <a:cxnLst/>
              <a:rect l="l" t="t" r="r" b="b"/>
              <a:pathLst>
                <a:path w="1432540" h="648072">
                  <a:moveTo>
                    <a:pt x="324036" y="0"/>
                  </a:moveTo>
                  <a:cubicBezTo>
                    <a:pt x="471609" y="0"/>
                    <a:pt x="596141" y="98650"/>
                    <a:pt x="633820" y="234026"/>
                  </a:cubicBezTo>
                  <a:lnTo>
                    <a:pt x="1432540" y="234026"/>
                  </a:lnTo>
                  <a:lnTo>
                    <a:pt x="1432540" y="310892"/>
                  </a:lnTo>
                  <a:lnTo>
                    <a:pt x="1432540" y="428894"/>
                  </a:lnTo>
                  <a:lnTo>
                    <a:pt x="1432540" y="520608"/>
                  </a:lnTo>
                  <a:lnTo>
                    <a:pt x="1368152" y="520608"/>
                  </a:lnTo>
                  <a:lnTo>
                    <a:pt x="1360532" y="520608"/>
                  </a:lnTo>
                  <a:lnTo>
                    <a:pt x="1296144" y="520608"/>
                  </a:lnTo>
                  <a:lnTo>
                    <a:pt x="1296144" y="428894"/>
                  </a:lnTo>
                  <a:lnTo>
                    <a:pt x="1224136" y="428894"/>
                  </a:lnTo>
                  <a:lnTo>
                    <a:pt x="1224136" y="497748"/>
                  </a:lnTo>
                  <a:lnTo>
                    <a:pt x="1152128" y="497748"/>
                  </a:lnTo>
                  <a:lnTo>
                    <a:pt x="1152128" y="428894"/>
                  </a:lnTo>
                  <a:lnTo>
                    <a:pt x="1080120" y="428894"/>
                  </a:lnTo>
                  <a:lnTo>
                    <a:pt x="1080120" y="533752"/>
                  </a:lnTo>
                  <a:lnTo>
                    <a:pt x="1008112" y="533752"/>
                  </a:lnTo>
                  <a:lnTo>
                    <a:pt x="1008112" y="428894"/>
                  </a:lnTo>
                  <a:lnTo>
                    <a:pt x="629211" y="428894"/>
                  </a:lnTo>
                  <a:cubicBezTo>
                    <a:pt x="586855" y="556617"/>
                    <a:pt x="466125" y="648072"/>
                    <a:pt x="324036" y="648072"/>
                  </a:cubicBezTo>
                  <a:cubicBezTo>
                    <a:pt x="145076" y="648072"/>
                    <a:pt x="0" y="502996"/>
                    <a:pt x="0" y="324036"/>
                  </a:cubicBezTo>
                  <a:cubicBezTo>
                    <a:pt x="0" y="145076"/>
                    <a:pt x="145076" y="0"/>
                    <a:pt x="324036"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9" name="Oval 5">
              <a:extLst>
                <a:ext uri="{FF2B5EF4-FFF2-40B4-BE49-F238E27FC236}">
                  <a16:creationId xmlns="" xmlns:a16="http://schemas.microsoft.com/office/drawing/2014/main" id="{9546AB72-45BE-4046-B6C0-7B92DC6A064E}"/>
                </a:ext>
              </a:extLst>
            </p:cNvPr>
            <p:cNvSpPr/>
            <p:nvPr/>
          </p:nvSpPr>
          <p:spPr>
            <a:xfrm rot="20055640" flipV="1">
              <a:off x="2625429" y="3352981"/>
              <a:ext cx="1432540" cy="648072"/>
            </a:xfrm>
            <a:custGeom>
              <a:avLst/>
              <a:gdLst/>
              <a:ahLst/>
              <a:cxnLst/>
              <a:rect l="l" t="t" r="r" b="b"/>
              <a:pathLst>
                <a:path w="1432540" h="648072">
                  <a:moveTo>
                    <a:pt x="324036" y="0"/>
                  </a:moveTo>
                  <a:cubicBezTo>
                    <a:pt x="471609" y="0"/>
                    <a:pt x="596141" y="98650"/>
                    <a:pt x="633820" y="234026"/>
                  </a:cubicBezTo>
                  <a:lnTo>
                    <a:pt x="1432540" y="234026"/>
                  </a:lnTo>
                  <a:lnTo>
                    <a:pt x="1432540" y="310892"/>
                  </a:lnTo>
                  <a:lnTo>
                    <a:pt x="1432540" y="428894"/>
                  </a:lnTo>
                  <a:lnTo>
                    <a:pt x="1432540" y="520608"/>
                  </a:lnTo>
                  <a:lnTo>
                    <a:pt x="1368152" y="520608"/>
                  </a:lnTo>
                  <a:lnTo>
                    <a:pt x="1360532" y="520608"/>
                  </a:lnTo>
                  <a:lnTo>
                    <a:pt x="1296144" y="520608"/>
                  </a:lnTo>
                  <a:lnTo>
                    <a:pt x="1296144" y="428894"/>
                  </a:lnTo>
                  <a:lnTo>
                    <a:pt x="1224136" y="428894"/>
                  </a:lnTo>
                  <a:lnTo>
                    <a:pt x="1224136" y="497748"/>
                  </a:lnTo>
                  <a:lnTo>
                    <a:pt x="1152128" y="497748"/>
                  </a:lnTo>
                  <a:lnTo>
                    <a:pt x="1152128" y="428894"/>
                  </a:lnTo>
                  <a:lnTo>
                    <a:pt x="1080120" y="428894"/>
                  </a:lnTo>
                  <a:lnTo>
                    <a:pt x="1080120" y="533752"/>
                  </a:lnTo>
                  <a:lnTo>
                    <a:pt x="1008112" y="533752"/>
                  </a:lnTo>
                  <a:lnTo>
                    <a:pt x="1008112" y="428894"/>
                  </a:lnTo>
                  <a:lnTo>
                    <a:pt x="629211" y="428894"/>
                  </a:lnTo>
                  <a:cubicBezTo>
                    <a:pt x="586855" y="556617"/>
                    <a:pt x="466125" y="648072"/>
                    <a:pt x="324036" y="648072"/>
                  </a:cubicBezTo>
                  <a:cubicBezTo>
                    <a:pt x="145076" y="648072"/>
                    <a:pt x="0" y="502996"/>
                    <a:pt x="0" y="324036"/>
                  </a:cubicBezTo>
                  <a:cubicBezTo>
                    <a:pt x="0" y="145076"/>
                    <a:pt x="145076" y="0"/>
                    <a:pt x="324036"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10" name="TextBox 9">
              <a:extLst>
                <a:ext uri="{FF2B5EF4-FFF2-40B4-BE49-F238E27FC236}">
                  <a16:creationId xmlns="" xmlns:a16="http://schemas.microsoft.com/office/drawing/2014/main" id="{603FA738-0C58-41C0-B5D2-CBD1C657FEB5}"/>
                </a:ext>
              </a:extLst>
            </p:cNvPr>
            <p:cNvSpPr txBox="1"/>
            <p:nvPr/>
          </p:nvSpPr>
          <p:spPr>
            <a:xfrm>
              <a:off x="2724129" y="1951103"/>
              <a:ext cx="551728" cy="428324"/>
            </a:xfrm>
            <a:prstGeom prst="rect">
              <a:avLst/>
            </a:prstGeom>
            <a:noFill/>
            <a:ln w="3175">
              <a:noFill/>
            </a:ln>
          </p:spPr>
          <p:txBody>
            <a:bodyPr wrap="square" rtlCol="0" anchor="ctr">
              <a:spAutoFit/>
            </a:bodyPr>
            <a:lstStyle/>
            <a:p>
              <a:pPr algn="ctr"/>
              <a:r>
                <a:rPr lang="en-US" altLang="ko-KR" sz="2800" b="1" dirty="0">
                  <a:solidFill>
                    <a:schemeClr val="bg1"/>
                  </a:solidFill>
                  <a:cs typeface="Arial" pitchFamily="34" charset="0"/>
                </a:rPr>
                <a:t>01</a:t>
              </a:r>
              <a:endParaRPr lang="ko-KR" altLang="en-US" sz="2800" b="1" dirty="0">
                <a:solidFill>
                  <a:schemeClr val="bg1"/>
                </a:solidFill>
                <a:cs typeface="Arial" pitchFamily="34" charset="0"/>
              </a:endParaRPr>
            </a:p>
          </p:txBody>
        </p:sp>
        <p:sp>
          <p:nvSpPr>
            <p:cNvPr id="11" name="TextBox 10">
              <a:extLst>
                <a:ext uri="{FF2B5EF4-FFF2-40B4-BE49-F238E27FC236}">
                  <a16:creationId xmlns="" xmlns:a16="http://schemas.microsoft.com/office/drawing/2014/main" id="{017C8468-4865-4F4F-8C03-E2916C3270F3}"/>
                </a:ext>
              </a:extLst>
            </p:cNvPr>
            <p:cNvSpPr txBox="1"/>
            <p:nvPr/>
          </p:nvSpPr>
          <p:spPr>
            <a:xfrm>
              <a:off x="5868144" y="1951103"/>
              <a:ext cx="551728" cy="428324"/>
            </a:xfrm>
            <a:prstGeom prst="rect">
              <a:avLst/>
            </a:prstGeom>
            <a:noFill/>
            <a:ln w="3175">
              <a:noFill/>
            </a:ln>
          </p:spPr>
          <p:txBody>
            <a:bodyPr wrap="square" rtlCol="0" anchor="ctr">
              <a:spAutoFit/>
            </a:bodyPr>
            <a:lstStyle/>
            <a:p>
              <a:pPr algn="ctr"/>
              <a:r>
                <a:rPr lang="en-US" altLang="ko-KR" sz="2800" b="1" dirty="0">
                  <a:solidFill>
                    <a:schemeClr val="bg1"/>
                  </a:solidFill>
                  <a:cs typeface="Arial" pitchFamily="34" charset="0"/>
                </a:rPr>
                <a:t>02</a:t>
              </a:r>
              <a:endParaRPr lang="ko-KR" altLang="en-US" sz="2800" b="1" dirty="0">
                <a:solidFill>
                  <a:schemeClr val="bg1"/>
                </a:solidFill>
                <a:cs typeface="Arial" pitchFamily="34" charset="0"/>
              </a:endParaRPr>
            </a:p>
          </p:txBody>
        </p:sp>
        <p:sp>
          <p:nvSpPr>
            <p:cNvPr id="12" name="TextBox 11">
              <a:extLst>
                <a:ext uri="{FF2B5EF4-FFF2-40B4-BE49-F238E27FC236}">
                  <a16:creationId xmlns="" xmlns:a16="http://schemas.microsoft.com/office/drawing/2014/main" id="{45EC25D7-18C3-4145-8671-3FC341188B3D}"/>
                </a:ext>
              </a:extLst>
            </p:cNvPr>
            <p:cNvSpPr txBox="1"/>
            <p:nvPr/>
          </p:nvSpPr>
          <p:spPr>
            <a:xfrm>
              <a:off x="5860524" y="3634633"/>
              <a:ext cx="551728" cy="428324"/>
            </a:xfrm>
            <a:prstGeom prst="rect">
              <a:avLst/>
            </a:prstGeom>
            <a:noFill/>
            <a:ln w="3175">
              <a:noFill/>
            </a:ln>
          </p:spPr>
          <p:txBody>
            <a:bodyPr wrap="square" rtlCol="0" anchor="ctr">
              <a:spAutoFit/>
            </a:bodyPr>
            <a:lstStyle/>
            <a:p>
              <a:pPr algn="ctr"/>
              <a:r>
                <a:rPr lang="en-US" altLang="ko-KR" sz="2800" b="1" dirty="0">
                  <a:solidFill>
                    <a:schemeClr val="bg1"/>
                  </a:solidFill>
                  <a:cs typeface="Arial" pitchFamily="34" charset="0"/>
                </a:rPr>
                <a:t>03</a:t>
              </a:r>
              <a:endParaRPr lang="ko-KR" altLang="en-US" sz="2800" b="1" dirty="0">
                <a:solidFill>
                  <a:schemeClr val="bg1"/>
                </a:solidFill>
                <a:cs typeface="Arial" pitchFamily="34" charset="0"/>
              </a:endParaRPr>
            </a:p>
          </p:txBody>
        </p:sp>
        <p:sp>
          <p:nvSpPr>
            <p:cNvPr id="13" name="TextBox 12">
              <a:extLst>
                <a:ext uri="{FF2B5EF4-FFF2-40B4-BE49-F238E27FC236}">
                  <a16:creationId xmlns="" xmlns:a16="http://schemas.microsoft.com/office/drawing/2014/main" id="{F8E9F9F6-278F-4630-8D13-C1DB35FF316E}"/>
                </a:ext>
              </a:extLst>
            </p:cNvPr>
            <p:cNvSpPr txBox="1"/>
            <p:nvPr/>
          </p:nvSpPr>
          <p:spPr>
            <a:xfrm>
              <a:off x="2707412" y="3640227"/>
              <a:ext cx="551728" cy="428324"/>
            </a:xfrm>
            <a:prstGeom prst="rect">
              <a:avLst/>
            </a:prstGeom>
            <a:noFill/>
            <a:ln w="3175">
              <a:noFill/>
            </a:ln>
          </p:spPr>
          <p:txBody>
            <a:bodyPr wrap="square" rtlCol="0" anchor="ctr">
              <a:spAutoFit/>
            </a:bodyPr>
            <a:lstStyle/>
            <a:p>
              <a:pPr algn="ctr"/>
              <a:r>
                <a:rPr lang="en-US" altLang="ko-KR" sz="2800" b="1" dirty="0">
                  <a:solidFill>
                    <a:schemeClr val="bg1"/>
                  </a:solidFill>
                  <a:cs typeface="Arial" pitchFamily="34" charset="0"/>
                </a:rPr>
                <a:t>04</a:t>
              </a:r>
              <a:endParaRPr lang="ko-KR" altLang="en-US" sz="2800" b="1" dirty="0">
                <a:solidFill>
                  <a:schemeClr val="bg1"/>
                </a:solidFill>
                <a:cs typeface="Arial" pitchFamily="34" charset="0"/>
              </a:endParaRPr>
            </a:p>
          </p:txBody>
        </p:sp>
        <p:sp>
          <p:nvSpPr>
            <p:cNvPr id="14" name="TextBox 13">
              <a:extLst>
                <a:ext uri="{FF2B5EF4-FFF2-40B4-BE49-F238E27FC236}">
                  <a16:creationId xmlns="" xmlns:a16="http://schemas.microsoft.com/office/drawing/2014/main" id="{A76DEA5A-A564-4264-925F-80617D8796B4}"/>
                </a:ext>
              </a:extLst>
            </p:cNvPr>
            <p:cNvSpPr txBox="1"/>
            <p:nvPr/>
          </p:nvSpPr>
          <p:spPr>
            <a:xfrm>
              <a:off x="3466003" y="1447801"/>
              <a:ext cx="2211993" cy="377933"/>
            </a:xfrm>
            <a:prstGeom prst="rect">
              <a:avLst/>
            </a:prstGeom>
            <a:noFill/>
            <a:ln w="3175">
              <a:noFill/>
            </a:ln>
          </p:spPr>
          <p:txBody>
            <a:bodyPr wrap="square" rtlCol="0" anchor="ctr">
              <a:spAutoFit/>
            </a:bodyPr>
            <a:lstStyle/>
            <a:p>
              <a:pPr algn="ctr"/>
              <a:r>
                <a:rPr lang="en-US" altLang="ko-KR" sz="2400" b="1" dirty="0" smtClean="0">
                  <a:solidFill>
                    <a:schemeClr val="bg1"/>
                  </a:solidFill>
                  <a:cs typeface="Arial" pitchFamily="34" charset="0"/>
                </a:rPr>
                <a:t>TECHNIQUES</a:t>
              </a:r>
              <a:endParaRPr lang="ko-KR" altLang="en-US" sz="2400" b="1" dirty="0">
                <a:solidFill>
                  <a:schemeClr val="bg1"/>
                </a:solidFill>
                <a:cs typeface="Arial" pitchFamily="34" charset="0"/>
              </a:endParaRPr>
            </a:p>
          </p:txBody>
        </p:sp>
      </p:grpSp>
      <p:grpSp>
        <p:nvGrpSpPr>
          <p:cNvPr id="4" name="Group 14">
            <a:extLst>
              <a:ext uri="{FF2B5EF4-FFF2-40B4-BE49-F238E27FC236}">
                <a16:creationId xmlns="" xmlns:a16="http://schemas.microsoft.com/office/drawing/2014/main" id="{77A3F1F6-FECB-401D-BE9C-6BC15DCB2B7C}"/>
              </a:ext>
            </a:extLst>
          </p:cNvPr>
          <p:cNvGrpSpPr/>
          <p:nvPr/>
        </p:nvGrpSpPr>
        <p:grpSpPr>
          <a:xfrm>
            <a:off x="8381903" y="2791844"/>
            <a:ext cx="2970277" cy="1552061"/>
            <a:chOff x="2530759" y="1650779"/>
            <a:chExt cx="1681202" cy="1552061"/>
          </a:xfrm>
        </p:grpSpPr>
        <p:sp>
          <p:nvSpPr>
            <p:cNvPr id="16" name="TextBox 15">
              <a:extLst>
                <a:ext uri="{FF2B5EF4-FFF2-40B4-BE49-F238E27FC236}">
                  <a16:creationId xmlns="" xmlns:a16="http://schemas.microsoft.com/office/drawing/2014/main" id="{6D0D7A07-F038-43A2-B2AA-85893B4CEDE2}"/>
                </a:ext>
              </a:extLst>
            </p:cNvPr>
            <p:cNvSpPr txBox="1"/>
            <p:nvPr/>
          </p:nvSpPr>
          <p:spPr>
            <a:xfrm>
              <a:off x="2530760" y="2002511"/>
              <a:ext cx="1681201" cy="1200329"/>
            </a:xfrm>
            <a:prstGeom prst="rect">
              <a:avLst/>
            </a:prstGeom>
            <a:noFill/>
          </p:spPr>
          <p:txBody>
            <a:bodyPr wrap="square" rtlCol="0">
              <a:spAutoFit/>
            </a:bodyPr>
            <a:lstStyle/>
            <a:p>
              <a:pPr algn="just"/>
              <a:r>
                <a:rPr lang="en-US" sz="1200" dirty="0" smtClean="0">
                  <a:solidFill>
                    <a:schemeClr val="bg1"/>
                  </a:solidFill>
                </a:rPr>
                <a:t>Bar charts are used for comparing the quantities of different categories or groups. Values of a category are represented with the help of vertical or horizontal bars, with the length or height of each bar representing the value.</a:t>
              </a:r>
              <a:endParaRPr lang="en-US" altLang="ko-KR" sz="1200" dirty="0">
                <a:solidFill>
                  <a:schemeClr val="bg1"/>
                </a:solidFill>
                <a:cs typeface="Arial" pitchFamily="34" charset="0"/>
              </a:endParaRPr>
            </a:p>
          </p:txBody>
        </p:sp>
        <p:sp>
          <p:nvSpPr>
            <p:cNvPr id="17" name="TextBox 16">
              <a:extLst>
                <a:ext uri="{FF2B5EF4-FFF2-40B4-BE49-F238E27FC236}">
                  <a16:creationId xmlns="" xmlns:a16="http://schemas.microsoft.com/office/drawing/2014/main" id="{7A9BBC9C-9667-482C-87A2-851FCA200F2F}"/>
                </a:ext>
              </a:extLst>
            </p:cNvPr>
            <p:cNvSpPr txBox="1"/>
            <p:nvPr/>
          </p:nvSpPr>
          <p:spPr>
            <a:xfrm>
              <a:off x="2530759" y="1650779"/>
              <a:ext cx="1681201" cy="276999"/>
            </a:xfrm>
            <a:prstGeom prst="rect">
              <a:avLst/>
            </a:prstGeom>
            <a:noFill/>
            <a:ln w="3175">
              <a:noFill/>
            </a:ln>
          </p:spPr>
          <p:txBody>
            <a:bodyPr wrap="square" rtlCol="0" anchor="ctr">
              <a:spAutoFit/>
            </a:bodyPr>
            <a:lstStyle/>
            <a:p>
              <a:r>
                <a:rPr lang="en-US" altLang="ko-KR" sz="1200" b="1" dirty="0" smtClean="0">
                  <a:solidFill>
                    <a:schemeClr val="accent3"/>
                  </a:solidFill>
                  <a:cs typeface="Arial" pitchFamily="34" charset="0"/>
                </a:rPr>
                <a:t>BAR CHART</a:t>
              </a:r>
              <a:endParaRPr lang="ko-KR" altLang="en-US" sz="1200" b="1" dirty="0">
                <a:solidFill>
                  <a:schemeClr val="accent3"/>
                </a:solidFill>
                <a:cs typeface="Arial" pitchFamily="34" charset="0"/>
              </a:endParaRPr>
            </a:p>
          </p:txBody>
        </p:sp>
      </p:grpSp>
      <p:grpSp>
        <p:nvGrpSpPr>
          <p:cNvPr id="15" name="Group 17">
            <a:extLst>
              <a:ext uri="{FF2B5EF4-FFF2-40B4-BE49-F238E27FC236}">
                <a16:creationId xmlns="" xmlns:a16="http://schemas.microsoft.com/office/drawing/2014/main" id="{0A8783B1-55DC-4E3F-B7EB-3350E9C76F7C}"/>
              </a:ext>
            </a:extLst>
          </p:cNvPr>
          <p:cNvGrpSpPr/>
          <p:nvPr/>
        </p:nvGrpSpPr>
        <p:grpSpPr>
          <a:xfrm>
            <a:off x="8381903" y="5199717"/>
            <a:ext cx="2970277" cy="1258753"/>
            <a:chOff x="2530759" y="1759421"/>
            <a:chExt cx="1681202" cy="1258753"/>
          </a:xfrm>
        </p:grpSpPr>
        <p:sp>
          <p:nvSpPr>
            <p:cNvPr id="19" name="TextBox 18">
              <a:extLst>
                <a:ext uri="{FF2B5EF4-FFF2-40B4-BE49-F238E27FC236}">
                  <a16:creationId xmlns="" xmlns:a16="http://schemas.microsoft.com/office/drawing/2014/main" id="{C605C8DB-F75A-4DEB-9513-F858766C90A0}"/>
                </a:ext>
              </a:extLst>
            </p:cNvPr>
            <p:cNvSpPr txBox="1"/>
            <p:nvPr/>
          </p:nvSpPr>
          <p:spPr>
            <a:xfrm>
              <a:off x="2530760" y="2002511"/>
              <a:ext cx="1681201" cy="1015663"/>
            </a:xfrm>
            <a:prstGeom prst="rect">
              <a:avLst/>
            </a:prstGeom>
            <a:noFill/>
          </p:spPr>
          <p:txBody>
            <a:bodyPr wrap="square" rtlCol="0">
              <a:spAutoFit/>
            </a:bodyPr>
            <a:lstStyle/>
            <a:p>
              <a:pPr algn="just"/>
              <a:r>
                <a:rPr lang="en-US" sz="1200" dirty="0" smtClean="0">
                  <a:solidFill>
                    <a:schemeClr val="bg1"/>
                  </a:solidFill>
                </a:rPr>
                <a:t>A radar chart is a graphical method of displaying multivariate data in the form of a two-dimensional chart of three or more quantitative variables represented on axes starting from the same point.</a:t>
              </a:r>
              <a:endParaRPr lang="en-US" altLang="ko-KR" sz="1200" dirty="0">
                <a:solidFill>
                  <a:schemeClr val="bg1"/>
                </a:solidFill>
                <a:cs typeface="Arial" pitchFamily="34" charset="0"/>
              </a:endParaRPr>
            </a:p>
          </p:txBody>
        </p:sp>
        <p:sp>
          <p:nvSpPr>
            <p:cNvPr id="20" name="TextBox 19">
              <a:extLst>
                <a:ext uri="{FF2B5EF4-FFF2-40B4-BE49-F238E27FC236}">
                  <a16:creationId xmlns="" xmlns:a16="http://schemas.microsoft.com/office/drawing/2014/main" id="{7C2F937B-C7CA-494D-B1DB-65C56734D5B5}"/>
                </a:ext>
              </a:extLst>
            </p:cNvPr>
            <p:cNvSpPr txBox="1"/>
            <p:nvPr/>
          </p:nvSpPr>
          <p:spPr>
            <a:xfrm>
              <a:off x="2530759" y="1759421"/>
              <a:ext cx="1681201" cy="276999"/>
            </a:xfrm>
            <a:prstGeom prst="rect">
              <a:avLst/>
            </a:prstGeom>
            <a:noFill/>
            <a:ln w="3175">
              <a:noFill/>
            </a:ln>
          </p:spPr>
          <p:txBody>
            <a:bodyPr wrap="square" rtlCol="0" anchor="ctr">
              <a:spAutoFit/>
            </a:bodyPr>
            <a:lstStyle/>
            <a:p>
              <a:r>
                <a:rPr lang="en-IN" altLang="ko-KR" sz="1200" b="1" dirty="0" smtClean="0">
                  <a:solidFill>
                    <a:schemeClr val="accent4"/>
                  </a:solidFill>
                  <a:cs typeface="Arial" pitchFamily="34" charset="0"/>
                </a:rPr>
                <a:t>RADAR CHART</a:t>
              </a:r>
              <a:endParaRPr lang="ko-KR" altLang="en-US" sz="1200" b="1" dirty="0">
                <a:solidFill>
                  <a:schemeClr val="accent4"/>
                </a:solidFill>
                <a:cs typeface="Arial" pitchFamily="34" charset="0"/>
              </a:endParaRPr>
            </a:p>
          </p:txBody>
        </p:sp>
      </p:grpSp>
      <p:grpSp>
        <p:nvGrpSpPr>
          <p:cNvPr id="18" name="Group 20">
            <a:extLst>
              <a:ext uri="{FF2B5EF4-FFF2-40B4-BE49-F238E27FC236}">
                <a16:creationId xmlns="" xmlns:a16="http://schemas.microsoft.com/office/drawing/2014/main" id="{8EF61CC3-1D7D-41BA-B460-C875A579653C}"/>
              </a:ext>
            </a:extLst>
          </p:cNvPr>
          <p:cNvGrpSpPr/>
          <p:nvPr/>
        </p:nvGrpSpPr>
        <p:grpSpPr>
          <a:xfrm>
            <a:off x="824762" y="2882378"/>
            <a:ext cx="3020152" cy="998063"/>
            <a:chOff x="2530760" y="1551191"/>
            <a:chExt cx="1681202" cy="998063"/>
          </a:xfrm>
        </p:grpSpPr>
        <p:sp>
          <p:nvSpPr>
            <p:cNvPr id="22" name="TextBox 21">
              <a:extLst>
                <a:ext uri="{FF2B5EF4-FFF2-40B4-BE49-F238E27FC236}">
                  <a16:creationId xmlns="" xmlns:a16="http://schemas.microsoft.com/office/drawing/2014/main" id="{EE070B11-6B81-4A64-A134-4DB5B4581FF0}"/>
                </a:ext>
              </a:extLst>
            </p:cNvPr>
            <p:cNvSpPr txBox="1"/>
            <p:nvPr/>
          </p:nvSpPr>
          <p:spPr>
            <a:xfrm>
              <a:off x="2530761" y="1902923"/>
              <a:ext cx="1681201" cy="646331"/>
            </a:xfrm>
            <a:prstGeom prst="rect">
              <a:avLst/>
            </a:prstGeom>
            <a:noFill/>
          </p:spPr>
          <p:txBody>
            <a:bodyPr wrap="square" rtlCol="0">
              <a:spAutoFit/>
            </a:bodyPr>
            <a:lstStyle/>
            <a:p>
              <a:pPr algn="just"/>
              <a:r>
                <a:rPr lang="en-US" sz="1200" dirty="0" smtClean="0">
                  <a:solidFill>
                    <a:schemeClr val="bg1"/>
                  </a:solidFill>
                </a:rPr>
                <a:t>The simplest technique, a line plot is used to plot the relationship or dependence of one variable on another</a:t>
              </a:r>
              <a:endParaRPr lang="en-US" altLang="ko-KR" sz="1200" dirty="0">
                <a:solidFill>
                  <a:schemeClr val="bg1"/>
                </a:solidFill>
                <a:cs typeface="Arial" pitchFamily="34" charset="0"/>
              </a:endParaRPr>
            </a:p>
          </p:txBody>
        </p:sp>
        <p:sp>
          <p:nvSpPr>
            <p:cNvPr id="23" name="TextBox 22">
              <a:extLst>
                <a:ext uri="{FF2B5EF4-FFF2-40B4-BE49-F238E27FC236}">
                  <a16:creationId xmlns="" xmlns:a16="http://schemas.microsoft.com/office/drawing/2014/main" id="{89E9A55A-113D-4C88-BC74-05115649B4D5}"/>
                </a:ext>
              </a:extLst>
            </p:cNvPr>
            <p:cNvSpPr txBox="1"/>
            <p:nvPr/>
          </p:nvSpPr>
          <p:spPr>
            <a:xfrm>
              <a:off x="2530760" y="1551191"/>
              <a:ext cx="1681201" cy="276999"/>
            </a:xfrm>
            <a:prstGeom prst="rect">
              <a:avLst/>
            </a:prstGeom>
            <a:noFill/>
            <a:ln w="3175">
              <a:noFill/>
            </a:ln>
          </p:spPr>
          <p:txBody>
            <a:bodyPr wrap="square" rtlCol="0" anchor="ctr">
              <a:spAutoFit/>
            </a:bodyPr>
            <a:lstStyle/>
            <a:p>
              <a:pPr algn="r"/>
              <a:r>
                <a:rPr lang="en-US" altLang="ko-KR" sz="1200" b="1" dirty="0" smtClean="0">
                  <a:solidFill>
                    <a:schemeClr val="accent2"/>
                  </a:solidFill>
                  <a:cs typeface="Arial" pitchFamily="34" charset="0"/>
                </a:rPr>
                <a:t>LINE CHART</a:t>
              </a:r>
              <a:endParaRPr lang="ko-KR" altLang="en-US" sz="1200" b="1" dirty="0">
                <a:solidFill>
                  <a:schemeClr val="accent2"/>
                </a:solidFill>
                <a:cs typeface="Arial" pitchFamily="34" charset="0"/>
              </a:endParaRPr>
            </a:p>
          </p:txBody>
        </p:sp>
      </p:grpSp>
      <p:grpSp>
        <p:nvGrpSpPr>
          <p:cNvPr id="21" name="Group 23">
            <a:extLst>
              <a:ext uri="{FF2B5EF4-FFF2-40B4-BE49-F238E27FC236}">
                <a16:creationId xmlns="" xmlns:a16="http://schemas.microsoft.com/office/drawing/2014/main" id="{B5A16869-8885-42F3-98F3-11043E83E723}"/>
              </a:ext>
            </a:extLst>
          </p:cNvPr>
          <p:cNvGrpSpPr/>
          <p:nvPr/>
        </p:nvGrpSpPr>
        <p:grpSpPr>
          <a:xfrm>
            <a:off x="824762" y="5045808"/>
            <a:ext cx="3020152" cy="1412662"/>
            <a:chOff x="2530759" y="1605512"/>
            <a:chExt cx="1681202" cy="1412662"/>
          </a:xfrm>
        </p:grpSpPr>
        <p:sp>
          <p:nvSpPr>
            <p:cNvPr id="25" name="TextBox 24">
              <a:extLst>
                <a:ext uri="{FF2B5EF4-FFF2-40B4-BE49-F238E27FC236}">
                  <a16:creationId xmlns="" xmlns:a16="http://schemas.microsoft.com/office/drawing/2014/main" id="{F212285B-41E3-4562-A698-E5A5D243975B}"/>
                </a:ext>
              </a:extLst>
            </p:cNvPr>
            <p:cNvSpPr txBox="1"/>
            <p:nvPr/>
          </p:nvSpPr>
          <p:spPr>
            <a:xfrm>
              <a:off x="2530760" y="2002511"/>
              <a:ext cx="1681201" cy="1015663"/>
            </a:xfrm>
            <a:prstGeom prst="rect">
              <a:avLst/>
            </a:prstGeom>
            <a:noFill/>
          </p:spPr>
          <p:txBody>
            <a:bodyPr wrap="square" rtlCol="0">
              <a:spAutoFit/>
            </a:bodyPr>
            <a:lstStyle/>
            <a:p>
              <a:pPr algn="just"/>
              <a:r>
                <a:rPr lang="en-US" sz="1200" dirty="0" smtClean="0">
                  <a:solidFill>
                    <a:schemeClr val="bg1"/>
                  </a:solidFill>
                </a:rPr>
                <a:t>It is a circular statistical graph which decides slices to illustrate numerical proportion. Here the arc length of each slide is proportional to the quantity it represents. </a:t>
              </a:r>
              <a:endParaRPr lang="en-US" altLang="ko-KR" sz="1200" dirty="0">
                <a:solidFill>
                  <a:schemeClr val="bg1"/>
                </a:solidFill>
                <a:cs typeface="Arial" pitchFamily="34" charset="0"/>
              </a:endParaRPr>
            </a:p>
          </p:txBody>
        </p:sp>
        <p:sp>
          <p:nvSpPr>
            <p:cNvPr id="26" name="TextBox 25">
              <a:extLst>
                <a:ext uri="{FF2B5EF4-FFF2-40B4-BE49-F238E27FC236}">
                  <a16:creationId xmlns="" xmlns:a16="http://schemas.microsoft.com/office/drawing/2014/main" id="{A62219E6-6777-4CA7-8C05-7C9D6C1E467F}"/>
                </a:ext>
              </a:extLst>
            </p:cNvPr>
            <p:cNvSpPr txBox="1"/>
            <p:nvPr/>
          </p:nvSpPr>
          <p:spPr>
            <a:xfrm>
              <a:off x="2530759" y="1605512"/>
              <a:ext cx="1681201" cy="276999"/>
            </a:xfrm>
            <a:prstGeom prst="rect">
              <a:avLst/>
            </a:prstGeom>
            <a:noFill/>
            <a:ln w="3175">
              <a:noFill/>
            </a:ln>
          </p:spPr>
          <p:txBody>
            <a:bodyPr wrap="square" rtlCol="0" anchor="ctr">
              <a:spAutoFit/>
            </a:bodyPr>
            <a:lstStyle/>
            <a:p>
              <a:pPr algn="r"/>
              <a:r>
                <a:rPr lang="en-US" altLang="ko-KR" sz="1200" b="1" dirty="0" smtClean="0">
                  <a:solidFill>
                    <a:schemeClr val="accent1"/>
                  </a:solidFill>
                  <a:cs typeface="Arial" pitchFamily="34" charset="0"/>
                </a:rPr>
                <a:t>PIE CHART</a:t>
              </a:r>
              <a:endParaRPr lang="ko-KR" altLang="en-US" sz="1200" b="1" dirty="0">
                <a:solidFill>
                  <a:schemeClr val="accent1"/>
                </a:solidFill>
                <a:cs typeface="Arial" pitchFamily="34" charset="0"/>
              </a:endParaRPr>
            </a:p>
          </p:txBody>
        </p:sp>
      </p:grpSp>
      <p:sp>
        <p:nvSpPr>
          <p:cNvPr id="27" name="Block Arc 31">
            <a:extLst>
              <a:ext uri="{FF2B5EF4-FFF2-40B4-BE49-F238E27FC236}">
                <a16:creationId xmlns="" xmlns:a16="http://schemas.microsoft.com/office/drawing/2014/main" id="{797F6502-21B3-414C-B79E-F31AB9F23800}"/>
              </a:ext>
            </a:extLst>
          </p:cNvPr>
          <p:cNvSpPr/>
          <p:nvPr/>
        </p:nvSpPr>
        <p:spPr>
          <a:xfrm>
            <a:off x="5870338" y="3340628"/>
            <a:ext cx="577441" cy="639401"/>
          </a:xfrm>
          <a:custGeom>
            <a:avLst/>
            <a:gdLst/>
            <a:ahLst/>
            <a:cxnLst/>
            <a:rect l="l" t="t" r="r" b="b"/>
            <a:pathLst>
              <a:path w="2890784" h="3200962">
                <a:moveTo>
                  <a:pt x="1107828" y="2097026"/>
                </a:moveTo>
                <a:cubicBezTo>
                  <a:pt x="1025313" y="2097026"/>
                  <a:pt x="958422" y="2163918"/>
                  <a:pt x="958422" y="2246432"/>
                </a:cubicBezTo>
                <a:cubicBezTo>
                  <a:pt x="958422" y="2302715"/>
                  <a:pt x="989545" y="2351730"/>
                  <a:pt x="1036589" y="2375275"/>
                </a:cubicBezTo>
                <a:lnTo>
                  <a:pt x="985421" y="2684898"/>
                </a:lnTo>
                <a:lnTo>
                  <a:pt x="1230235" y="2684898"/>
                </a:lnTo>
                <a:lnTo>
                  <a:pt x="1179067" y="2375275"/>
                </a:lnTo>
                <a:cubicBezTo>
                  <a:pt x="1226111" y="2351730"/>
                  <a:pt x="1257233" y="2302715"/>
                  <a:pt x="1257233" y="2246432"/>
                </a:cubicBezTo>
                <a:cubicBezTo>
                  <a:pt x="1257233" y="2163918"/>
                  <a:pt x="1190342" y="2097026"/>
                  <a:pt x="1107828" y="2097026"/>
                </a:cubicBezTo>
                <a:close/>
                <a:moveTo>
                  <a:pt x="2199259" y="56"/>
                </a:moveTo>
                <a:cubicBezTo>
                  <a:pt x="2572924" y="-4720"/>
                  <a:pt x="2881009" y="291773"/>
                  <a:pt x="2890561" y="665346"/>
                </a:cubicBezTo>
                <a:lnTo>
                  <a:pt x="2843000" y="666562"/>
                </a:lnTo>
                <a:lnTo>
                  <a:pt x="2890784" y="666562"/>
                </a:lnTo>
                <a:lnTo>
                  <a:pt x="2890784" y="1580962"/>
                </a:lnTo>
                <a:lnTo>
                  <a:pt x="2625345" y="1580962"/>
                </a:lnTo>
                <a:lnTo>
                  <a:pt x="2625345" y="672127"/>
                </a:lnTo>
                <a:lnTo>
                  <a:pt x="2623811" y="672166"/>
                </a:lnTo>
                <a:cubicBezTo>
                  <a:pt x="2617992" y="444585"/>
                  <a:pt x="2430306" y="263961"/>
                  <a:pt x="2202670" y="266871"/>
                </a:cubicBezTo>
                <a:cubicBezTo>
                  <a:pt x="1975033" y="269781"/>
                  <a:pt x="1792025" y="455143"/>
                  <a:pt x="1792025" y="682798"/>
                </a:cubicBezTo>
                <a:lnTo>
                  <a:pt x="1790626" y="682798"/>
                </a:lnTo>
                <a:lnTo>
                  <a:pt x="1790626" y="1580962"/>
                </a:lnTo>
                <a:lnTo>
                  <a:pt x="2041344" y="1580962"/>
                </a:lnTo>
                <a:cubicBezTo>
                  <a:pt x="2137614" y="1580962"/>
                  <a:pt x="2215656" y="1659004"/>
                  <a:pt x="2215656" y="1755274"/>
                </a:cubicBezTo>
                <a:lnTo>
                  <a:pt x="2215656" y="3026650"/>
                </a:lnTo>
                <a:cubicBezTo>
                  <a:pt x="2215656" y="3122920"/>
                  <a:pt x="2137614" y="3200962"/>
                  <a:pt x="2041344" y="3200962"/>
                </a:cubicBezTo>
                <a:lnTo>
                  <a:pt x="174312" y="3200962"/>
                </a:lnTo>
                <a:cubicBezTo>
                  <a:pt x="78042" y="3200962"/>
                  <a:pt x="0" y="3122920"/>
                  <a:pt x="0" y="3026650"/>
                </a:cubicBezTo>
                <a:lnTo>
                  <a:pt x="0" y="1755274"/>
                </a:lnTo>
                <a:cubicBezTo>
                  <a:pt x="0" y="1659004"/>
                  <a:pt x="78042" y="1580962"/>
                  <a:pt x="174312" y="1580962"/>
                </a:cubicBezTo>
                <a:lnTo>
                  <a:pt x="1525187" y="1580962"/>
                </a:lnTo>
                <a:lnTo>
                  <a:pt x="1525187" y="676764"/>
                </a:lnTo>
                <a:lnTo>
                  <a:pt x="1525791" y="676764"/>
                </a:lnTo>
                <a:cubicBezTo>
                  <a:pt x="1528430" y="305830"/>
                  <a:pt x="1827609" y="4806"/>
                  <a:pt x="2199259" y="56"/>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tx1"/>
              </a:solidFill>
            </a:endParaRPr>
          </a:p>
        </p:txBody>
      </p:sp>
      <p:pic>
        <p:nvPicPr>
          <p:cNvPr id="8194" name="Picture 2" descr="Digital Tablet with 3d Charts. Stock Footage Video (100% Royalty-free)  13812122 | Shutterstock"/>
          <p:cNvPicPr>
            <a:picLocks noChangeAspect="1" noChangeArrowheads="1"/>
          </p:cNvPicPr>
          <p:nvPr/>
        </p:nvPicPr>
        <p:blipFill>
          <a:blip r:embed="rId2"/>
          <a:srcRect/>
          <a:stretch>
            <a:fillRect/>
          </a:stretch>
        </p:blipFill>
        <p:spPr bwMode="auto">
          <a:xfrm>
            <a:off x="9560458" y="1364088"/>
            <a:ext cx="2631541" cy="1686930"/>
          </a:xfrm>
          <a:prstGeom prst="rect">
            <a:avLst/>
          </a:prstGeom>
          <a:ln>
            <a:noFill/>
          </a:ln>
          <a:effectLst>
            <a:softEdge rad="112500"/>
          </a:effectLst>
        </p:spPr>
      </p:pic>
      <p:sp>
        <p:nvSpPr>
          <p:cNvPr id="8196" name="AutoShape 4" descr="Business Data Market Line Graph Stock Footage Video (100% Royalty-free)  22606423 | Shutterstock"/>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8198" name="AutoShape 6" descr="Business Data Market Line Graph Stock Footage Video (100% Royalty-free)  22606423 | Shutterstock"/>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8200" name="Picture 8" descr="Business Data Market Line Graph Stock Footage Video (100% Royalty-free)  22606423 | Shutterstock"/>
          <p:cNvPicPr>
            <a:picLocks noChangeAspect="1" noChangeArrowheads="1"/>
          </p:cNvPicPr>
          <p:nvPr/>
        </p:nvPicPr>
        <p:blipFill>
          <a:blip r:embed="rId3"/>
          <a:srcRect l="17491" t="6617" r="16172" b="12344"/>
          <a:stretch>
            <a:fillRect/>
          </a:stretch>
        </p:blipFill>
        <p:spPr bwMode="auto">
          <a:xfrm>
            <a:off x="0" y="1484768"/>
            <a:ext cx="2770360" cy="1727545"/>
          </a:xfrm>
          <a:prstGeom prst="rect">
            <a:avLst/>
          </a:prstGeom>
          <a:ln>
            <a:noFill/>
          </a:ln>
          <a:effectLst>
            <a:softEdge rad="112500"/>
          </a:effectLst>
        </p:spPr>
      </p:pic>
      <p:pic>
        <p:nvPicPr>
          <p:cNvPr id="8202" name="Picture 10" descr="Pie Chart 1 3 Stock Video Footage - 4K and HD Video Clips | Shutterstock"/>
          <p:cNvPicPr>
            <a:picLocks noChangeAspect="1" noChangeArrowheads="1"/>
          </p:cNvPicPr>
          <p:nvPr/>
        </p:nvPicPr>
        <p:blipFill>
          <a:blip r:embed="rId4"/>
          <a:srcRect/>
          <a:stretch>
            <a:fillRect/>
          </a:stretch>
        </p:blipFill>
        <p:spPr bwMode="auto">
          <a:xfrm>
            <a:off x="0" y="4381876"/>
            <a:ext cx="2725093" cy="1084533"/>
          </a:xfrm>
          <a:prstGeom prst="rect">
            <a:avLst/>
          </a:prstGeom>
          <a:ln>
            <a:noFill/>
          </a:ln>
          <a:effectLst>
            <a:softEdge rad="112500"/>
          </a:effectLst>
        </p:spPr>
      </p:pic>
      <p:pic>
        <p:nvPicPr>
          <p:cNvPr id="8204" name="Picture 12" descr="Radar Graph plugin for Grafana | Grafana Labs"/>
          <p:cNvPicPr>
            <a:picLocks noChangeAspect="1" noChangeArrowheads="1"/>
          </p:cNvPicPr>
          <p:nvPr/>
        </p:nvPicPr>
        <p:blipFill>
          <a:blip r:embed="rId5"/>
          <a:srcRect l="48613" t="21326" r="10788" b="29971"/>
          <a:stretch>
            <a:fillRect/>
          </a:stretch>
        </p:blipFill>
        <p:spPr bwMode="auto">
          <a:xfrm>
            <a:off x="9660047" y="4309450"/>
            <a:ext cx="2531953" cy="1113576"/>
          </a:xfrm>
          <a:prstGeom prst="rect">
            <a:avLst/>
          </a:prstGeom>
          <a:ln>
            <a:noFill/>
          </a:ln>
          <a:effectLst>
            <a:softEdge rad="112500"/>
          </a:effectLst>
        </p:spPr>
      </p:pic>
      <p:grpSp>
        <p:nvGrpSpPr>
          <p:cNvPr id="24" name="Group 40">
            <a:extLst>
              <a:ext uri="{FF2B5EF4-FFF2-40B4-BE49-F238E27FC236}">
                <a16:creationId xmlns:a16="http://schemas.microsoft.com/office/drawing/2014/main" xmlns="" id="{6B3E7B0E-EF58-4FC1-8FED-A84A3BEEC089}"/>
              </a:ext>
            </a:extLst>
          </p:cNvPr>
          <p:cNvGrpSpPr/>
          <p:nvPr/>
        </p:nvGrpSpPr>
        <p:grpSpPr>
          <a:xfrm>
            <a:off x="4450154" y="1000555"/>
            <a:ext cx="3291693" cy="909727"/>
            <a:chOff x="3262372" y="2901245"/>
            <a:chExt cx="5961684" cy="1806405"/>
          </a:xfrm>
        </p:grpSpPr>
        <p:sp>
          <p:nvSpPr>
            <p:cNvPr id="42" name="Freeform: Shape 57">
              <a:extLst>
                <a:ext uri="{FF2B5EF4-FFF2-40B4-BE49-F238E27FC236}">
                  <a16:creationId xmlns:a16="http://schemas.microsoft.com/office/drawing/2014/main" xmlns="" id="{4A67F3CE-42F3-411B-B897-0E9333C13F3D}"/>
                </a:ext>
              </a:extLst>
            </p:cNvPr>
            <p:cNvSpPr/>
            <p:nvPr/>
          </p:nvSpPr>
          <p:spPr>
            <a:xfrm>
              <a:off x="3262372" y="2925876"/>
              <a:ext cx="1774869" cy="1419896"/>
            </a:xfrm>
            <a:custGeom>
              <a:avLst/>
              <a:gdLst>
                <a:gd name="connsiteX0" fmla="*/ 510179 w 737797"/>
                <a:gd name="connsiteY0" fmla="*/ 592182 h 590237"/>
                <a:gd name="connsiteX1" fmla="*/ 449750 w 737797"/>
                <a:gd name="connsiteY1" fmla="*/ 592182 h 590237"/>
                <a:gd name="connsiteX2" fmla="*/ 408293 w 737797"/>
                <a:gd name="connsiteY2" fmla="*/ 569697 h 590237"/>
                <a:gd name="connsiteX3" fmla="*/ 412509 w 737797"/>
                <a:gd name="connsiteY3" fmla="*/ 532456 h 590237"/>
                <a:gd name="connsiteX4" fmla="*/ 438507 w 737797"/>
                <a:gd name="connsiteY4" fmla="*/ 486783 h 590237"/>
                <a:gd name="connsiteX5" fmla="*/ 378781 w 737797"/>
                <a:gd name="connsiteY5" fmla="*/ 443218 h 590237"/>
                <a:gd name="connsiteX6" fmla="*/ 314838 w 737797"/>
                <a:gd name="connsiteY6" fmla="*/ 465703 h 590237"/>
                <a:gd name="connsiteX7" fmla="*/ 319757 w 737797"/>
                <a:gd name="connsiteY7" fmla="*/ 526132 h 590237"/>
                <a:gd name="connsiteX8" fmla="*/ 338729 w 737797"/>
                <a:gd name="connsiteY8" fmla="*/ 558455 h 590237"/>
                <a:gd name="connsiteX9" fmla="*/ 298677 w 737797"/>
                <a:gd name="connsiteY9" fmla="*/ 591480 h 590237"/>
                <a:gd name="connsiteX10" fmla="*/ 161658 w 737797"/>
                <a:gd name="connsiteY10" fmla="*/ 592182 h 590237"/>
                <a:gd name="connsiteX11" fmla="*/ 149712 w 737797"/>
                <a:gd name="connsiteY11" fmla="*/ 573913 h 590237"/>
                <a:gd name="connsiteX12" fmla="*/ 149712 w 737797"/>
                <a:gd name="connsiteY12" fmla="*/ 458676 h 590237"/>
                <a:gd name="connsiteX13" fmla="*/ 141983 w 737797"/>
                <a:gd name="connsiteY13" fmla="*/ 427759 h 590237"/>
                <a:gd name="connsiteX14" fmla="*/ 108255 w 737797"/>
                <a:gd name="connsiteY14" fmla="*/ 426354 h 590237"/>
                <a:gd name="connsiteX15" fmla="*/ 55555 w 737797"/>
                <a:gd name="connsiteY15" fmla="*/ 450947 h 590237"/>
                <a:gd name="connsiteX16" fmla="*/ 4261 w 737797"/>
                <a:gd name="connsiteY16" fmla="*/ 398950 h 590237"/>
                <a:gd name="connsiteX17" fmla="*/ 35178 w 737797"/>
                <a:gd name="connsiteY17" fmla="*/ 299172 h 590237"/>
                <a:gd name="connsiteX18" fmla="*/ 102634 w 737797"/>
                <a:gd name="connsiteY18" fmla="*/ 306901 h 590237"/>
                <a:gd name="connsiteX19" fmla="*/ 128632 w 737797"/>
                <a:gd name="connsiteY19" fmla="*/ 324468 h 590237"/>
                <a:gd name="connsiteX20" fmla="*/ 149712 w 737797"/>
                <a:gd name="connsiteY20" fmla="*/ 289334 h 590237"/>
                <a:gd name="connsiteX21" fmla="*/ 149010 w 737797"/>
                <a:gd name="connsiteY21" fmla="*/ 174097 h 590237"/>
                <a:gd name="connsiteX22" fmla="*/ 174305 w 737797"/>
                <a:gd name="connsiteY22" fmla="*/ 148802 h 590237"/>
                <a:gd name="connsiteX23" fmla="*/ 286732 w 737797"/>
                <a:gd name="connsiteY23" fmla="*/ 149504 h 590237"/>
                <a:gd name="connsiteX24" fmla="*/ 310622 w 737797"/>
                <a:gd name="connsiteY24" fmla="*/ 144586 h 590237"/>
                <a:gd name="connsiteX25" fmla="*/ 314136 w 737797"/>
                <a:gd name="connsiteY25" fmla="*/ 108047 h 590237"/>
                <a:gd name="connsiteX26" fmla="*/ 311325 w 737797"/>
                <a:gd name="connsiteY26" fmla="*/ 23025 h 590237"/>
                <a:gd name="connsiteX27" fmla="*/ 439913 w 737797"/>
                <a:gd name="connsiteY27" fmla="*/ 32862 h 590237"/>
                <a:gd name="connsiteX28" fmla="*/ 433589 w 737797"/>
                <a:gd name="connsiteY28" fmla="*/ 104534 h 590237"/>
                <a:gd name="connsiteX29" fmla="*/ 416724 w 737797"/>
                <a:gd name="connsiteY29" fmla="*/ 128424 h 590237"/>
                <a:gd name="connsiteX30" fmla="*/ 451858 w 737797"/>
                <a:gd name="connsiteY30" fmla="*/ 149504 h 590237"/>
                <a:gd name="connsiteX31" fmla="*/ 572013 w 737797"/>
                <a:gd name="connsiteY31" fmla="*/ 148802 h 590237"/>
                <a:gd name="connsiteX32" fmla="*/ 590985 w 737797"/>
                <a:gd name="connsiteY32" fmla="*/ 168476 h 590237"/>
                <a:gd name="connsiteX33" fmla="*/ 590283 w 737797"/>
                <a:gd name="connsiteY33" fmla="*/ 283713 h 590237"/>
                <a:gd name="connsiteX34" fmla="*/ 597309 w 737797"/>
                <a:gd name="connsiteY34" fmla="*/ 312522 h 590237"/>
                <a:gd name="connsiteX35" fmla="*/ 633145 w 737797"/>
                <a:gd name="connsiteY35" fmla="*/ 314630 h 590237"/>
                <a:gd name="connsiteX36" fmla="*/ 719573 w 737797"/>
                <a:gd name="connsiteY36" fmla="*/ 312522 h 590237"/>
                <a:gd name="connsiteX37" fmla="*/ 694980 w 737797"/>
                <a:gd name="connsiteY37" fmla="*/ 448136 h 590237"/>
                <a:gd name="connsiteX38" fmla="*/ 636659 w 737797"/>
                <a:gd name="connsiteY38" fmla="*/ 433380 h 590237"/>
                <a:gd name="connsiteX39" fmla="*/ 612768 w 737797"/>
                <a:gd name="connsiteY39" fmla="*/ 417219 h 590237"/>
                <a:gd name="connsiteX40" fmla="*/ 590283 w 737797"/>
                <a:gd name="connsiteY40" fmla="*/ 451650 h 590237"/>
                <a:gd name="connsiteX41" fmla="*/ 590985 w 737797"/>
                <a:gd name="connsiteY41" fmla="*/ 569697 h 590237"/>
                <a:gd name="connsiteX42" fmla="*/ 567797 w 737797"/>
                <a:gd name="connsiteY42" fmla="*/ 593588 h 590237"/>
                <a:gd name="connsiteX43" fmla="*/ 510179 w 737797"/>
                <a:gd name="connsiteY43" fmla="*/ 592182 h 590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737797" h="590237">
                  <a:moveTo>
                    <a:pt x="510179" y="592182"/>
                  </a:moveTo>
                  <a:cubicBezTo>
                    <a:pt x="489802" y="592182"/>
                    <a:pt x="470127" y="592182"/>
                    <a:pt x="449750" y="592182"/>
                  </a:cubicBezTo>
                  <a:cubicBezTo>
                    <a:pt x="431481" y="592182"/>
                    <a:pt x="418833" y="583751"/>
                    <a:pt x="408293" y="569697"/>
                  </a:cubicBezTo>
                  <a:cubicBezTo>
                    <a:pt x="397753" y="555644"/>
                    <a:pt x="397753" y="543699"/>
                    <a:pt x="412509" y="532456"/>
                  </a:cubicBezTo>
                  <a:cubicBezTo>
                    <a:pt x="427264" y="521213"/>
                    <a:pt x="445534" y="509971"/>
                    <a:pt x="438507" y="486783"/>
                  </a:cubicBezTo>
                  <a:cubicBezTo>
                    <a:pt x="430778" y="460785"/>
                    <a:pt x="407590" y="445326"/>
                    <a:pt x="378781" y="443218"/>
                  </a:cubicBezTo>
                  <a:cubicBezTo>
                    <a:pt x="354188" y="441813"/>
                    <a:pt x="331702" y="444623"/>
                    <a:pt x="314838" y="465703"/>
                  </a:cubicBezTo>
                  <a:cubicBezTo>
                    <a:pt x="294461" y="490296"/>
                    <a:pt x="295164" y="504349"/>
                    <a:pt x="319757" y="526132"/>
                  </a:cubicBezTo>
                  <a:cubicBezTo>
                    <a:pt x="329594" y="534564"/>
                    <a:pt x="345053" y="540186"/>
                    <a:pt x="338729" y="558455"/>
                  </a:cubicBezTo>
                  <a:cubicBezTo>
                    <a:pt x="331702" y="576724"/>
                    <a:pt x="317649" y="590777"/>
                    <a:pt x="298677" y="591480"/>
                  </a:cubicBezTo>
                  <a:cubicBezTo>
                    <a:pt x="253004" y="593588"/>
                    <a:pt x="207331" y="591480"/>
                    <a:pt x="161658" y="592182"/>
                  </a:cubicBezTo>
                  <a:cubicBezTo>
                    <a:pt x="146199" y="592182"/>
                    <a:pt x="149712" y="581642"/>
                    <a:pt x="149712" y="573913"/>
                  </a:cubicBezTo>
                  <a:cubicBezTo>
                    <a:pt x="149712" y="535267"/>
                    <a:pt x="149712" y="497323"/>
                    <a:pt x="149712" y="458676"/>
                  </a:cubicBezTo>
                  <a:cubicBezTo>
                    <a:pt x="149712" y="447434"/>
                    <a:pt x="149712" y="436894"/>
                    <a:pt x="141983" y="427759"/>
                  </a:cubicBezTo>
                  <a:cubicBezTo>
                    <a:pt x="131443" y="415111"/>
                    <a:pt x="121606" y="407382"/>
                    <a:pt x="108255" y="426354"/>
                  </a:cubicBezTo>
                  <a:cubicBezTo>
                    <a:pt x="95607" y="443920"/>
                    <a:pt x="80149" y="459379"/>
                    <a:pt x="55555" y="450947"/>
                  </a:cubicBezTo>
                  <a:cubicBezTo>
                    <a:pt x="30259" y="442515"/>
                    <a:pt x="11288" y="426354"/>
                    <a:pt x="4261" y="398950"/>
                  </a:cubicBezTo>
                  <a:cubicBezTo>
                    <a:pt x="-6982" y="356087"/>
                    <a:pt x="4261" y="320954"/>
                    <a:pt x="35178" y="299172"/>
                  </a:cubicBezTo>
                  <a:cubicBezTo>
                    <a:pt x="61177" y="280902"/>
                    <a:pt x="80149" y="283713"/>
                    <a:pt x="102634" y="306901"/>
                  </a:cubicBezTo>
                  <a:cubicBezTo>
                    <a:pt x="109661" y="313928"/>
                    <a:pt x="111769" y="331494"/>
                    <a:pt x="128632" y="324468"/>
                  </a:cubicBezTo>
                  <a:cubicBezTo>
                    <a:pt x="143388" y="317441"/>
                    <a:pt x="149712" y="304793"/>
                    <a:pt x="149712" y="289334"/>
                  </a:cubicBezTo>
                  <a:cubicBezTo>
                    <a:pt x="149712" y="250688"/>
                    <a:pt x="151118" y="212744"/>
                    <a:pt x="149010" y="174097"/>
                  </a:cubicBezTo>
                  <a:cubicBezTo>
                    <a:pt x="148307" y="153720"/>
                    <a:pt x="153225" y="147396"/>
                    <a:pt x="174305" y="148802"/>
                  </a:cubicBezTo>
                  <a:cubicBezTo>
                    <a:pt x="211547" y="150910"/>
                    <a:pt x="249491" y="149504"/>
                    <a:pt x="286732" y="149504"/>
                  </a:cubicBezTo>
                  <a:cubicBezTo>
                    <a:pt x="295164" y="149504"/>
                    <a:pt x="302893" y="149504"/>
                    <a:pt x="310622" y="144586"/>
                  </a:cubicBezTo>
                  <a:cubicBezTo>
                    <a:pt x="330297" y="132640"/>
                    <a:pt x="331000" y="122803"/>
                    <a:pt x="314136" y="108047"/>
                  </a:cubicBezTo>
                  <a:cubicBezTo>
                    <a:pt x="281110" y="79941"/>
                    <a:pt x="280408" y="52537"/>
                    <a:pt x="311325" y="23025"/>
                  </a:cubicBezTo>
                  <a:cubicBezTo>
                    <a:pt x="346458" y="-11406"/>
                    <a:pt x="409698" y="-6487"/>
                    <a:pt x="439913" y="32862"/>
                  </a:cubicBezTo>
                  <a:cubicBezTo>
                    <a:pt x="460993" y="59563"/>
                    <a:pt x="458884" y="81346"/>
                    <a:pt x="433589" y="104534"/>
                  </a:cubicBezTo>
                  <a:cubicBezTo>
                    <a:pt x="426562" y="111560"/>
                    <a:pt x="410401" y="114371"/>
                    <a:pt x="416724" y="128424"/>
                  </a:cubicBezTo>
                  <a:cubicBezTo>
                    <a:pt x="423049" y="141775"/>
                    <a:pt x="434994" y="149504"/>
                    <a:pt x="451858" y="149504"/>
                  </a:cubicBezTo>
                  <a:cubicBezTo>
                    <a:pt x="491910" y="148802"/>
                    <a:pt x="531962" y="150207"/>
                    <a:pt x="572013" y="148802"/>
                  </a:cubicBezTo>
                  <a:cubicBezTo>
                    <a:pt x="588175" y="148099"/>
                    <a:pt x="591688" y="153720"/>
                    <a:pt x="590985" y="168476"/>
                  </a:cubicBezTo>
                  <a:cubicBezTo>
                    <a:pt x="589580" y="207123"/>
                    <a:pt x="590985" y="245067"/>
                    <a:pt x="590283" y="283713"/>
                  </a:cubicBezTo>
                  <a:cubicBezTo>
                    <a:pt x="590283" y="294253"/>
                    <a:pt x="590985" y="304090"/>
                    <a:pt x="597309" y="312522"/>
                  </a:cubicBezTo>
                  <a:cubicBezTo>
                    <a:pt x="607849" y="325873"/>
                    <a:pt x="617687" y="333602"/>
                    <a:pt x="633145" y="314630"/>
                  </a:cubicBezTo>
                  <a:cubicBezTo>
                    <a:pt x="661954" y="278794"/>
                    <a:pt x="687953" y="279497"/>
                    <a:pt x="719573" y="312522"/>
                  </a:cubicBezTo>
                  <a:cubicBezTo>
                    <a:pt x="756112" y="351872"/>
                    <a:pt x="742761" y="424948"/>
                    <a:pt x="694980" y="448136"/>
                  </a:cubicBezTo>
                  <a:cubicBezTo>
                    <a:pt x="671089" y="459379"/>
                    <a:pt x="653522" y="450947"/>
                    <a:pt x="636659" y="433380"/>
                  </a:cubicBezTo>
                  <a:cubicBezTo>
                    <a:pt x="630334" y="426354"/>
                    <a:pt x="627524" y="410895"/>
                    <a:pt x="612768" y="417219"/>
                  </a:cubicBezTo>
                  <a:cubicBezTo>
                    <a:pt x="598012" y="423543"/>
                    <a:pt x="590283" y="435488"/>
                    <a:pt x="590283" y="451650"/>
                  </a:cubicBezTo>
                  <a:cubicBezTo>
                    <a:pt x="590283" y="490999"/>
                    <a:pt x="588877" y="530348"/>
                    <a:pt x="590985" y="569697"/>
                  </a:cubicBezTo>
                  <a:cubicBezTo>
                    <a:pt x="591688" y="587967"/>
                    <a:pt x="587472" y="595696"/>
                    <a:pt x="567797" y="593588"/>
                  </a:cubicBezTo>
                  <a:cubicBezTo>
                    <a:pt x="548826" y="590777"/>
                    <a:pt x="529151" y="592182"/>
                    <a:pt x="510179" y="592182"/>
                  </a:cubicBezTo>
                  <a:close/>
                </a:path>
              </a:pathLst>
            </a:custGeom>
            <a:solidFill>
              <a:schemeClr val="accent1"/>
            </a:solidFill>
            <a:ln w="25400" cap="flat">
              <a:solidFill>
                <a:schemeClr val="bg1"/>
              </a:solidFill>
              <a:prstDash val="solid"/>
              <a:miter/>
            </a:ln>
          </p:spPr>
          <p:txBody>
            <a:bodyPr rtlCol="0" anchor="ctr"/>
            <a:lstStyle/>
            <a:p>
              <a:endParaRPr lang="en-US" dirty="0"/>
            </a:p>
          </p:txBody>
        </p:sp>
        <p:sp>
          <p:nvSpPr>
            <p:cNvPr id="43" name="Freeform: Shape 58">
              <a:extLst>
                <a:ext uri="{FF2B5EF4-FFF2-40B4-BE49-F238E27FC236}">
                  <a16:creationId xmlns:a16="http://schemas.microsoft.com/office/drawing/2014/main" xmlns="" id="{D9A3A63A-B410-4684-BDA0-CD52310C2994}"/>
                </a:ext>
              </a:extLst>
            </p:cNvPr>
            <p:cNvSpPr/>
            <p:nvPr/>
          </p:nvSpPr>
          <p:spPr>
            <a:xfrm>
              <a:off x="4671494" y="3287754"/>
              <a:ext cx="1064923" cy="1419896"/>
            </a:xfrm>
            <a:custGeom>
              <a:avLst/>
              <a:gdLst>
                <a:gd name="connsiteX0" fmla="*/ 1580 w 442678"/>
                <a:gd name="connsiteY0" fmla="*/ 362575 h 590237"/>
                <a:gd name="connsiteX1" fmla="*/ 1580 w 442678"/>
                <a:gd name="connsiteY1" fmla="*/ 299335 h 590237"/>
                <a:gd name="connsiteX2" fmla="*/ 27579 w 442678"/>
                <a:gd name="connsiteY2" fmla="*/ 257175 h 590237"/>
                <a:gd name="connsiteX3" fmla="*/ 56388 w 442678"/>
                <a:gd name="connsiteY3" fmla="*/ 259986 h 590237"/>
                <a:gd name="connsiteX4" fmla="*/ 130871 w 442678"/>
                <a:gd name="connsiteY4" fmla="*/ 274039 h 590237"/>
                <a:gd name="connsiteX5" fmla="*/ 132979 w 442678"/>
                <a:gd name="connsiteY5" fmla="*/ 171450 h 590237"/>
                <a:gd name="connsiteX6" fmla="*/ 64820 w 442678"/>
                <a:gd name="connsiteY6" fmla="*/ 172855 h 590237"/>
                <a:gd name="connsiteX7" fmla="*/ 34606 w 442678"/>
                <a:gd name="connsiteY7" fmla="*/ 189719 h 590237"/>
                <a:gd name="connsiteX8" fmla="*/ 2986 w 442678"/>
                <a:gd name="connsiteY8" fmla="*/ 152478 h 590237"/>
                <a:gd name="connsiteX9" fmla="*/ 2283 w 442678"/>
                <a:gd name="connsiteY9" fmla="*/ 12648 h 590237"/>
                <a:gd name="connsiteX10" fmla="*/ 17742 w 442678"/>
                <a:gd name="connsiteY10" fmla="*/ 0 h 590237"/>
                <a:gd name="connsiteX11" fmla="*/ 146329 w 442678"/>
                <a:gd name="connsiteY11" fmla="*/ 0 h 590237"/>
                <a:gd name="connsiteX12" fmla="*/ 184976 w 442678"/>
                <a:gd name="connsiteY12" fmla="*/ 22485 h 590237"/>
                <a:gd name="connsiteX13" fmla="*/ 180760 w 442678"/>
                <a:gd name="connsiteY13" fmla="*/ 59726 h 590237"/>
                <a:gd name="connsiteX14" fmla="*/ 155464 w 442678"/>
                <a:gd name="connsiteY14" fmla="*/ 105400 h 590237"/>
                <a:gd name="connsiteX15" fmla="*/ 212380 w 442678"/>
                <a:gd name="connsiteY15" fmla="*/ 148262 h 590237"/>
                <a:gd name="connsiteX16" fmla="*/ 281241 w 442678"/>
                <a:gd name="connsiteY16" fmla="*/ 123669 h 590237"/>
                <a:gd name="connsiteX17" fmla="*/ 276322 w 442678"/>
                <a:gd name="connsiteY17" fmla="*/ 67456 h 590237"/>
                <a:gd name="connsiteX18" fmla="*/ 256648 w 442678"/>
                <a:gd name="connsiteY18" fmla="*/ 30917 h 590237"/>
                <a:gd name="connsiteX19" fmla="*/ 300915 w 442678"/>
                <a:gd name="connsiteY19" fmla="*/ 0 h 590237"/>
                <a:gd name="connsiteX20" fmla="*/ 429503 w 442678"/>
                <a:gd name="connsiteY20" fmla="*/ 0 h 590237"/>
                <a:gd name="connsiteX21" fmla="*/ 445664 w 442678"/>
                <a:gd name="connsiteY21" fmla="*/ 15459 h 590237"/>
                <a:gd name="connsiteX22" fmla="*/ 444961 w 442678"/>
                <a:gd name="connsiteY22" fmla="*/ 144046 h 590237"/>
                <a:gd name="connsiteX23" fmla="*/ 425287 w 442678"/>
                <a:gd name="connsiteY23" fmla="*/ 181990 h 590237"/>
                <a:gd name="connsiteX24" fmla="*/ 383830 w 442678"/>
                <a:gd name="connsiteY24" fmla="*/ 177774 h 590237"/>
                <a:gd name="connsiteX25" fmla="*/ 339562 w 442678"/>
                <a:gd name="connsiteY25" fmla="*/ 153884 h 590237"/>
                <a:gd name="connsiteX26" fmla="*/ 296699 w 442678"/>
                <a:gd name="connsiteY26" fmla="*/ 205881 h 590237"/>
                <a:gd name="connsiteX27" fmla="*/ 319887 w 442678"/>
                <a:gd name="connsiteY27" fmla="*/ 279660 h 590237"/>
                <a:gd name="connsiteX28" fmla="*/ 376100 w 442678"/>
                <a:gd name="connsiteY28" fmla="*/ 276147 h 590237"/>
                <a:gd name="connsiteX29" fmla="*/ 409126 w 442678"/>
                <a:gd name="connsiteY29" fmla="*/ 254364 h 590237"/>
                <a:gd name="connsiteX30" fmla="*/ 443556 w 442678"/>
                <a:gd name="connsiteY30" fmla="*/ 298632 h 590237"/>
                <a:gd name="connsiteX31" fmla="*/ 444259 w 442678"/>
                <a:gd name="connsiteY31" fmla="*/ 430030 h 590237"/>
                <a:gd name="connsiteX32" fmla="*/ 425989 w 442678"/>
                <a:gd name="connsiteY32" fmla="*/ 442678 h 590237"/>
                <a:gd name="connsiteX33" fmla="*/ 307942 w 442678"/>
                <a:gd name="connsiteY33" fmla="*/ 442678 h 590237"/>
                <a:gd name="connsiteX34" fmla="*/ 279835 w 442678"/>
                <a:gd name="connsiteY34" fmla="*/ 450408 h 590237"/>
                <a:gd name="connsiteX35" fmla="*/ 278430 w 442678"/>
                <a:gd name="connsiteY35" fmla="*/ 486244 h 590237"/>
                <a:gd name="connsiteX36" fmla="*/ 281241 w 442678"/>
                <a:gd name="connsiteY36" fmla="*/ 571266 h 590237"/>
                <a:gd name="connsiteX37" fmla="*/ 150545 w 442678"/>
                <a:gd name="connsiteY37" fmla="*/ 558618 h 590237"/>
                <a:gd name="connsiteX38" fmla="*/ 157572 w 442678"/>
                <a:gd name="connsiteY38" fmla="*/ 491162 h 590237"/>
                <a:gd name="connsiteX39" fmla="*/ 175139 w 442678"/>
                <a:gd name="connsiteY39" fmla="*/ 464461 h 590237"/>
                <a:gd name="connsiteX40" fmla="*/ 137195 w 442678"/>
                <a:gd name="connsiteY40" fmla="*/ 443381 h 590237"/>
                <a:gd name="connsiteX41" fmla="*/ 21958 w 442678"/>
                <a:gd name="connsiteY41" fmla="*/ 444084 h 590237"/>
                <a:gd name="connsiteX42" fmla="*/ 175 w 442678"/>
                <a:gd name="connsiteY42" fmla="*/ 423706 h 590237"/>
                <a:gd name="connsiteX43" fmla="*/ 1580 w 442678"/>
                <a:gd name="connsiteY43" fmla="*/ 362575 h 590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442678" h="590237">
                  <a:moveTo>
                    <a:pt x="1580" y="362575"/>
                  </a:moveTo>
                  <a:cubicBezTo>
                    <a:pt x="1580" y="341495"/>
                    <a:pt x="2283" y="320415"/>
                    <a:pt x="1580" y="299335"/>
                  </a:cubicBezTo>
                  <a:cubicBezTo>
                    <a:pt x="878" y="279660"/>
                    <a:pt x="12823" y="267012"/>
                    <a:pt x="27579" y="257175"/>
                  </a:cubicBezTo>
                  <a:cubicBezTo>
                    <a:pt x="37416" y="250851"/>
                    <a:pt x="46551" y="250851"/>
                    <a:pt x="56388" y="259986"/>
                  </a:cubicBezTo>
                  <a:cubicBezTo>
                    <a:pt x="94332" y="297227"/>
                    <a:pt x="105575" y="298632"/>
                    <a:pt x="130871" y="274039"/>
                  </a:cubicBezTo>
                  <a:cubicBezTo>
                    <a:pt x="156869" y="248041"/>
                    <a:pt x="157572" y="198854"/>
                    <a:pt x="132979" y="171450"/>
                  </a:cubicBezTo>
                  <a:cubicBezTo>
                    <a:pt x="108385" y="144749"/>
                    <a:pt x="88711" y="144749"/>
                    <a:pt x="64820" y="172855"/>
                  </a:cubicBezTo>
                  <a:cubicBezTo>
                    <a:pt x="57091" y="181990"/>
                    <a:pt x="50767" y="196043"/>
                    <a:pt x="34606" y="189719"/>
                  </a:cubicBezTo>
                  <a:cubicBezTo>
                    <a:pt x="17742" y="183395"/>
                    <a:pt x="3689" y="170747"/>
                    <a:pt x="2986" y="152478"/>
                  </a:cubicBezTo>
                  <a:cubicBezTo>
                    <a:pt x="1580" y="106102"/>
                    <a:pt x="2283" y="59726"/>
                    <a:pt x="2283" y="12648"/>
                  </a:cubicBezTo>
                  <a:cubicBezTo>
                    <a:pt x="2283" y="703"/>
                    <a:pt x="8607" y="0"/>
                    <a:pt x="17742" y="0"/>
                  </a:cubicBezTo>
                  <a:cubicBezTo>
                    <a:pt x="60604" y="0"/>
                    <a:pt x="103467" y="0"/>
                    <a:pt x="146329" y="0"/>
                  </a:cubicBezTo>
                  <a:cubicBezTo>
                    <a:pt x="163193" y="0"/>
                    <a:pt x="175139" y="9135"/>
                    <a:pt x="184976" y="22485"/>
                  </a:cubicBezTo>
                  <a:cubicBezTo>
                    <a:pt x="195516" y="36539"/>
                    <a:pt x="195516" y="47781"/>
                    <a:pt x="180760" y="59726"/>
                  </a:cubicBezTo>
                  <a:cubicBezTo>
                    <a:pt x="166004" y="70969"/>
                    <a:pt x="147032" y="82212"/>
                    <a:pt x="155464" y="105400"/>
                  </a:cubicBezTo>
                  <a:cubicBezTo>
                    <a:pt x="165301" y="131398"/>
                    <a:pt x="183570" y="146857"/>
                    <a:pt x="212380" y="148262"/>
                  </a:cubicBezTo>
                  <a:cubicBezTo>
                    <a:pt x="239081" y="149668"/>
                    <a:pt x="262972" y="146857"/>
                    <a:pt x="281241" y="123669"/>
                  </a:cubicBezTo>
                  <a:cubicBezTo>
                    <a:pt x="298807" y="100481"/>
                    <a:pt x="298105" y="87131"/>
                    <a:pt x="276322" y="67456"/>
                  </a:cubicBezTo>
                  <a:cubicBezTo>
                    <a:pt x="265079" y="57619"/>
                    <a:pt x="246810" y="50592"/>
                    <a:pt x="256648" y="30917"/>
                  </a:cubicBezTo>
                  <a:cubicBezTo>
                    <a:pt x="265079" y="12648"/>
                    <a:pt x="279835" y="0"/>
                    <a:pt x="300915" y="0"/>
                  </a:cubicBezTo>
                  <a:cubicBezTo>
                    <a:pt x="343778" y="0"/>
                    <a:pt x="386640" y="0"/>
                    <a:pt x="429503" y="0"/>
                  </a:cubicBezTo>
                  <a:cubicBezTo>
                    <a:pt x="441448" y="0"/>
                    <a:pt x="445664" y="2811"/>
                    <a:pt x="445664" y="15459"/>
                  </a:cubicBezTo>
                  <a:cubicBezTo>
                    <a:pt x="444961" y="58321"/>
                    <a:pt x="445664" y="101184"/>
                    <a:pt x="444961" y="144046"/>
                  </a:cubicBezTo>
                  <a:cubicBezTo>
                    <a:pt x="444961" y="159505"/>
                    <a:pt x="437232" y="171450"/>
                    <a:pt x="425287" y="181990"/>
                  </a:cubicBezTo>
                  <a:cubicBezTo>
                    <a:pt x="409828" y="194638"/>
                    <a:pt x="397180" y="196043"/>
                    <a:pt x="383830" y="177774"/>
                  </a:cubicBezTo>
                  <a:cubicBezTo>
                    <a:pt x="373290" y="163018"/>
                    <a:pt x="361345" y="145452"/>
                    <a:pt x="339562" y="153884"/>
                  </a:cubicBezTo>
                  <a:cubicBezTo>
                    <a:pt x="316374" y="162315"/>
                    <a:pt x="299510" y="178477"/>
                    <a:pt x="296699" y="205881"/>
                  </a:cubicBezTo>
                  <a:cubicBezTo>
                    <a:pt x="293186" y="233987"/>
                    <a:pt x="295294" y="260688"/>
                    <a:pt x="319887" y="279660"/>
                  </a:cubicBezTo>
                  <a:cubicBezTo>
                    <a:pt x="343075" y="297930"/>
                    <a:pt x="355723" y="296524"/>
                    <a:pt x="376100" y="276147"/>
                  </a:cubicBezTo>
                  <a:cubicBezTo>
                    <a:pt x="385235" y="267012"/>
                    <a:pt x="390154" y="248041"/>
                    <a:pt x="409126" y="254364"/>
                  </a:cubicBezTo>
                  <a:cubicBezTo>
                    <a:pt x="429503" y="261391"/>
                    <a:pt x="442854" y="276850"/>
                    <a:pt x="443556" y="298632"/>
                  </a:cubicBezTo>
                  <a:cubicBezTo>
                    <a:pt x="444961" y="342197"/>
                    <a:pt x="443556" y="386465"/>
                    <a:pt x="444259" y="430030"/>
                  </a:cubicBezTo>
                  <a:cubicBezTo>
                    <a:pt x="444259" y="444786"/>
                    <a:pt x="435124" y="442678"/>
                    <a:pt x="425989" y="442678"/>
                  </a:cubicBezTo>
                  <a:cubicBezTo>
                    <a:pt x="386640" y="442678"/>
                    <a:pt x="347291" y="442678"/>
                    <a:pt x="307942" y="442678"/>
                  </a:cubicBezTo>
                  <a:cubicBezTo>
                    <a:pt x="297402" y="442678"/>
                    <a:pt x="288268" y="443381"/>
                    <a:pt x="279835" y="450408"/>
                  </a:cubicBezTo>
                  <a:cubicBezTo>
                    <a:pt x="265782" y="461650"/>
                    <a:pt x="259458" y="470785"/>
                    <a:pt x="278430" y="486244"/>
                  </a:cubicBezTo>
                  <a:cubicBezTo>
                    <a:pt x="312158" y="512945"/>
                    <a:pt x="312158" y="541051"/>
                    <a:pt x="281241" y="571266"/>
                  </a:cubicBezTo>
                  <a:cubicBezTo>
                    <a:pt x="245405" y="606399"/>
                    <a:pt x="180057" y="600075"/>
                    <a:pt x="150545" y="558618"/>
                  </a:cubicBezTo>
                  <a:cubicBezTo>
                    <a:pt x="132276" y="532619"/>
                    <a:pt x="134384" y="513647"/>
                    <a:pt x="157572" y="491162"/>
                  </a:cubicBezTo>
                  <a:cubicBezTo>
                    <a:pt x="165301" y="483433"/>
                    <a:pt x="182868" y="479920"/>
                    <a:pt x="175139" y="464461"/>
                  </a:cubicBezTo>
                  <a:cubicBezTo>
                    <a:pt x="168112" y="449705"/>
                    <a:pt x="154761" y="442678"/>
                    <a:pt x="137195" y="443381"/>
                  </a:cubicBezTo>
                  <a:cubicBezTo>
                    <a:pt x="98548" y="444084"/>
                    <a:pt x="60604" y="442678"/>
                    <a:pt x="21958" y="444084"/>
                  </a:cubicBezTo>
                  <a:cubicBezTo>
                    <a:pt x="5797" y="444786"/>
                    <a:pt x="-1230" y="441976"/>
                    <a:pt x="175" y="423706"/>
                  </a:cubicBezTo>
                  <a:cubicBezTo>
                    <a:pt x="2986" y="402627"/>
                    <a:pt x="1580" y="382249"/>
                    <a:pt x="1580" y="362575"/>
                  </a:cubicBezTo>
                  <a:close/>
                </a:path>
              </a:pathLst>
            </a:custGeom>
            <a:solidFill>
              <a:schemeClr val="accent2"/>
            </a:solidFill>
            <a:ln w="25400" cap="flat">
              <a:solidFill>
                <a:schemeClr val="bg1"/>
              </a:solidFill>
              <a:prstDash val="solid"/>
              <a:miter/>
            </a:ln>
          </p:spPr>
          <p:txBody>
            <a:bodyPr rtlCol="0" anchor="ctr"/>
            <a:lstStyle/>
            <a:p>
              <a:endParaRPr lang="en-US"/>
            </a:p>
          </p:txBody>
        </p:sp>
        <p:sp>
          <p:nvSpPr>
            <p:cNvPr id="44" name="Freeform: Shape 59">
              <a:extLst>
                <a:ext uri="{FF2B5EF4-FFF2-40B4-BE49-F238E27FC236}">
                  <a16:creationId xmlns:a16="http://schemas.microsoft.com/office/drawing/2014/main" xmlns="" id="{179F46F9-FCC8-4C77-B65A-C82DEE9E5845}"/>
                </a:ext>
              </a:extLst>
            </p:cNvPr>
            <p:cNvSpPr/>
            <p:nvPr/>
          </p:nvSpPr>
          <p:spPr>
            <a:xfrm rot="10800000" flipV="1">
              <a:off x="5377442" y="2923992"/>
              <a:ext cx="1774869" cy="1419896"/>
            </a:xfrm>
            <a:custGeom>
              <a:avLst/>
              <a:gdLst>
                <a:gd name="connsiteX0" fmla="*/ 510179 w 737797"/>
                <a:gd name="connsiteY0" fmla="*/ 592182 h 590237"/>
                <a:gd name="connsiteX1" fmla="*/ 449750 w 737797"/>
                <a:gd name="connsiteY1" fmla="*/ 592182 h 590237"/>
                <a:gd name="connsiteX2" fmla="*/ 408293 w 737797"/>
                <a:gd name="connsiteY2" fmla="*/ 569697 h 590237"/>
                <a:gd name="connsiteX3" fmla="*/ 412509 w 737797"/>
                <a:gd name="connsiteY3" fmla="*/ 532456 h 590237"/>
                <a:gd name="connsiteX4" fmla="*/ 438507 w 737797"/>
                <a:gd name="connsiteY4" fmla="*/ 486783 h 590237"/>
                <a:gd name="connsiteX5" fmla="*/ 378781 w 737797"/>
                <a:gd name="connsiteY5" fmla="*/ 443218 h 590237"/>
                <a:gd name="connsiteX6" fmla="*/ 314838 w 737797"/>
                <a:gd name="connsiteY6" fmla="*/ 465703 h 590237"/>
                <a:gd name="connsiteX7" fmla="*/ 319757 w 737797"/>
                <a:gd name="connsiteY7" fmla="*/ 526132 h 590237"/>
                <a:gd name="connsiteX8" fmla="*/ 338729 w 737797"/>
                <a:gd name="connsiteY8" fmla="*/ 558455 h 590237"/>
                <a:gd name="connsiteX9" fmla="*/ 298677 w 737797"/>
                <a:gd name="connsiteY9" fmla="*/ 591480 h 590237"/>
                <a:gd name="connsiteX10" fmla="*/ 161658 w 737797"/>
                <a:gd name="connsiteY10" fmla="*/ 592182 h 590237"/>
                <a:gd name="connsiteX11" fmla="*/ 149712 w 737797"/>
                <a:gd name="connsiteY11" fmla="*/ 573913 h 590237"/>
                <a:gd name="connsiteX12" fmla="*/ 149712 w 737797"/>
                <a:gd name="connsiteY12" fmla="*/ 458676 h 590237"/>
                <a:gd name="connsiteX13" fmla="*/ 141983 w 737797"/>
                <a:gd name="connsiteY13" fmla="*/ 427759 h 590237"/>
                <a:gd name="connsiteX14" fmla="*/ 108255 w 737797"/>
                <a:gd name="connsiteY14" fmla="*/ 426354 h 590237"/>
                <a:gd name="connsiteX15" fmla="*/ 55555 w 737797"/>
                <a:gd name="connsiteY15" fmla="*/ 450947 h 590237"/>
                <a:gd name="connsiteX16" fmla="*/ 4261 w 737797"/>
                <a:gd name="connsiteY16" fmla="*/ 398950 h 590237"/>
                <a:gd name="connsiteX17" fmla="*/ 35178 w 737797"/>
                <a:gd name="connsiteY17" fmla="*/ 299172 h 590237"/>
                <a:gd name="connsiteX18" fmla="*/ 102634 w 737797"/>
                <a:gd name="connsiteY18" fmla="*/ 306901 h 590237"/>
                <a:gd name="connsiteX19" fmla="*/ 128632 w 737797"/>
                <a:gd name="connsiteY19" fmla="*/ 324468 h 590237"/>
                <a:gd name="connsiteX20" fmla="*/ 149712 w 737797"/>
                <a:gd name="connsiteY20" fmla="*/ 289334 h 590237"/>
                <a:gd name="connsiteX21" fmla="*/ 149010 w 737797"/>
                <a:gd name="connsiteY21" fmla="*/ 174097 h 590237"/>
                <a:gd name="connsiteX22" fmla="*/ 174305 w 737797"/>
                <a:gd name="connsiteY22" fmla="*/ 148802 h 590237"/>
                <a:gd name="connsiteX23" fmla="*/ 286732 w 737797"/>
                <a:gd name="connsiteY23" fmla="*/ 149504 h 590237"/>
                <a:gd name="connsiteX24" fmla="*/ 310622 w 737797"/>
                <a:gd name="connsiteY24" fmla="*/ 144586 h 590237"/>
                <a:gd name="connsiteX25" fmla="*/ 314136 w 737797"/>
                <a:gd name="connsiteY25" fmla="*/ 108047 h 590237"/>
                <a:gd name="connsiteX26" fmla="*/ 311325 w 737797"/>
                <a:gd name="connsiteY26" fmla="*/ 23025 h 590237"/>
                <a:gd name="connsiteX27" fmla="*/ 439913 w 737797"/>
                <a:gd name="connsiteY27" fmla="*/ 32862 h 590237"/>
                <a:gd name="connsiteX28" fmla="*/ 433589 w 737797"/>
                <a:gd name="connsiteY28" fmla="*/ 104534 h 590237"/>
                <a:gd name="connsiteX29" fmla="*/ 416724 w 737797"/>
                <a:gd name="connsiteY29" fmla="*/ 128424 h 590237"/>
                <a:gd name="connsiteX30" fmla="*/ 451858 w 737797"/>
                <a:gd name="connsiteY30" fmla="*/ 149504 h 590237"/>
                <a:gd name="connsiteX31" fmla="*/ 572013 w 737797"/>
                <a:gd name="connsiteY31" fmla="*/ 148802 h 590237"/>
                <a:gd name="connsiteX32" fmla="*/ 590985 w 737797"/>
                <a:gd name="connsiteY32" fmla="*/ 168476 h 590237"/>
                <a:gd name="connsiteX33" fmla="*/ 590283 w 737797"/>
                <a:gd name="connsiteY33" fmla="*/ 283713 h 590237"/>
                <a:gd name="connsiteX34" fmla="*/ 597309 w 737797"/>
                <a:gd name="connsiteY34" fmla="*/ 312522 h 590237"/>
                <a:gd name="connsiteX35" fmla="*/ 633145 w 737797"/>
                <a:gd name="connsiteY35" fmla="*/ 314630 h 590237"/>
                <a:gd name="connsiteX36" fmla="*/ 719573 w 737797"/>
                <a:gd name="connsiteY36" fmla="*/ 312522 h 590237"/>
                <a:gd name="connsiteX37" fmla="*/ 694980 w 737797"/>
                <a:gd name="connsiteY37" fmla="*/ 448136 h 590237"/>
                <a:gd name="connsiteX38" fmla="*/ 636659 w 737797"/>
                <a:gd name="connsiteY38" fmla="*/ 433380 h 590237"/>
                <a:gd name="connsiteX39" fmla="*/ 612768 w 737797"/>
                <a:gd name="connsiteY39" fmla="*/ 417219 h 590237"/>
                <a:gd name="connsiteX40" fmla="*/ 590283 w 737797"/>
                <a:gd name="connsiteY40" fmla="*/ 451650 h 590237"/>
                <a:gd name="connsiteX41" fmla="*/ 590985 w 737797"/>
                <a:gd name="connsiteY41" fmla="*/ 569697 h 590237"/>
                <a:gd name="connsiteX42" fmla="*/ 567797 w 737797"/>
                <a:gd name="connsiteY42" fmla="*/ 593588 h 590237"/>
                <a:gd name="connsiteX43" fmla="*/ 510179 w 737797"/>
                <a:gd name="connsiteY43" fmla="*/ 592182 h 590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737797" h="590237">
                  <a:moveTo>
                    <a:pt x="510179" y="592182"/>
                  </a:moveTo>
                  <a:cubicBezTo>
                    <a:pt x="489802" y="592182"/>
                    <a:pt x="470127" y="592182"/>
                    <a:pt x="449750" y="592182"/>
                  </a:cubicBezTo>
                  <a:cubicBezTo>
                    <a:pt x="431481" y="592182"/>
                    <a:pt x="418833" y="583751"/>
                    <a:pt x="408293" y="569697"/>
                  </a:cubicBezTo>
                  <a:cubicBezTo>
                    <a:pt x="397753" y="555644"/>
                    <a:pt x="397753" y="543699"/>
                    <a:pt x="412509" y="532456"/>
                  </a:cubicBezTo>
                  <a:cubicBezTo>
                    <a:pt x="427264" y="521213"/>
                    <a:pt x="445534" y="509971"/>
                    <a:pt x="438507" y="486783"/>
                  </a:cubicBezTo>
                  <a:cubicBezTo>
                    <a:pt x="430778" y="460785"/>
                    <a:pt x="407590" y="445326"/>
                    <a:pt x="378781" y="443218"/>
                  </a:cubicBezTo>
                  <a:cubicBezTo>
                    <a:pt x="354188" y="441813"/>
                    <a:pt x="331702" y="444623"/>
                    <a:pt x="314838" y="465703"/>
                  </a:cubicBezTo>
                  <a:cubicBezTo>
                    <a:pt x="294461" y="490296"/>
                    <a:pt x="295164" y="504349"/>
                    <a:pt x="319757" y="526132"/>
                  </a:cubicBezTo>
                  <a:cubicBezTo>
                    <a:pt x="329594" y="534564"/>
                    <a:pt x="345053" y="540186"/>
                    <a:pt x="338729" y="558455"/>
                  </a:cubicBezTo>
                  <a:cubicBezTo>
                    <a:pt x="331702" y="576724"/>
                    <a:pt x="317649" y="590777"/>
                    <a:pt x="298677" y="591480"/>
                  </a:cubicBezTo>
                  <a:cubicBezTo>
                    <a:pt x="253004" y="593588"/>
                    <a:pt x="207331" y="591480"/>
                    <a:pt x="161658" y="592182"/>
                  </a:cubicBezTo>
                  <a:cubicBezTo>
                    <a:pt x="146199" y="592182"/>
                    <a:pt x="149712" y="581642"/>
                    <a:pt x="149712" y="573913"/>
                  </a:cubicBezTo>
                  <a:cubicBezTo>
                    <a:pt x="149712" y="535267"/>
                    <a:pt x="149712" y="497323"/>
                    <a:pt x="149712" y="458676"/>
                  </a:cubicBezTo>
                  <a:cubicBezTo>
                    <a:pt x="149712" y="447434"/>
                    <a:pt x="149712" y="436894"/>
                    <a:pt x="141983" y="427759"/>
                  </a:cubicBezTo>
                  <a:cubicBezTo>
                    <a:pt x="131443" y="415111"/>
                    <a:pt x="121606" y="407382"/>
                    <a:pt x="108255" y="426354"/>
                  </a:cubicBezTo>
                  <a:cubicBezTo>
                    <a:pt x="95607" y="443920"/>
                    <a:pt x="80149" y="459379"/>
                    <a:pt x="55555" y="450947"/>
                  </a:cubicBezTo>
                  <a:cubicBezTo>
                    <a:pt x="30259" y="442515"/>
                    <a:pt x="11288" y="426354"/>
                    <a:pt x="4261" y="398950"/>
                  </a:cubicBezTo>
                  <a:cubicBezTo>
                    <a:pt x="-6982" y="356087"/>
                    <a:pt x="4261" y="320954"/>
                    <a:pt x="35178" y="299172"/>
                  </a:cubicBezTo>
                  <a:cubicBezTo>
                    <a:pt x="61177" y="280902"/>
                    <a:pt x="80149" y="283713"/>
                    <a:pt x="102634" y="306901"/>
                  </a:cubicBezTo>
                  <a:cubicBezTo>
                    <a:pt x="109661" y="313928"/>
                    <a:pt x="111769" y="331494"/>
                    <a:pt x="128632" y="324468"/>
                  </a:cubicBezTo>
                  <a:cubicBezTo>
                    <a:pt x="143388" y="317441"/>
                    <a:pt x="149712" y="304793"/>
                    <a:pt x="149712" y="289334"/>
                  </a:cubicBezTo>
                  <a:cubicBezTo>
                    <a:pt x="149712" y="250688"/>
                    <a:pt x="151118" y="212744"/>
                    <a:pt x="149010" y="174097"/>
                  </a:cubicBezTo>
                  <a:cubicBezTo>
                    <a:pt x="148307" y="153720"/>
                    <a:pt x="153225" y="147396"/>
                    <a:pt x="174305" y="148802"/>
                  </a:cubicBezTo>
                  <a:cubicBezTo>
                    <a:pt x="211547" y="150910"/>
                    <a:pt x="249491" y="149504"/>
                    <a:pt x="286732" y="149504"/>
                  </a:cubicBezTo>
                  <a:cubicBezTo>
                    <a:pt x="295164" y="149504"/>
                    <a:pt x="302893" y="149504"/>
                    <a:pt x="310622" y="144586"/>
                  </a:cubicBezTo>
                  <a:cubicBezTo>
                    <a:pt x="330297" y="132640"/>
                    <a:pt x="331000" y="122803"/>
                    <a:pt x="314136" y="108047"/>
                  </a:cubicBezTo>
                  <a:cubicBezTo>
                    <a:pt x="281110" y="79941"/>
                    <a:pt x="280408" y="52537"/>
                    <a:pt x="311325" y="23025"/>
                  </a:cubicBezTo>
                  <a:cubicBezTo>
                    <a:pt x="346458" y="-11406"/>
                    <a:pt x="409698" y="-6487"/>
                    <a:pt x="439913" y="32862"/>
                  </a:cubicBezTo>
                  <a:cubicBezTo>
                    <a:pt x="460993" y="59563"/>
                    <a:pt x="458884" y="81346"/>
                    <a:pt x="433589" y="104534"/>
                  </a:cubicBezTo>
                  <a:cubicBezTo>
                    <a:pt x="426562" y="111560"/>
                    <a:pt x="410401" y="114371"/>
                    <a:pt x="416724" y="128424"/>
                  </a:cubicBezTo>
                  <a:cubicBezTo>
                    <a:pt x="423049" y="141775"/>
                    <a:pt x="434994" y="149504"/>
                    <a:pt x="451858" y="149504"/>
                  </a:cubicBezTo>
                  <a:cubicBezTo>
                    <a:pt x="491910" y="148802"/>
                    <a:pt x="531962" y="150207"/>
                    <a:pt x="572013" y="148802"/>
                  </a:cubicBezTo>
                  <a:cubicBezTo>
                    <a:pt x="588175" y="148099"/>
                    <a:pt x="591688" y="153720"/>
                    <a:pt x="590985" y="168476"/>
                  </a:cubicBezTo>
                  <a:cubicBezTo>
                    <a:pt x="589580" y="207123"/>
                    <a:pt x="590985" y="245067"/>
                    <a:pt x="590283" y="283713"/>
                  </a:cubicBezTo>
                  <a:cubicBezTo>
                    <a:pt x="590283" y="294253"/>
                    <a:pt x="590985" y="304090"/>
                    <a:pt x="597309" y="312522"/>
                  </a:cubicBezTo>
                  <a:cubicBezTo>
                    <a:pt x="607849" y="325873"/>
                    <a:pt x="617687" y="333602"/>
                    <a:pt x="633145" y="314630"/>
                  </a:cubicBezTo>
                  <a:cubicBezTo>
                    <a:pt x="661954" y="278794"/>
                    <a:pt x="687953" y="279497"/>
                    <a:pt x="719573" y="312522"/>
                  </a:cubicBezTo>
                  <a:cubicBezTo>
                    <a:pt x="756112" y="351872"/>
                    <a:pt x="742761" y="424948"/>
                    <a:pt x="694980" y="448136"/>
                  </a:cubicBezTo>
                  <a:cubicBezTo>
                    <a:pt x="671089" y="459379"/>
                    <a:pt x="653522" y="450947"/>
                    <a:pt x="636659" y="433380"/>
                  </a:cubicBezTo>
                  <a:cubicBezTo>
                    <a:pt x="630334" y="426354"/>
                    <a:pt x="627524" y="410895"/>
                    <a:pt x="612768" y="417219"/>
                  </a:cubicBezTo>
                  <a:cubicBezTo>
                    <a:pt x="598012" y="423543"/>
                    <a:pt x="590283" y="435488"/>
                    <a:pt x="590283" y="451650"/>
                  </a:cubicBezTo>
                  <a:cubicBezTo>
                    <a:pt x="590283" y="490999"/>
                    <a:pt x="588877" y="530348"/>
                    <a:pt x="590985" y="569697"/>
                  </a:cubicBezTo>
                  <a:cubicBezTo>
                    <a:pt x="591688" y="587967"/>
                    <a:pt x="587472" y="595696"/>
                    <a:pt x="567797" y="593588"/>
                  </a:cubicBezTo>
                  <a:cubicBezTo>
                    <a:pt x="548826" y="590777"/>
                    <a:pt x="529151" y="592182"/>
                    <a:pt x="510179" y="592182"/>
                  </a:cubicBezTo>
                  <a:close/>
                </a:path>
              </a:pathLst>
            </a:custGeom>
            <a:solidFill>
              <a:schemeClr val="accent3"/>
            </a:solidFill>
            <a:ln w="25400" cap="flat">
              <a:solidFill>
                <a:schemeClr val="bg1"/>
              </a:solidFill>
              <a:prstDash val="solid"/>
              <a:miter/>
            </a:ln>
          </p:spPr>
          <p:txBody>
            <a:bodyPr rtlCol="0" anchor="ctr"/>
            <a:lstStyle/>
            <a:p>
              <a:endParaRPr lang="en-US" dirty="0"/>
            </a:p>
          </p:txBody>
        </p:sp>
        <p:sp>
          <p:nvSpPr>
            <p:cNvPr id="45" name="Freeform: Shape 60">
              <a:extLst>
                <a:ext uri="{FF2B5EF4-FFF2-40B4-BE49-F238E27FC236}">
                  <a16:creationId xmlns:a16="http://schemas.microsoft.com/office/drawing/2014/main" xmlns="" id="{DE9F323A-2935-4067-99B3-32FB1D39A718}"/>
                </a:ext>
              </a:extLst>
            </p:cNvPr>
            <p:cNvSpPr/>
            <p:nvPr/>
          </p:nvSpPr>
          <p:spPr>
            <a:xfrm rot="10800000" flipV="1">
              <a:off x="6744749" y="3278817"/>
              <a:ext cx="1064923" cy="1419896"/>
            </a:xfrm>
            <a:custGeom>
              <a:avLst/>
              <a:gdLst>
                <a:gd name="connsiteX0" fmla="*/ 1580 w 442678"/>
                <a:gd name="connsiteY0" fmla="*/ 362575 h 590237"/>
                <a:gd name="connsiteX1" fmla="*/ 1580 w 442678"/>
                <a:gd name="connsiteY1" fmla="*/ 299335 h 590237"/>
                <a:gd name="connsiteX2" fmla="*/ 27579 w 442678"/>
                <a:gd name="connsiteY2" fmla="*/ 257175 h 590237"/>
                <a:gd name="connsiteX3" fmla="*/ 56388 w 442678"/>
                <a:gd name="connsiteY3" fmla="*/ 259986 h 590237"/>
                <a:gd name="connsiteX4" fmla="*/ 130871 w 442678"/>
                <a:gd name="connsiteY4" fmla="*/ 274039 h 590237"/>
                <a:gd name="connsiteX5" fmla="*/ 132979 w 442678"/>
                <a:gd name="connsiteY5" fmla="*/ 171450 h 590237"/>
                <a:gd name="connsiteX6" fmla="*/ 64820 w 442678"/>
                <a:gd name="connsiteY6" fmla="*/ 172855 h 590237"/>
                <a:gd name="connsiteX7" fmla="*/ 34606 w 442678"/>
                <a:gd name="connsiteY7" fmla="*/ 189719 h 590237"/>
                <a:gd name="connsiteX8" fmla="*/ 2986 w 442678"/>
                <a:gd name="connsiteY8" fmla="*/ 152478 h 590237"/>
                <a:gd name="connsiteX9" fmla="*/ 2283 w 442678"/>
                <a:gd name="connsiteY9" fmla="*/ 12648 h 590237"/>
                <a:gd name="connsiteX10" fmla="*/ 17742 w 442678"/>
                <a:gd name="connsiteY10" fmla="*/ 0 h 590237"/>
                <a:gd name="connsiteX11" fmla="*/ 146329 w 442678"/>
                <a:gd name="connsiteY11" fmla="*/ 0 h 590237"/>
                <a:gd name="connsiteX12" fmla="*/ 184976 w 442678"/>
                <a:gd name="connsiteY12" fmla="*/ 22485 h 590237"/>
                <a:gd name="connsiteX13" fmla="*/ 180760 w 442678"/>
                <a:gd name="connsiteY13" fmla="*/ 59726 h 590237"/>
                <a:gd name="connsiteX14" fmla="*/ 155464 w 442678"/>
                <a:gd name="connsiteY14" fmla="*/ 105400 h 590237"/>
                <a:gd name="connsiteX15" fmla="*/ 212380 w 442678"/>
                <a:gd name="connsiteY15" fmla="*/ 148262 h 590237"/>
                <a:gd name="connsiteX16" fmla="*/ 281241 w 442678"/>
                <a:gd name="connsiteY16" fmla="*/ 123669 h 590237"/>
                <a:gd name="connsiteX17" fmla="*/ 276322 w 442678"/>
                <a:gd name="connsiteY17" fmla="*/ 67456 h 590237"/>
                <a:gd name="connsiteX18" fmla="*/ 256648 w 442678"/>
                <a:gd name="connsiteY18" fmla="*/ 30917 h 590237"/>
                <a:gd name="connsiteX19" fmla="*/ 300915 w 442678"/>
                <a:gd name="connsiteY19" fmla="*/ 0 h 590237"/>
                <a:gd name="connsiteX20" fmla="*/ 429503 w 442678"/>
                <a:gd name="connsiteY20" fmla="*/ 0 h 590237"/>
                <a:gd name="connsiteX21" fmla="*/ 445664 w 442678"/>
                <a:gd name="connsiteY21" fmla="*/ 15459 h 590237"/>
                <a:gd name="connsiteX22" fmla="*/ 444961 w 442678"/>
                <a:gd name="connsiteY22" fmla="*/ 144046 h 590237"/>
                <a:gd name="connsiteX23" fmla="*/ 425287 w 442678"/>
                <a:gd name="connsiteY23" fmla="*/ 181990 h 590237"/>
                <a:gd name="connsiteX24" fmla="*/ 383830 w 442678"/>
                <a:gd name="connsiteY24" fmla="*/ 177774 h 590237"/>
                <a:gd name="connsiteX25" fmla="*/ 339562 w 442678"/>
                <a:gd name="connsiteY25" fmla="*/ 153884 h 590237"/>
                <a:gd name="connsiteX26" fmla="*/ 296699 w 442678"/>
                <a:gd name="connsiteY26" fmla="*/ 205881 h 590237"/>
                <a:gd name="connsiteX27" fmla="*/ 319887 w 442678"/>
                <a:gd name="connsiteY27" fmla="*/ 279660 h 590237"/>
                <a:gd name="connsiteX28" fmla="*/ 376100 w 442678"/>
                <a:gd name="connsiteY28" fmla="*/ 276147 h 590237"/>
                <a:gd name="connsiteX29" fmla="*/ 409126 w 442678"/>
                <a:gd name="connsiteY29" fmla="*/ 254364 h 590237"/>
                <a:gd name="connsiteX30" fmla="*/ 443556 w 442678"/>
                <a:gd name="connsiteY30" fmla="*/ 298632 h 590237"/>
                <a:gd name="connsiteX31" fmla="*/ 444259 w 442678"/>
                <a:gd name="connsiteY31" fmla="*/ 430030 h 590237"/>
                <a:gd name="connsiteX32" fmla="*/ 425989 w 442678"/>
                <a:gd name="connsiteY32" fmla="*/ 442678 h 590237"/>
                <a:gd name="connsiteX33" fmla="*/ 307942 w 442678"/>
                <a:gd name="connsiteY33" fmla="*/ 442678 h 590237"/>
                <a:gd name="connsiteX34" fmla="*/ 279835 w 442678"/>
                <a:gd name="connsiteY34" fmla="*/ 450408 h 590237"/>
                <a:gd name="connsiteX35" fmla="*/ 278430 w 442678"/>
                <a:gd name="connsiteY35" fmla="*/ 486244 h 590237"/>
                <a:gd name="connsiteX36" fmla="*/ 281241 w 442678"/>
                <a:gd name="connsiteY36" fmla="*/ 571266 h 590237"/>
                <a:gd name="connsiteX37" fmla="*/ 150545 w 442678"/>
                <a:gd name="connsiteY37" fmla="*/ 558618 h 590237"/>
                <a:gd name="connsiteX38" fmla="*/ 157572 w 442678"/>
                <a:gd name="connsiteY38" fmla="*/ 491162 h 590237"/>
                <a:gd name="connsiteX39" fmla="*/ 175139 w 442678"/>
                <a:gd name="connsiteY39" fmla="*/ 464461 h 590237"/>
                <a:gd name="connsiteX40" fmla="*/ 137195 w 442678"/>
                <a:gd name="connsiteY40" fmla="*/ 443381 h 590237"/>
                <a:gd name="connsiteX41" fmla="*/ 21958 w 442678"/>
                <a:gd name="connsiteY41" fmla="*/ 444084 h 590237"/>
                <a:gd name="connsiteX42" fmla="*/ 175 w 442678"/>
                <a:gd name="connsiteY42" fmla="*/ 423706 h 590237"/>
                <a:gd name="connsiteX43" fmla="*/ 1580 w 442678"/>
                <a:gd name="connsiteY43" fmla="*/ 362575 h 590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442678" h="590237">
                  <a:moveTo>
                    <a:pt x="1580" y="362575"/>
                  </a:moveTo>
                  <a:cubicBezTo>
                    <a:pt x="1580" y="341495"/>
                    <a:pt x="2283" y="320415"/>
                    <a:pt x="1580" y="299335"/>
                  </a:cubicBezTo>
                  <a:cubicBezTo>
                    <a:pt x="878" y="279660"/>
                    <a:pt x="12823" y="267012"/>
                    <a:pt x="27579" y="257175"/>
                  </a:cubicBezTo>
                  <a:cubicBezTo>
                    <a:pt x="37416" y="250851"/>
                    <a:pt x="46551" y="250851"/>
                    <a:pt x="56388" y="259986"/>
                  </a:cubicBezTo>
                  <a:cubicBezTo>
                    <a:pt x="94332" y="297227"/>
                    <a:pt x="105575" y="298632"/>
                    <a:pt x="130871" y="274039"/>
                  </a:cubicBezTo>
                  <a:cubicBezTo>
                    <a:pt x="156869" y="248041"/>
                    <a:pt x="157572" y="198854"/>
                    <a:pt x="132979" y="171450"/>
                  </a:cubicBezTo>
                  <a:cubicBezTo>
                    <a:pt x="108385" y="144749"/>
                    <a:pt x="88711" y="144749"/>
                    <a:pt x="64820" y="172855"/>
                  </a:cubicBezTo>
                  <a:cubicBezTo>
                    <a:pt x="57091" y="181990"/>
                    <a:pt x="50767" y="196043"/>
                    <a:pt x="34606" y="189719"/>
                  </a:cubicBezTo>
                  <a:cubicBezTo>
                    <a:pt x="17742" y="183395"/>
                    <a:pt x="3689" y="170747"/>
                    <a:pt x="2986" y="152478"/>
                  </a:cubicBezTo>
                  <a:cubicBezTo>
                    <a:pt x="1580" y="106102"/>
                    <a:pt x="2283" y="59726"/>
                    <a:pt x="2283" y="12648"/>
                  </a:cubicBezTo>
                  <a:cubicBezTo>
                    <a:pt x="2283" y="703"/>
                    <a:pt x="8607" y="0"/>
                    <a:pt x="17742" y="0"/>
                  </a:cubicBezTo>
                  <a:cubicBezTo>
                    <a:pt x="60604" y="0"/>
                    <a:pt x="103467" y="0"/>
                    <a:pt x="146329" y="0"/>
                  </a:cubicBezTo>
                  <a:cubicBezTo>
                    <a:pt x="163193" y="0"/>
                    <a:pt x="175139" y="9135"/>
                    <a:pt x="184976" y="22485"/>
                  </a:cubicBezTo>
                  <a:cubicBezTo>
                    <a:pt x="195516" y="36539"/>
                    <a:pt x="195516" y="47781"/>
                    <a:pt x="180760" y="59726"/>
                  </a:cubicBezTo>
                  <a:cubicBezTo>
                    <a:pt x="166004" y="70969"/>
                    <a:pt x="147032" y="82212"/>
                    <a:pt x="155464" y="105400"/>
                  </a:cubicBezTo>
                  <a:cubicBezTo>
                    <a:pt x="165301" y="131398"/>
                    <a:pt x="183570" y="146857"/>
                    <a:pt x="212380" y="148262"/>
                  </a:cubicBezTo>
                  <a:cubicBezTo>
                    <a:pt x="239081" y="149668"/>
                    <a:pt x="262972" y="146857"/>
                    <a:pt x="281241" y="123669"/>
                  </a:cubicBezTo>
                  <a:cubicBezTo>
                    <a:pt x="298807" y="100481"/>
                    <a:pt x="298105" y="87131"/>
                    <a:pt x="276322" y="67456"/>
                  </a:cubicBezTo>
                  <a:cubicBezTo>
                    <a:pt x="265079" y="57619"/>
                    <a:pt x="246810" y="50592"/>
                    <a:pt x="256648" y="30917"/>
                  </a:cubicBezTo>
                  <a:cubicBezTo>
                    <a:pt x="265079" y="12648"/>
                    <a:pt x="279835" y="0"/>
                    <a:pt x="300915" y="0"/>
                  </a:cubicBezTo>
                  <a:cubicBezTo>
                    <a:pt x="343778" y="0"/>
                    <a:pt x="386640" y="0"/>
                    <a:pt x="429503" y="0"/>
                  </a:cubicBezTo>
                  <a:cubicBezTo>
                    <a:pt x="441448" y="0"/>
                    <a:pt x="445664" y="2811"/>
                    <a:pt x="445664" y="15459"/>
                  </a:cubicBezTo>
                  <a:cubicBezTo>
                    <a:pt x="444961" y="58321"/>
                    <a:pt x="445664" y="101184"/>
                    <a:pt x="444961" y="144046"/>
                  </a:cubicBezTo>
                  <a:cubicBezTo>
                    <a:pt x="444961" y="159505"/>
                    <a:pt x="437232" y="171450"/>
                    <a:pt x="425287" y="181990"/>
                  </a:cubicBezTo>
                  <a:cubicBezTo>
                    <a:pt x="409828" y="194638"/>
                    <a:pt x="397180" y="196043"/>
                    <a:pt x="383830" y="177774"/>
                  </a:cubicBezTo>
                  <a:cubicBezTo>
                    <a:pt x="373290" y="163018"/>
                    <a:pt x="361345" y="145452"/>
                    <a:pt x="339562" y="153884"/>
                  </a:cubicBezTo>
                  <a:cubicBezTo>
                    <a:pt x="316374" y="162315"/>
                    <a:pt x="299510" y="178477"/>
                    <a:pt x="296699" y="205881"/>
                  </a:cubicBezTo>
                  <a:cubicBezTo>
                    <a:pt x="293186" y="233987"/>
                    <a:pt x="295294" y="260688"/>
                    <a:pt x="319887" y="279660"/>
                  </a:cubicBezTo>
                  <a:cubicBezTo>
                    <a:pt x="343075" y="297930"/>
                    <a:pt x="355723" y="296524"/>
                    <a:pt x="376100" y="276147"/>
                  </a:cubicBezTo>
                  <a:cubicBezTo>
                    <a:pt x="385235" y="267012"/>
                    <a:pt x="390154" y="248041"/>
                    <a:pt x="409126" y="254364"/>
                  </a:cubicBezTo>
                  <a:cubicBezTo>
                    <a:pt x="429503" y="261391"/>
                    <a:pt x="442854" y="276850"/>
                    <a:pt x="443556" y="298632"/>
                  </a:cubicBezTo>
                  <a:cubicBezTo>
                    <a:pt x="444961" y="342197"/>
                    <a:pt x="443556" y="386465"/>
                    <a:pt x="444259" y="430030"/>
                  </a:cubicBezTo>
                  <a:cubicBezTo>
                    <a:pt x="444259" y="444786"/>
                    <a:pt x="435124" y="442678"/>
                    <a:pt x="425989" y="442678"/>
                  </a:cubicBezTo>
                  <a:cubicBezTo>
                    <a:pt x="386640" y="442678"/>
                    <a:pt x="347291" y="442678"/>
                    <a:pt x="307942" y="442678"/>
                  </a:cubicBezTo>
                  <a:cubicBezTo>
                    <a:pt x="297402" y="442678"/>
                    <a:pt x="288268" y="443381"/>
                    <a:pt x="279835" y="450408"/>
                  </a:cubicBezTo>
                  <a:cubicBezTo>
                    <a:pt x="265782" y="461650"/>
                    <a:pt x="259458" y="470785"/>
                    <a:pt x="278430" y="486244"/>
                  </a:cubicBezTo>
                  <a:cubicBezTo>
                    <a:pt x="312158" y="512945"/>
                    <a:pt x="312158" y="541051"/>
                    <a:pt x="281241" y="571266"/>
                  </a:cubicBezTo>
                  <a:cubicBezTo>
                    <a:pt x="245405" y="606399"/>
                    <a:pt x="180057" y="600075"/>
                    <a:pt x="150545" y="558618"/>
                  </a:cubicBezTo>
                  <a:cubicBezTo>
                    <a:pt x="132276" y="532619"/>
                    <a:pt x="134384" y="513647"/>
                    <a:pt x="157572" y="491162"/>
                  </a:cubicBezTo>
                  <a:cubicBezTo>
                    <a:pt x="165301" y="483433"/>
                    <a:pt x="182868" y="479920"/>
                    <a:pt x="175139" y="464461"/>
                  </a:cubicBezTo>
                  <a:cubicBezTo>
                    <a:pt x="168112" y="449705"/>
                    <a:pt x="154761" y="442678"/>
                    <a:pt x="137195" y="443381"/>
                  </a:cubicBezTo>
                  <a:cubicBezTo>
                    <a:pt x="98548" y="444084"/>
                    <a:pt x="60604" y="442678"/>
                    <a:pt x="21958" y="444084"/>
                  </a:cubicBezTo>
                  <a:cubicBezTo>
                    <a:pt x="5797" y="444786"/>
                    <a:pt x="-1230" y="441976"/>
                    <a:pt x="175" y="423706"/>
                  </a:cubicBezTo>
                  <a:cubicBezTo>
                    <a:pt x="2986" y="402627"/>
                    <a:pt x="1580" y="382249"/>
                    <a:pt x="1580" y="362575"/>
                  </a:cubicBezTo>
                  <a:close/>
                </a:path>
              </a:pathLst>
            </a:custGeom>
            <a:solidFill>
              <a:schemeClr val="accent4"/>
            </a:solidFill>
            <a:ln w="25400" cap="flat">
              <a:solidFill>
                <a:schemeClr val="bg1"/>
              </a:solidFill>
              <a:prstDash val="solid"/>
              <a:miter/>
            </a:ln>
          </p:spPr>
          <p:txBody>
            <a:bodyPr rtlCol="0" anchor="ctr"/>
            <a:lstStyle/>
            <a:p>
              <a:endParaRPr lang="en-US"/>
            </a:p>
          </p:txBody>
        </p:sp>
        <p:sp>
          <p:nvSpPr>
            <p:cNvPr id="46" name="Freeform: Shape 61">
              <a:extLst>
                <a:ext uri="{FF2B5EF4-FFF2-40B4-BE49-F238E27FC236}">
                  <a16:creationId xmlns:a16="http://schemas.microsoft.com/office/drawing/2014/main" xmlns="" id="{925861F6-3A1F-4A08-8C7C-D2D751F81A1E}"/>
                </a:ext>
              </a:extLst>
            </p:cNvPr>
            <p:cNvSpPr/>
            <p:nvPr/>
          </p:nvSpPr>
          <p:spPr>
            <a:xfrm>
              <a:off x="7449187" y="2901245"/>
              <a:ext cx="1774869" cy="1419896"/>
            </a:xfrm>
            <a:custGeom>
              <a:avLst/>
              <a:gdLst>
                <a:gd name="connsiteX0" fmla="*/ 510179 w 737797"/>
                <a:gd name="connsiteY0" fmla="*/ 592182 h 590237"/>
                <a:gd name="connsiteX1" fmla="*/ 449750 w 737797"/>
                <a:gd name="connsiteY1" fmla="*/ 592182 h 590237"/>
                <a:gd name="connsiteX2" fmla="*/ 408293 w 737797"/>
                <a:gd name="connsiteY2" fmla="*/ 569697 h 590237"/>
                <a:gd name="connsiteX3" fmla="*/ 412509 w 737797"/>
                <a:gd name="connsiteY3" fmla="*/ 532456 h 590237"/>
                <a:gd name="connsiteX4" fmla="*/ 438507 w 737797"/>
                <a:gd name="connsiteY4" fmla="*/ 486783 h 590237"/>
                <a:gd name="connsiteX5" fmla="*/ 378781 w 737797"/>
                <a:gd name="connsiteY5" fmla="*/ 443218 h 590237"/>
                <a:gd name="connsiteX6" fmla="*/ 314838 w 737797"/>
                <a:gd name="connsiteY6" fmla="*/ 465703 h 590237"/>
                <a:gd name="connsiteX7" fmla="*/ 319757 w 737797"/>
                <a:gd name="connsiteY7" fmla="*/ 526132 h 590237"/>
                <a:gd name="connsiteX8" fmla="*/ 338729 w 737797"/>
                <a:gd name="connsiteY8" fmla="*/ 558455 h 590237"/>
                <a:gd name="connsiteX9" fmla="*/ 298677 w 737797"/>
                <a:gd name="connsiteY9" fmla="*/ 591480 h 590237"/>
                <a:gd name="connsiteX10" fmla="*/ 161658 w 737797"/>
                <a:gd name="connsiteY10" fmla="*/ 592182 h 590237"/>
                <a:gd name="connsiteX11" fmla="*/ 149712 w 737797"/>
                <a:gd name="connsiteY11" fmla="*/ 573913 h 590237"/>
                <a:gd name="connsiteX12" fmla="*/ 149712 w 737797"/>
                <a:gd name="connsiteY12" fmla="*/ 458676 h 590237"/>
                <a:gd name="connsiteX13" fmla="*/ 141983 w 737797"/>
                <a:gd name="connsiteY13" fmla="*/ 427759 h 590237"/>
                <a:gd name="connsiteX14" fmla="*/ 108255 w 737797"/>
                <a:gd name="connsiteY14" fmla="*/ 426354 h 590237"/>
                <a:gd name="connsiteX15" fmla="*/ 55555 w 737797"/>
                <a:gd name="connsiteY15" fmla="*/ 450947 h 590237"/>
                <a:gd name="connsiteX16" fmla="*/ 4261 w 737797"/>
                <a:gd name="connsiteY16" fmla="*/ 398950 h 590237"/>
                <a:gd name="connsiteX17" fmla="*/ 35178 w 737797"/>
                <a:gd name="connsiteY17" fmla="*/ 299172 h 590237"/>
                <a:gd name="connsiteX18" fmla="*/ 102634 w 737797"/>
                <a:gd name="connsiteY18" fmla="*/ 306901 h 590237"/>
                <a:gd name="connsiteX19" fmla="*/ 128632 w 737797"/>
                <a:gd name="connsiteY19" fmla="*/ 324468 h 590237"/>
                <a:gd name="connsiteX20" fmla="*/ 149712 w 737797"/>
                <a:gd name="connsiteY20" fmla="*/ 289334 h 590237"/>
                <a:gd name="connsiteX21" fmla="*/ 149010 w 737797"/>
                <a:gd name="connsiteY21" fmla="*/ 174097 h 590237"/>
                <a:gd name="connsiteX22" fmla="*/ 174305 w 737797"/>
                <a:gd name="connsiteY22" fmla="*/ 148802 h 590237"/>
                <a:gd name="connsiteX23" fmla="*/ 286732 w 737797"/>
                <a:gd name="connsiteY23" fmla="*/ 149504 h 590237"/>
                <a:gd name="connsiteX24" fmla="*/ 310622 w 737797"/>
                <a:gd name="connsiteY24" fmla="*/ 144586 h 590237"/>
                <a:gd name="connsiteX25" fmla="*/ 314136 w 737797"/>
                <a:gd name="connsiteY25" fmla="*/ 108047 h 590237"/>
                <a:gd name="connsiteX26" fmla="*/ 311325 w 737797"/>
                <a:gd name="connsiteY26" fmla="*/ 23025 h 590237"/>
                <a:gd name="connsiteX27" fmla="*/ 439913 w 737797"/>
                <a:gd name="connsiteY27" fmla="*/ 32862 h 590237"/>
                <a:gd name="connsiteX28" fmla="*/ 433589 w 737797"/>
                <a:gd name="connsiteY28" fmla="*/ 104534 h 590237"/>
                <a:gd name="connsiteX29" fmla="*/ 416724 w 737797"/>
                <a:gd name="connsiteY29" fmla="*/ 128424 h 590237"/>
                <a:gd name="connsiteX30" fmla="*/ 451858 w 737797"/>
                <a:gd name="connsiteY30" fmla="*/ 149504 h 590237"/>
                <a:gd name="connsiteX31" fmla="*/ 572013 w 737797"/>
                <a:gd name="connsiteY31" fmla="*/ 148802 h 590237"/>
                <a:gd name="connsiteX32" fmla="*/ 590985 w 737797"/>
                <a:gd name="connsiteY32" fmla="*/ 168476 h 590237"/>
                <a:gd name="connsiteX33" fmla="*/ 590283 w 737797"/>
                <a:gd name="connsiteY33" fmla="*/ 283713 h 590237"/>
                <a:gd name="connsiteX34" fmla="*/ 597309 w 737797"/>
                <a:gd name="connsiteY34" fmla="*/ 312522 h 590237"/>
                <a:gd name="connsiteX35" fmla="*/ 633145 w 737797"/>
                <a:gd name="connsiteY35" fmla="*/ 314630 h 590237"/>
                <a:gd name="connsiteX36" fmla="*/ 719573 w 737797"/>
                <a:gd name="connsiteY36" fmla="*/ 312522 h 590237"/>
                <a:gd name="connsiteX37" fmla="*/ 694980 w 737797"/>
                <a:gd name="connsiteY37" fmla="*/ 448136 h 590237"/>
                <a:gd name="connsiteX38" fmla="*/ 636659 w 737797"/>
                <a:gd name="connsiteY38" fmla="*/ 433380 h 590237"/>
                <a:gd name="connsiteX39" fmla="*/ 612768 w 737797"/>
                <a:gd name="connsiteY39" fmla="*/ 417219 h 590237"/>
                <a:gd name="connsiteX40" fmla="*/ 590283 w 737797"/>
                <a:gd name="connsiteY40" fmla="*/ 451650 h 590237"/>
                <a:gd name="connsiteX41" fmla="*/ 590985 w 737797"/>
                <a:gd name="connsiteY41" fmla="*/ 569697 h 590237"/>
                <a:gd name="connsiteX42" fmla="*/ 567797 w 737797"/>
                <a:gd name="connsiteY42" fmla="*/ 593588 h 590237"/>
                <a:gd name="connsiteX43" fmla="*/ 510179 w 737797"/>
                <a:gd name="connsiteY43" fmla="*/ 592182 h 590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737797" h="590237">
                  <a:moveTo>
                    <a:pt x="510179" y="592182"/>
                  </a:moveTo>
                  <a:cubicBezTo>
                    <a:pt x="489802" y="592182"/>
                    <a:pt x="470127" y="592182"/>
                    <a:pt x="449750" y="592182"/>
                  </a:cubicBezTo>
                  <a:cubicBezTo>
                    <a:pt x="431481" y="592182"/>
                    <a:pt x="418833" y="583751"/>
                    <a:pt x="408293" y="569697"/>
                  </a:cubicBezTo>
                  <a:cubicBezTo>
                    <a:pt x="397753" y="555644"/>
                    <a:pt x="397753" y="543699"/>
                    <a:pt x="412509" y="532456"/>
                  </a:cubicBezTo>
                  <a:cubicBezTo>
                    <a:pt x="427264" y="521213"/>
                    <a:pt x="445534" y="509971"/>
                    <a:pt x="438507" y="486783"/>
                  </a:cubicBezTo>
                  <a:cubicBezTo>
                    <a:pt x="430778" y="460785"/>
                    <a:pt x="407590" y="445326"/>
                    <a:pt x="378781" y="443218"/>
                  </a:cubicBezTo>
                  <a:cubicBezTo>
                    <a:pt x="354188" y="441813"/>
                    <a:pt x="331702" y="444623"/>
                    <a:pt x="314838" y="465703"/>
                  </a:cubicBezTo>
                  <a:cubicBezTo>
                    <a:pt x="294461" y="490296"/>
                    <a:pt x="295164" y="504349"/>
                    <a:pt x="319757" y="526132"/>
                  </a:cubicBezTo>
                  <a:cubicBezTo>
                    <a:pt x="329594" y="534564"/>
                    <a:pt x="345053" y="540186"/>
                    <a:pt x="338729" y="558455"/>
                  </a:cubicBezTo>
                  <a:cubicBezTo>
                    <a:pt x="331702" y="576724"/>
                    <a:pt x="317649" y="590777"/>
                    <a:pt x="298677" y="591480"/>
                  </a:cubicBezTo>
                  <a:cubicBezTo>
                    <a:pt x="253004" y="593588"/>
                    <a:pt x="207331" y="591480"/>
                    <a:pt x="161658" y="592182"/>
                  </a:cubicBezTo>
                  <a:cubicBezTo>
                    <a:pt x="146199" y="592182"/>
                    <a:pt x="149712" y="581642"/>
                    <a:pt x="149712" y="573913"/>
                  </a:cubicBezTo>
                  <a:cubicBezTo>
                    <a:pt x="149712" y="535267"/>
                    <a:pt x="149712" y="497323"/>
                    <a:pt x="149712" y="458676"/>
                  </a:cubicBezTo>
                  <a:cubicBezTo>
                    <a:pt x="149712" y="447434"/>
                    <a:pt x="149712" y="436894"/>
                    <a:pt x="141983" y="427759"/>
                  </a:cubicBezTo>
                  <a:cubicBezTo>
                    <a:pt x="131443" y="415111"/>
                    <a:pt x="121606" y="407382"/>
                    <a:pt x="108255" y="426354"/>
                  </a:cubicBezTo>
                  <a:cubicBezTo>
                    <a:pt x="95607" y="443920"/>
                    <a:pt x="80149" y="459379"/>
                    <a:pt x="55555" y="450947"/>
                  </a:cubicBezTo>
                  <a:cubicBezTo>
                    <a:pt x="30259" y="442515"/>
                    <a:pt x="11288" y="426354"/>
                    <a:pt x="4261" y="398950"/>
                  </a:cubicBezTo>
                  <a:cubicBezTo>
                    <a:pt x="-6982" y="356087"/>
                    <a:pt x="4261" y="320954"/>
                    <a:pt x="35178" y="299172"/>
                  </a:cubicBezTo>
                  <a:cubicBezTo>
                    <a:pt x="61177" y="280902"/>
                    <a:pt x="80149" y="283713"/>
                    <a:pt x="102634" y="306901"/>
                  </a:cubicBezTo>
                  <a:cubicBezTo>
                    <a:pt x="109661" y="313928"/>
                    <a:pt x="111769" y="331494"/>
                    <a:pt x="128632" y="324468"/>
                  </a:cubicBezTo>
                  <a:cubicBezTo>
                    <a:pt x="143388" y="317441"/>
                    <a:pt x="149712" y="304793"/>
                    <a:pt x="149712" y="289334"/>
                  </a:cubicBezTo>
                  <a:cubicBezTo>
                    <a:pt x="149712" y="250688"/>
                    <a:pt x="151118" y="212744"/>
                    <a:pt x="149010" y="174097"/>
                  </a:cubicBezTo>
                  <a:cubicBezTo>
                    <a:pt x="148307" y="153720"/>
                    <a:pt x="153225" y="147396"/>
                    <a:pt x="174305" y="148802"/>
                  </a:cubicBezTo>
                  <a:cubicBezTo>
                    <a:pt x="211547" y="150910"/>
                    <a:pt x="249491" y="149504"/>
                    <a:pt x="286732" y="149504"/>
                  </a:cubicBezTo>
                  <a:cubicBezTo>
                    <a:pt x="295164" y="149504"/>
                    <a:pt x="302893" y="149504"/>
                    <a:pt x="310622" y="144586"/>
                  </a:cubicBezTo>
                  <a:cubicBezTo>
                    <a:pt x="330297" y="132640"/>
                    <a:pt x="331000" y="122803"/>
                    <a:pt x="314136" y="108047"/>
                  </a:cubicBezTo>
                  <a:cubicBezTo>
                    <a:pt x="281110" y="79941"/>
                    <a:pt x="280408" y="52537"/>
                    <a:pt x="311325" y="23025"/>
                  </a:cubicBezTo>
                  <a:cubicBezTo>
                    <a:pt x="346458" y="-11406"/>
                    <a:pt x="409698" y="-6487"/>
                    <a:pt x="439913" y="32862"/>
                  </a:cubicBezTo>
                  <a:cubicBezTo>
                    <a:pt x="460993" y="59563"/>
                    <a:pt x="458884" y="81346"/>
                    <a:pt x="433589" y="104534"/>
                  </a:cubicBezTo>
                  <a:cubicBezTo>
                    <a:pt x="426562" y="111560"/>
                    <a:pt x="410401" y="114371"/>
                    <a:pt x="416724" y="128424"/>
                  </a:cubicBezTo>
                  <a:cubicBezTo>
                    <a:pt x="423049" y="141775"/>
                    <a:pt x="434994" y="149504"/>
                    <a:pt x="451858" y="149504"/>
                  </a:cubicBezTo>
                  <a:cubicBezTo>
                    <a:pt x="491910" y="148802"/>
                    <a:pt x="531962" y="150207"/>
                    <a:pt x="572013" y="148802"/>
                  </a:cubicBezTo>
                  <a:cubicBezTo>
                    <a:pt x="588175" y="148099"/>
                    <a:pt x="591688" y="153720"/>
                    <a:pt x="590985" y="168476"/>
                  </a:cubicBezTo>
                  <a:cubicBezTo>
                    <a:pt x="589580" y="207123"/>
                    <a:pt x="590985" y="245067"/>
                    <a:pt x="590283" y="283713"/>
                  </a:cubicBezTo>
                  <a:cubicBezTo>
                    <a:pt x="590283" y="294253"/>
                    <a:pt x="590985" y="304090"/>
                    <a:pt x="597309" y="312522"/>
                  </a:cubicBezTo>
                  <a:cubicBezTo>
                    <a:pt x="607849" y="325873"/>
                    <a:pt x="617687" y="333602"/>
                    <a:pt x="633145" y="314630"/>
                  </a:cubicBezTo>
                  <a:cubicBezTo>
                    <a:pt x="661954" y="278794"/>
                    <a:pt x="687953" y="279497"/>
                    <a:pt x="719573" y="312522"/>
                  </a:cubicBezTo>
                  <a:cubicBezTo>
                    <a:pt x="756112" y="351872"/>
                    <a:pt x="742761" y="424948"/>
                    <a:pt x="694980" y="448136"/>
                  </a:cubicBezTo>
                  <a:cubicBezTo>
                    <a:pt x="671089" y="459379"/>
                    <a:pt x="653522" y="450947"/>
                    <a:pt x="636659" y="433380"/>
                  </a:cubicBezTo>
                  <a:cubicBezTo>
                    <a:pt x="630334" y="426354"/>
                    <a:pt x="627524" y="410895"/>
                    <a:pt x="612768" y="417219"/>
                  </a:cubicBezTo>
                  <a:cubicBezTo>
                    <a:pt x="598012" y="423543"/>
                    <a:pt x="590283" y="435488"/>
                    <a:pt x="590283" y="451650"/>
                  </a:cubicBezTo>
                  <a:cubicBezTo>
                    <a:pt x="590283" y="490999"/>
                    <a:pt x="588877" y="530348"/>
                    <a:pt x="590985" y="569697"/>
                  </a:cubicBezTo>
                  <a:cubicBezTo>
                    <a:pt x="591688" y="587967"/>
                    <a:pt x="587472" y="595696"/>
                    <a:pt x="567797" y="593588"/>
                  </a:cubicBezTo>
                  <a:cubicBezTo>
                    <a:pt x="548826" y="590777"/>
                    <a:pt x="529151" y="592182"/>
                    <a:pt x="510179" y="592182"/>
                  </a:cubicBezTo>
                  <a:close/>
                </a:path>
              </a:pathLst>
            </a:custGeom>
            <a:solidFill>
              <a:schemeClr val="accent5"/>
            </a:solidFill>
            <a:ln w="25400" cap="flat">
              <a:solidFill>
                <a:schemeClr val="bg1"/>
              </a:solidFill>
              <a:prstDash val="solid"/>
              <a:miter/>
            </a:ln>
          </p:spPr>
          <p:txBody>
            <a:bodyPr rtlCol="0" anchor="ctr"/>
            <a:lstStyle/>
            <a:p>
              <a:endParaRPr lang="en-US" dirty="0"/>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ppt_x"/>
                                          </p:val>
                                        </p:tav>
                                        <p:tav tm="100000">
                                          <p:val>
                                            <p:strVal val="#ppt_x"/>
                                          </p:val>
                                        </p:tav>
                                      </p:tavLst>
                                    </p:anim>
                                    <p:anim calcmode="lin" valueType="num">
                                      <p:cBhvr additive="base">
                                        <p:cTn id="8" dur="500" fill="hold"/>
                                        <p:tgtEl>
                                          <p:spTgt spid="18"/>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1"/>
                                        </p:tgtEl>
                                        <p:attrNameLst>
                                          <p:attrName>style.visibility</p:attrName>
                                        </p:attrNameLst>
                                      </p:cBhvr>
                                      <p:to>
                                        <p:strVal val="visible"/>
                                      </p:to>
                                    </p:set>
                                    <p:anim calcmode="lin" valueType="num">
                                      <p:cBhvr additive="base">
                                        <p:cTn id="11" dur="500" fill="hold"/>
                                        <p:tgtEl>
                                          <p:spTgt spid="21"/>
                                        </p:tgtEl>
                                        <p:attrNameLst>
                                          <p:attrName>ppt_x</p:attrName>
                                        </p:attrNameLst>
                                      </p:cBhvr>
                                      <p:tavLst>
                                        <p:tav tm="0">
                                          <p:val>
                                            <p:strVal val="#ppt_x"/>
                                          </p:val>
                                        </p:tav>
                                        <p:tav tm="100000">
                                          <p:val>
                                            <p:strVal val="#ppt_x"/>
                                          </p:val>
                                        </p:tav>
                                      </p:tavLst>
                                    </p:anim>
                                    <p:anim calcmode="lin" valueType="num">
                                      <p:cBhvr additive="base">
                                        <p:cTn id="12" dur="500" fill="hold"/>
                                        <p:tgtEl>
                                          <p:spTgt spid="21"/>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2" presetClass="entr" presetSubtype="4" fill="hold" nodeType="afterEffect">
                                  <p:stCondLst>
                                    <p:cond delay="0"/>
                                  </p:stCondLst>
                                  <p:childTnLst>
                                    <p:set>
                                      <p:cBhvr>
                                        <p:cTn id="15" dur="1" fill="hold">
                                          <p:stCondLst>
                                            <p:cond delay="0"/>
                                          </p:stCondLst>
                                        </p:cTn>
                                        <p:tgtEl>
                                          <p:spTgt spid="4"/>
                                        </p:tgtEl>
                                        <p:attrNameLst>
                                          <p:attrName>style.visibility</p:attrName>
                                        </p:attrNameLst>
                                      </p:cBhvr>
                                      <p:to>
                                        <p:strVal val="visible"/>
                                      </p:to>
                                    </p:set>
                                    <p:anim calcmode="lin" valueType="num">
                                      <p:cBhvr additive="base">
                                        <p:cTn id="16" dur="500" fill="hold"/>
                                        <p:tgtEl>
                                          <p:spTgt spid="4"/>
                                        </p:tgtEl>
                                        <p:attrNameLst>
                                          <p:attrName>ppt_x</p:attrName>
                                        </p:attrNameLst>
                                      </p:cBhvr>
                                      <p:tavLst>
                                        <p:tav tm="0">
                                          <p:val>
                                            <p:strVal val="#ppt_x"/>
                                          </p:val>
                                        </p:tav>
                                        <p:tav tm="100000">
                                          <p:val>
                                            <p:strVal val="#ppt_x"/>
                                          </p:val>
                                        </p:tav>
                                      </p:tavLst>
                                    </p:anim>
                                    <p:anim calcmode="lin" valueType="num">
                                      <p:cBhvr additive="base">
                                        <p:cTn id="17" dur="500" fill="hold"/>
                                        <p:tgtEl>
                                          <p:spTgt spid="4"/>
                                        </p:tgtEl>
                                        <p:attrNameLst>
                                          <p:attrName>ppt_y</p:attrName>
                                        </p:attrNameLst>
                                      </p:cBhvr>
                                      <p:tavLst>
                                        <p:tav tm="0">
                                          <p:val>
                                            <p:strVal val="1+#ppt_h/2"/>
                                          </p:val>
                                        </p:tav>
                                        <p:tav tm="100000">
                                          <p:val>
                                            <p:strVal val="#ppt_y"/>
                                          </p:val>
                                        </p:tav>
                                      </p:tavLst>
                                    </p:anim>
                                  </p:childTnLst>
                                </p:cTn>
                              </p:par>
                            </p:childTnLst>
                          </p:cTn>
                        </p:par>
                        <p:par>
                          <p:cTn id="18" fill="hold">
                            <p:stCondLst>
                              <p:cond delay="1000"/>
                            </p:stCondLst>
                            <p:childTnLst>
                              <p:par>
                                <p:cTn id="19" presetID="2" presetClass="entr" presetSubtype="4" fill="hold" nodeType="afterEffect">
                                  <p:stCondLst>
                                    <p:cond delay="0"/>
                                  </p:stCondLst>
                                  <p:childTnLst>
                                    <p:set>
                                      <p:cBhvr>
                                        <p:cTn id="20" dur="1" fill="hold">
                                          <p:stCondLst>
                                            <p:cond delay="0"/>
                                          </p:stCondLst>
                                        </p:cTn>
                                        <p:tgtEl>
                                          <p:spTgt spid="15"/>
                                        </p:tgtEl>
                                        <p:attrNameLst>
                                          <p:attrName>style.visibility</p:attrName>
                                        </p:attrNameLst>
                                      </p:cBhvr>
                                      <p:to>
                                        <p:strVal val="visible"/>
                                      </p:to>
                                    </p:set>
                                    <p:anim calcmode="lin" valueType="num">
                                      <p:cBhvr additive="base">
                                        <p:cTn id="21" dur="500" fill="hold"/>
                                        <p:tgtEl>
                                          <p:spTgt spid="15"/>
                                        </p:tgtEl>
                                        <p:attrNameLst>
                                          <p:attrName>ppt_x</p:attrName>
                                        </p:attrNameLst>
                                      </p:cBhvr>
                                      <p:tavLst>
                                        <p:tav tm="0">
                                          <p:val>
                                            <p:strVal val="#ppt_x"/>
                                          </p:val>
                                        </p:tav>
                                        <p:tav tm="100000">
                                          <p:val>
                                            <p:strVal val="#ppt_x"/>
                                          </p:val>
                                        </p:tav>
                                      </p:tavLst>
                                    </p:anim>
                                    <p:anim calcmode="lin" valueType="num">
                                      <p:cBhvr additive="base">
                                        <p:cTn id="22"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17"/>
          <p:cNvSpPr txBox="1"/>
          <p:nvPr/>
        </p:nvSpPr>
        <p:spPr>
          <a:xfrm>
            <a:off x="3471867" y="2014533"/>
            <a:ext cx="7072400" cy="1108400"/>
          </a:xfrm>
          <a:prstGeom prst="rect">
            <a:avLst/>
          </a:prstGeom>
          <a:noFill/>
          <a:ln>
            <a:noFill/>
          </a:ln>
        </p:spPr>
        <p:txBody>
          <a:bodyPr spcFirstLastPara="1" wrap="square" lIns="121897" tIns="121897" rIns="121897" bIns="121897" anchor="t" anchorCtr="0">
            <a:spAutoFit/>
          </a:bodyPr>
          <a:lstStyle/>
          <a:p>
            <a:r>
              <a:rPr lang="en" sz="5600" dirty="0">
                <a:solidFill>
                  <a:schemeClr val="lt1"/>
                </a:solidFill>
                <a:latin typeface="Nunito"/>
                <a:ea typeface="Nunito"/>
                <a:cs typeface="Nunito"/>
                <a:sym typeface="Nunito"/>
              </a:rPr>
              <a:t>FLOW DIAGRAM</a:t>
            </a:r>
            <a:endParaRPr sz="5600">
              <a:solidFill>
                <a:schemeClr val="lt1"/>
              </a:solidFill>
              <a:latin typeface="Nunito"/>
              <a:ea typeface="Nunito"/>
              <a:cs typeface="Nunito"/>
              <a:sym typeface="Nunito"/>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pic>
        <p:nvPicPr>
          <p:cNvPr id="214" name="Google Shape;214;p18"/>
          <p:cNvPicPr preferRelativeResize="0"/>
          <p:nvPr/>
        </p:nvPicPr>
        <p:blipFill>
          <a:blip r:embed="rId3">
            <a:alphaModFix/>
          </a:blip>
          <a:stretch>
            <a:fillRect/>
          </a:stretch>
        </p:blipFill>
        <p:spPr>
          <a:xfrm>
            <a:off x="2183567" y="-71767"/>
            <a:ext cx="8168136" cy="6929765"/>
          </a:xfrm>
          <a:prstGeom prst="rect">
            <a:avLst/>
          </a:prstGeom>
          <a:noFill/>
          <a:ln>
            <a:noFill/>
          </a:ln>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pic>
        <p:nvPicPr>
          <p:cNvPr id="219" name="Google Shape;219;p19"/>
          <p:cNvPicPr preferRelativeResize="0"/>
          <p:nvPr/>
        </p:nvPicPr>
        <p:blipFill>
          <a:blip r:embed="rId3">
            <a:alphaModFix/>
          </a:blip>
          <a:stretch>
            <a:fillRect/>
          </a:stretch>
        </p:blipFill>
        <p:spPr>
          <a:xfrm>
            <a:off x="157867" y="-59299"/>
            <a:ext cx="11884829" cy="6976604"/>
          </a:xfrm>
          <a:prstGeom prst="rect">
            <a:avLst/>
          </a:prstGeom>
          <a:noFill/>
          <a:ln>
            <a:noFill/>
          </a:ln>
        </p:spPr>
      </p:pic>
      <p:sp>
        <p:nvSpPr>
          <p:cNvPr id="3" name="Folded Corner 2"/>
          <p:cNvSpPr/>
          <p:nvPr/>
        </p:nvSpPr>
        <p:spPr>
          <a:xfrm>
            <a:off x="6025415" y="5852160"/>
            <a:ext cx="1463040" cy="635267"/>
          </a:xfrm>
          <a:prstGeom prst="foldedCorner">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6092792" y="5919537"/>
            <a:ext cx="1511165" cy="507831"/>
          </a:xfrm>
          <a:prstGeom prst="rect">
            <a:avLst/>
          </a:prstGeom>
          <a:noFill/>
        </p:spPr>
        <p:txBody>
          <a:bodyPr wrap="square" rtlCol="0">
            <a:spAutoFit/>
          </a:bodyPr>
          <a:lstStyle/>
          <a:p>
            <a:r>
              <a:rPr lang="en-IN" sz="900" dirty="0" smtClean="0"/>
              <a:t>On clicking  specific faculty you can get the slots and subjects</a:t>
            </a:r>
            <a:endParaRPr lang="en-US" sz="900" dirty="0"/>
          </a:p>
        </p:txBody>
      </p:sp>
      <p:cxnSp>
        <p:nvCxnSpPr>
          <p:cNvPr id="6" name="Straight Connector 5"/>
          <p:cNvCxnSpPr/>
          <p:nvPr/>
        </p:nvCxnSpPr>
        <p:spPr>
          <a:xfrm rot="5400000" flipH="1" flipV="1">
            <a:off x="7425890" y="5799221"/>
            <a:ext cx="452388" cy="38501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V="1">
            <a:off x="7419474" y="6208295"/>
            <a:ext cx="473242" cy="36897"/>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rot="16200000" flipH="1">
            <a:off x="7422683" y="6286901"/>
            <a:ext cx="465219" cy="417095"/>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ame 3">
            <a:extLst>
              <a:ext uri="{FF2B5EF4-FFF2-40B4-BE49-F238E27FC236}">
                <a16:creationId xmlns="" xmlns:a16="http://schemas.microsoft.com/office/drawing/2014/main" id="{849A2277-4059-4C0A-B04F-153C2EA7226B}"/>
              </a:ext>
            </a:extLst>
          </p:cNvPr>
          <p:cNvSpPr/>
          <p:nvPr/>
        </p:nvSpPr>
        <p:spPr>
          <a:xfrm rot="2700000">
            <a:off x="1436913" y="677092"/>
            <a:ext cx="5503817" cy="5503817"/>
          </a:xfrm>
          <a:prstGeom prst="frame">
            <a:avLst>
              <a:gd name="adj1" fmla="val 239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Diamond 4">
            <a:extLst>
              <a:ext uri="{FF2B5EF4-FFF2-40B4-BE49-F238E27FC236}">
                <a16:creationId xmlns="" xmlns:a16="http://schemas.microsoft.com/office/drawing/2014/main" id="{B91431FE-023B-438C-B613-7DD1A9188A36}"/>
              </a:ext>
            </a:extLst>
          </p:cNvPr>
          <p:cNvSpPr/>
          <p:nvPr/>
        </p:nvSpPr>
        <p:spPr>
          <a:xfrm>
            <a:off x="1499498" y="671562"/>
            <a:ext cx="572857" cy="572857"/>
          </a:xfrm>
          <a:prstGeom prst="diamond">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Diamond 5">
            <a:extLst>
              <a:ext uri="{FF2B5EF4-FFF2-40B4-BE49-F238E27FC236}">
                <a16:creationId xmlns="" xmlns:a16="http://schemas.microsoft.com/office/drawing/2014/main" id="{FBF71D8A-1543-4188-9624-7AF1BEBCB375}"/>
              </a:ext>
            </a:extLst>
          </p:cNvPr>
          <p:cNvSpPr/>
          <p:nvPr/>
        </p:nvSpPr>
        <p:spPr>
          <a:xfrm>
            <a:off x="1465335" y="5620310"/>
            <a:ext cx="572857" cy="572857"/>
          </a:xfrm>
          <a:prstGeom prst="diamond">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iamond 6">
            <a:extLst>
              <a:ext uri="{FF2B5EF4-FFF2-40B4-BE49-F238E27FC236}">
                <a16:creationId xmlns="" xmlns:a16="http://schemas.microsoft.com/office/drawing/2014/main" id="{E1AE9136-0DCC-49AA-B229-C87FA6A4DE21}"/>
              </a:ext>
            </a:extLst>
          </p:cNvPr>
          <p:cNvSpPr/>
          <p:nvPr/>
        </p:nvSpPr>
        <p:spPr>
          <a:xfrm>
            <a:off x="6904092" y="2256048"/>
            <a:ext cx="1010089" cy="1010089"/>
          </a:xfrm>
          <a:prstGeom prst="diamond">
            <a:avLst/>
          </a:prstGeom>
          <a:solidFill>
            <a:schemeClr val="tx1"/>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Diamond 7">
            <a:extLst>
              <a:ext uri="{FF2B5EF4-FFF2-40B4-BE49-F238E27FC236}">
                <a16:creationId xmlns="" xmlns:a16="http://schemas.microsoft.com/office/drawing/2014/main" id="{E89C41B6-174C-4F7B-9749-EFA6629AFEBE}"/>
              </a:ext>
            </a:extLst>
          </p:cNvPr>
          <p:cNvSpPr/>
          <p:nvPr/>
        </p:nvSpPr>
        <p:spPr>
          <a:xfrm>
            <a:off x="1811469" y="5695146"/>
            <a:ext cx="572857" cy="572857"/>
          </a:xfrm>
          <a:prstGeom prst="diamond">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Diamond 8">
            <a:extLst>
              <a:ext uri="{FF2B5EF4-FFF2-40B4-BE49-F238E27FC236}">
                <a16:creationId xmlns="" xmlns:a16="http://schemas.microsoft.com/office/drawing/2014/main" id="{D8BAB20E-1C8C-4F1B-8554-257E4EA25266}"/>
              </a:ext>
            </a:extLst>
          </p:cNvPr>
          <p:cNvSpPr/>
          <p:nvPr/>
        </p:nvSpPr>
        <p:spPr>
          <a:xfrm>
            <a:off x="775598" y="2308013"/>
            <a:ext cx="723900" cy="723900"/>
          </a:xfrm>
          <a:prstGeom prst="diamond">
            <a:avLst/>
          </a:prstGeom>
          <a:solidFill>
            <a:schemeClr val="tx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Shape 31">
            <a:extLst>
              <a:ext uri="{FF2B5EF4-FFF2-40B4-BE49-F238E27FC236}">
                <a16:creationId xmlns="" xmlns:a16="http://schemas.microsoft.com/office/drawing/2014/main" id="{1A98EB9C-35D1-4BE3-A633-98A46EB02F8B}"/>
              </a:ext>
            </a:extLst>
          </p:cNvPr>
          <p:cNvSpPr/>
          <p:nvPr/>
        </p:nvSpPr>
        <p:spPr>
          <a:xfrm>
            <a:off x="6918523" y="5193016"/>
            <a:ext cx="490613" cy="490613"/>
          </a:xfrm>
          <a:custGeom>
            <a:avLst/>
            <a:gdLst>
              <a:gd name="connsiteX0" fmla="*/ 52387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7 w 76200"/>
              <a:gd name="connsiteY10" fmla="*/ 72390 h 76200"/>
              <a:gd name="connsiteX11" fmla="*/ 72390 w 76200"/>
              <a:gd name="connsiteY11" fmla="*/ 72390 h 76200"/>
              <a:gd name="connsiteX12" fmla="*/ 72390 w 76200"/>
              <a:gd name="connsiteY12" fmla="*/ 52388 h 76200"/>
              <a:gd name="connsiteX13" fmla="*/ 61912 w 76200"/>
              <a:gd name="connsiteY13" fmla="*/ 41910 h 76200"/>
              <a:gd name="connsiteX14" fmla="*/ 72390 w 76200"/>
              <a:gd name="connsiteY14" fmla="*/ 31433 h 76200"/>
              <a:gd name="connsiteX15" fmla="*/ 72390 w 76200"/>
              <a:gd name="connsiteY15" fmla="*/ 11430 h 76200"/>
              <a:gd name="connsiteX16" fmla="*/ 52387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7"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7" y="72390"/>
                </a:lnTo>
                <a:cubicBezTo>
                  <a:pt x="58103" y="78105"/>
                  <a:pt x="67628" y="78105"/>
                  <a:pt x="72390" y="72390"/>
                </a:cubicBezTo>
                <a:cubicBezTo>
                  <a:pt x="78105" y="66675"/>
                  <a:pt x="78105" y="57150"/>
                  <a:pt x="72390" y="52388"/>
                </a:cubicBezTo>
                <a:lnTo>
                  <a:pt x="61912" y="41910"/>
                </a:lnTo>
                <a:lnTo>
                  <a:pt x="72390" y="31433"/>
                </a:lnTo>
                <a:cubicBezTo>
                  <a:pt x="78105" y="25718"/>
                  <a:pt x="78105" y="16193"/>
                  <a:pt x="72390" y="11430"/>
                </a:cubicBezTo>
                <a:cubicBezTo>
                  <a:pt x="66675" y="6668"/>
                  <a:pt x="58103" y="6668"/>
                  <a:pt x="52387" y="11430"/>
                </a:cubicBezTo>
                <a:close/>
              </a:path>
            </a:pathLst>
          </a:custGeom>
          <a:solidFill>
            <a:schemeClr val="bg1">
              <a:alpha val="40000"/>
            </a:schemeClr>
          </a:solidFill>
          <a:ln w="9525" cap="flat">
            <a:noFill/>
            <a:prstDash val="solid"/>
            <a:miter/>
          </a:ln>
        </p:spPr>
        <p:txBody>
          <a:bodyPr rtlCol="0" anchor="ctr"/>
          <a:lstStyle/>
          <a:p>
            <a:endParaRPr lang="en-US"/>
          </a:p>
        </p:txBody>
      </p:sp>
      <p:sp>
        <p:nvSpPr>
          <p:cNvPr id="33" name="Freeform: Shape 32">
            <a:extLst>
              <a:ext uri="{FF2B5EF4-FFF2-40B4-BE49-F238E27FC236}">
                <a16:creationId xmlns="" xmlns:a16="http://schemas.microsoft.com/office/drawing/2014/main" id="{28E3D5B0-2350-4226-A62F-AD58C32D9013}"/>
              </a:ext>
            </a:extLst>
          </p:cNvPr>
          <p:cNvSpPr/>
          <p:nvPr/>
        </p:nvSpPr>
        <p:spPr>
          <a:xfrm>
            <a:off x="477892" y="671562"/>
            <a:ext cx="490613" cy="490613"/>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6667"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7150" y="6668"/>
                  <a:pt x="52388" y="11430"/>
                </a:cubicBezTo>
                <a:close/>
              </a:path>
            </a:pathLst>
          </a:custGeom>
          <a:solidFill>
            <a:schemeClr val="bg1">
              <a:alpha val="40000"/>
            </a:schemeClr>
          </a:solidFill>
          <a:ln w="9525" cap="flat">
            <a:noFill/>
            <a:prstDash val="solid"/>
            <a:miter/>
          </a:ln>
        </p:spPr>
        <p:txBody>
          <a:bodyPr rtlCol="0" anchor="ctr"/>
          <a:lstStyle/>
          <a:p>
            <a:endParaRPr lang="en-US"/>
          </a:p>
        </p:txBody>
      </p:sp>
      <p:sp>
        <p:nvSpPr>
          <p:cNvPr id="34" name="Freeform: Shape 33">
            <a:extLst>
              <a:ext uri="{FF2B5EF4-FFF2-40B4-BE49-F238E27FC236}">
                <a16:creationId xmlns="" xmlns:a16="http://schemas.microsoft.com/office/drawing/2014/main" id="{D3EE675C-75B2-49CE-A243-CF2458F2ADFD}"/>
              </a:ext>
            </a:extLst>
          </p:cNvPr>
          <p:cNvSpPr/>
          <p:nvPr/>
        </p:nvSpPr>
        <p:spPr>
          <a:xfrm>
            <a:off x="6640102" y="1257893"/>
            <a:ext cx="512146" cy="512146"/>
          </a:xfrm>
          <a:custGeom>
            <a:avLst/>
            <a:gdLst>
              <a:gd name="connsiteX0" fmla="*/ 52387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7 w 76200"/>
              <a:gd name="connsiteY10" fmla="*/ 72390 h 76200"/>
              <a:gd name="connsiteX11" fmla="*/ 72390 w 76200"/>
              <a:gd name="connsiteY11" fmla="*/ 72390 h 76200"/>
              <a:gd name="connsiteX12" fmla="*/ 72390 w 76200"/>
              <a:gd name="connsiteY12" fmla="*/ 52388 h 76200"/>
              <a:gd name="connsiteX13" fmla="*/ 61912 w 76200"/>
              <a:gd name="connsiteY13" fmla="*/ 41910 h 76200"/>
              <a:gd name="connsiteX14" fmla="*/ 72390 w 76200"/>
              <a:gd name="connsiteY14" fmla="*/ 31433 h 76200"/>
              <a:gd name="connsiteX15" fmla="*/ 72390 w 76200"/>
              <a:gd name="connsiteY15" fmla="*/ 11430 h 76200"/>
              <a:gd name="connsiteX16" fmla="*/ 52387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7"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7" y="72390"/>
                </a:lnTo>
                <a:cubicBezTo>
                  <a:pt x="58103" y="78105"/>
                  <a:pt x="67628" y="78105"/>
                  <a:pt x="72390" y="72390"/>
                </a:cubicBezTo>
                <a:cubicBezTo>
                  <a:pt x="78105" y="66675"/>
                  <a:pt x="78105" y="57150"/>
                  <a:pt x="72390" y="52388"/>
                </a:cubicBezTo>
                <a:lnTo>
                  <a:pt x="61912" y="41910"/>
                </a:lnTo>
                <a:lnTo>
                  <a:pt x="72390" y="31433"/>
                </a:lnTo>
                <a:cubicBezTo>
                  <a:pt x="78105" y="25718"/>
                  <a:pt x="78105" y="16193"/>
                  <a:pt x="72390" y="11430"/>
                </a:cubicBezTo>
                <a:cubicBezTo>
                  <a:pt x="66675" y="6668"/>
                  <a:pt x="58103" y="6668"/>
                  <a:pt x="52387" y="11430"/>
                </a:cubicBezTo>
                <a:close/>
              </a:path>
            </a:pathLst>
          </a:custGeom>
          <a:solidFill>
            <a:schemeClr val="bg1">
              <a:alpha val="40000"/>
            </a:schemeClr>
          </a:solidFill>
          <a:ln w="9525" cap="flat">
            <a:noFill/>
            <a:prstDash val="solid"/>
            <a:miter/>
          </a:ln>
        </p:spPr>
        <p:txBody>
          <a:bodyPr rtlCol="0" anchor="ctr"/>
          <a:lstStyle/>
          <a:p>
            <a:endParaRPr lang="en-US"/>
          </a:p>
        </p:txBody>
      </p:sp>
      <p:sp>
        <p:nvSpPr>
          <p:cNvPr id="35" name="Freeform: Shape 34">
            <a:extLst>
              <a:ext uri="{FF2B5EF4-FFF2-40B4-BE49-F238E27FC236}">
                <a16:creationId xmlns="" xmlns:a16="http://schemas.microsoft.com/office/drawing/2014/main" id="{3B47FE96-ACBC-4604-8E69-C9CF87CAD078}"/>
              </a:ext>
            </a:extLst>
          </p:cNvPr>
          <p:cNvSpPr/>
          <p:nvPr/>
        </p:nvSpPr>
        <p:spPr>
          <a:xfrm>
            <a:off x="292356" y="4927168"/>
            <a:ext cx="498364" cy="498364"/>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6667"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7150" y="6668"/>
                  <a:pt x="52388" y="11430"/>
                </a:cubicBezTo>
                <a:close/>
              </a:path>
            </a:pathLst>
          </a:custGeom>
          <a:solidFill>
            <a:schemeClr val="bg1">
              <a:alpha val="40000"/>
            </a:schemeClr>
          </a:solidFill>
          <a:ln w="9525" cap="flat">
            <a:noFill/>
            <a:prstDash val="solid"/>
            <a:miter/>
          </a:ln>
        </p:spPr>
        <p:txBody>
          <a:bodyPr rtlCol="0" anchor="ctr"/>
          <a:lstStyle/>
          <a:p>
            <a:endParaRPr lang="en-US"/>
          </a:p>
        </p:txBody>
      </p:sp>
      <p:grpSp>
        <p:nvGrpSpPr>
          <p:cNvPr id="2" name="그룹 3">
            <a:extLst>
              <a:ext uri="{FF2B5EF4-FFF2-40B4-BE49-F238E27FC236}">
                <a16:creationId xmlns="" xmlns:a16="http://schemas.microsoft.com/office/drawing/2014/main" id="{5B39F720-E20D-49D3-8B46-7B07942BBB61}"/>
              </a:ext>
            </a:extLst>
          </p:cNvPr>
          <p:cNvGrpSpPr/>
          <p:nvPr/>
        </p:nvGrpSpPr>
        <p:grpSpPr>
          <a:xfrm>
            <a:off x="8252411" y="1412237"/>
            <a:ext cx="3349510" cy="2516738"/>
            <a:chOff x="8070434" y="1615052"/>
            <a:chExt cx="2925465" cy="2516738"/>
          </a:xfrm>
        </p:grpSpPr>
        <p:sp>
          <p:nvSpPr>
            <p:cNvPr id="55" name="TextBox 54">
              <a:extLst>
                <a:ext uri="{FF2B5EF4-FFF2-40B4-BE49-F238E27FC236}">
                  <a16:creationId xmlns="" xmlns:a16="http://schemas.microsoft.com/office/drawing/2014/main" id="{69B27A99-9F06-4369-9D25-57588020C7FA}"/>
                </a:ext>
              </a:extLst>
            </p:cNvPr>
            <p:cNvSpPr txBox="1"/>
            <p:nvPr/>
          </p:nvSpPr>
          <p:spPr>
            <a:xfrm>
              <a:off x="8070434" y="2008132"/>
              <a:ext cx="2925465" cy="2123658"/>
            </a:xfrm>
            <a:prstGeom prst="rect">
              <a:avLst/>
            </a:prstGeom>
            <a:noFill/>
          </p:spPr>
          <p:txBody>
            <a:bodyPr wrap="square" lIns="108000" rIns="108000" rtlCol="0">
              <a:spAutoFit/>
            </a:bodyPr>
            <a:lstStyle/>
            <a:p>
              <a:r>
                <a:rPr lang="en-US" altLang="ko-KR" sz="1200" dirty="0" smtClean="0">
                  <a:solidFill>
                    <a:schemeClr val="bg1"/>
                  </a:solidFill>
                  <a:cs typeface="Arial" pitchFamily="34" charset="0"/>
                </a:rPr>
                <a:t>Our app aims to provide information to the users regarding different aspects of VIT Bhopal using data visualization. Our app emphasizes the fact that graphical representations of data are more effective for analysis than long textual files. Our app helps students get information about their curriculum, credits earned and teachers of different subjects. They could see this information in various types of graphs of their choice for better analysis.</a:t>
              </a:r>
              <a:endParaRPr lang="en-US" altLang="ko-KR" sz="1200" dirty="0">
                <a:solidFill>
                  <a:schemeClr val="bg1"/>
                </a:solidFill>
                <a:ea typeface="FZShuTi" pitchFamily="2" charset="-122"/>
                <a:cs typeface="Arial" pitchFamily="34" charset="0"/>
              </a:endParaRPr>
            </a:p>
          </p:txBody>
        </p:sp>
        <p:sp>
          <p:nvSpPr>
            <p:cNvPr id="56" name="TextBox 55">
              <a:extLst>
                <a:ext uri="{FF2B5EF4-FFF2-40B4-BE49-F238E27FC236}">
                  <a16:creationId xmlns="" xmlns:a16="http://schemas.microsoft.com/office/drawing/2014/main" id="{EF688A18-CA86-449B-91D5-535FF34B0D1F}"/>
                </a:ext>
              </a:extLst>
            </p:cNvPr>
            <p:cNvSpPr txBox="1"/>
            <p:nvPr/>
          </p:nvSpPr>
          <p:spPr>
            <a:xfrm>
              <a:off x="8070434" y="1615052"/>
              <a:ext cx="2925465" cy="369332"/>
            </a:xfrm>
            <a:prstGeom prst="rect">
              <a:avLst/>
            </a:prstGeom>
            <a:noFill/>
          </p:spPr>
          <p:txBody>
            <a:bodyPr wrap="square" lIns="108000" rIns="108000" rtlCol="0" anchor="ctr">
              <a:spAutoFit/>
            </a:bodyPr>
            <a:lstStyle/>
            <a:p>
              <a:r>
                <a:rPr lang="en-IN" altLang="ko-KR" b="1" dirty="0" smtClean="0">
                  <a:solidFill>
                    <a:schemeClr val="accent1"/>
                  </a:solidFill>
                  <a:cs typeface="Arial" pitchFamily="34" charset="0"/>
                </a:rPr>
                <a:t>ENVISION </a:t>
              </a:r>
              <a:endParaRPr lang="ko-KR" altLang="en-US" b="1" dirty="0">
                <a:solidFill>
                  <a:schemeClr val="accent1"/>
                </a:solidFill>
                <a:cs typeface="Arial" pitchFamily="34" charset="0"/>
              </a:endParaRPr>
            </a:p>
          </p:txBody>
        </p:sp>
      </p:grpSp>
      <p:sp>
        <p:nvSpPr>
          <p:cNvPr id="59" name="TextBox 58">
            <a:extLst>
              <a:ext uri="{FF2B5EF4-FFF2-40B4-BE49-F238E27FC236}">
                <a16:creationId xmlns="" xmlns:a16="http://schemas.microsoft.com/office/drawing/2014/main" id="{D7BE2F2B-66CA-4517-8A22-C95121A7255C}"/>
              </a:ext>
            </a:extLst>
          </p:cNvPr>
          <p:cNvSpPr txBox="1"/>
          <p:nvPr/>
        </p:nvSpPr>
        <p:spPr>
          <a:xfrm>
            <a:off x="7755270" y="4898799"/>
            <a:ext cx="3992576" cy="830997"/>
          </a:xfrm>
          <a:prstGeom prst="rect">
            <a:avLst/>
          </a:prstGeom>
          <a:noFill/>
        </p:spPr>
        <p:txBody>
          <a:bodyPr wrap="square" rtlCol="0" anchor="ctr">
            <a:spAutoFit/>
          </a:bodyPr>
          <a:lstStyle/>
          <a:p>
            <a:r>
              <a:rPr lang="en-US" altLang="ko-KR" sz="4800" b="1" i="1" dirty="0">
                <a:solidFill>
                  <a:schemeClr val="accent3"/>
                </a:solidFill>
                <a:cs typeface="Arial" pitchFamily="34" charset="0"/>
              </a:rPr>
              <a:t>   </a:t>
            </a:r>
            <a:r>
              <a:rPr lang="en-IN" altLang="ko-KR" sz="4800" b="1" i="1" dirty="0" smtClean="0">
                <a:solidFill>
                  <a:schemeClr val="accent3"/>
                </a:solidFill>
                <a:cs typeface="Arial" pitchFamily="34" charset="0"/>
              </a:rPr>
              <a:t>NOVELTY</a:t>
            </a:r>
            <a:endParaRPr lang="ko-KR" altLang="en-US" sz="4800" b="1" i="1" dirty="0">
              <a:solidFill>
                <a:schemeClr val="accent3"/>
              </a:solidFill>
              <a:cs typeface="Arial" pitchFamily="34" charset="0"/>
            </a:endParaRPr>
          </a:p>
        </p:txBody>
      </p:sp>
      <p:grpSp>
        <p:nvGrpSpPr>
          <p:cNvPr id="3" name="Group 59">
            <a:extLst>
              <a:ext uri="{FF2B5EF4-FFF2-40B4-BE49-F238E27FC236}">
                <a16:creationId xmlns="" xmlns:a16="http://schemas.microsoft.com/office/drawing/2014/main" id="{1B8929DE-DA8E-47C2-AE69-8BB5F3F2C45E}"/>
              </a:ext>
            </a:extLst>
          </p:cNvPr>
          <p:cNvGrpSpPr/>
          <p:nvPr/>
        </p:nvGrpSpPr>
        <p:grpSpPr>
          <a:xfrm>
            <a:off x="9448380" y="5998806"/>
            <a:ext cx="2620319" cy="525185"/>
            <a:chOff x="1612709" y="1258934"/>
            <a:chExt cx="2620319" cy="525185"/>
          </a:xfrm>
        </p:grpSpPr>
        <p:sp>
          <p:nvSpPr>
            <p:cNvPr id="61" name="Freeform: Shape 60">
              <a:extLst>
                <a:ext uri="{FF2B5EF4-FFF2-40B4-BE49-F238E27FC236}">
                  <a16:creationId xmlns="" xmlns:a16="http://schemas.microsoft.com/office/drawing/2014/main" id="{CE718ED0-C00C-4565-A25C-DC2763125F00}"/>
                </a:ext>
              </a:extLst>
            </p:cNvPr>
            <p:cNvSpPr/>
            <p:nvPr/>
          </p:nvSpPr>
          <p:spPr>
            <a:xfrm>
              <a:off x="1933814" y="1259577"/>
              <a:ext cx="140381" cy="140381"/>
            </a:xfrm>
            <a:custGeom>
              <a:avLst/>
              <a:gdLst>
                <a:gd name="connsiteX0" fmla="*/ 53340 w 76200"/>
                <a:gd name="connsiteY0" fmla="*/ 11081 h 76200"/>
                <a:gd name="connsiteX1" fmla="*/ 42863 w 76200"/>
                <a:gd name="connsiteY1" fmla="*/ 22511 h 76200"/>
                <a:gd name="connsiteX2" fmla="*/ 32385 w 76200"/>
                <a:gd name="connsiteY2" fmla="*/ 11081 h 76200"/>
                <a:gd name="connsiteX3" fmla="*/ 11430 w 76200"/>
                <a:gd name="connsiteY3" fmla="*/ 11081 h 76200"/>
                <a:gd name="connsiteX4" fmla="*/ 11430 w 76200"/>
                <a:gd name="connsiteY4" fmla="*/ 31083 h 76200"/>
                <a:gd name="connsiteX5" fmla="*/ 21908 w 76200"/>
                <a:gd name="connsiteY5" fmla="*/ 41561 h 76200"/>
                <a:gd name="connsiteX6" fmla="*/ 11430 w 76200"/>
                <a:gd name="connsiteY6" fmla="*/ 52991 h 76200"/>
                <a:gd name="connsiteX7" fmla="*/ 11430 w 76200"/>
                <a:gd name="connsiteY7" fmla="*/ 72993 h 76200"/>
                <a:gd name="connsiteX8" fmla="*/ 32385 w 76200"/>
                <a:gd name="connsiteY8" fmla="*/ 73946 h 76200"/>
                <a:gd name="connsiteX9" fmla="*/ 42863 w 76200"/>
                <a:gd name="connsiteY9" fmla="*/ 63468 h 76200"/>
                <a:gd name="connsiteX10" fmla="*/ 53340 w 76200"/>
                <a:gd name="connsiteY10" fmla="*/ 73946 h 76200"/>
                <a:gd name="connsiteX11" fmla="*/ 74295 w 76200"/>
                <a:gd name="connsiteY11" fmla="*/ 73946 h 76200"/>
                <a:gd name="connsiteX12" fmla="*/ 74295 w 76200"/>
                <a:gd name="connsiteY12" fmla="*/ 53943 h 76200"/>
                <a:gd name="connsiteX13" fmla="*/ 63818 w 76200"/>
                <a:gd name="connsiteY13" fmla="*/ 42513 h 76200"/>
                <a:gd name="connsiteX14" fmla="*/ 74295 w 76200"/>
                <a:gd name="connsiteY14" fmla="*/ 32036 h 76200"/>
                <a:gd name="connsiteX15" fmla="*/ 74295 w 76200"/>
                <a:gd name="connsiteY15" fmla="*/ 11081 h 76200"/>
                <a:gd name="connsiteX16" fmla="*/ 53340 w 76200"/>
                <a:gd name="connsiteY16" fmla="*/ 11081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3340" y="11081"/>
                  </a:moveTo>
                  <a:lnTo>
                    <a:pt x="42863" y="22511"/>
                  </a:lnTo>
                  <a:lnTo>
                    <a:pt x="32385" y="11081"/>
                  </a:lnTo>
                  <a:cubicBezTo>
                    <a:pt x="26670" y="6318"/>
                    <a:pt x="17145" y="6318"/>
                    <a:pt x="11430" y="11081"/>
                  </a:cubicBezTo>
                  <a:cubicBezTo>
                    <a:pt x="5715" y="15843"/>
                    <a:pt x="5715" y="26321"/>
                    <a:pt x="11430" y="31083"/>
                  </a:cubicBezTo>
                  <a:lnTo>
                    <a:pt x="21908" y="41561"/>
                  </a:lnTo>
                  <a:lnTo>
                    <a:pt x="11430" y="52991"/>
                  </a:lnTo>
                  <a:cubicBezTo>
                    <a:pt x="5715" y="58706"/>
                    <a:pt x="5715" y="68231"/>
                    <a:pt x="11430" y="72993"/>
                  </a:cubicBezTo>
                  <a:cubicBezTo>
                    <a:pt x="17145" y="77756"/>
                    <a:pt x="26670" y="79661"/>
                    <a:pt x="32385" y="73946"/>
                  </a:cubicBezTo>
                  <a:lnTo>
                    <a:pt x="42863" y="63468"/>
                  </a:lnTo>
                  <a:lnTo>
                    <a:pt x="53340" y="73946"/>
                  </a:lnTo>
                  <a:cubicBezTo>
                    <a:pt x="59055" y="79661"/>
                    <a:pt x="68580" y="79661"/>
                    <a:pt x="74295" y="73946"/>
                  </a:cubicBezTo>
                  <a:cubicBezTo>
                    <a:pt x="80010" y="68231"/>
                    <a:pt x="80010" y="58706"/>
                    <a:pt x="74295" y="53943"/>
                  </a:cubicBezTo>
                  <a:lnTo>
                    <a:pt x="63818" y="42513"/>
                  </a:lnTo>
                  <a:lnTo>
                    <a:pt x="74295" y="32036"/>
                  </a:lnTo>
                  <a:cubicBezTo>
                    <a:pt x="80010" y="26321"/>
                    <a:pt x="80010" y="16796"/>
                    <a:pt x="74295" y="11081"/>
                  </a:cubicBezTo>
                  <a:cubicBezTo>
                    <a:pt x="68580" y="5366"/>
                    <a:pt x="59055" y="6318"/>
                    <a:pt x="53340" y="11081"/>
                  </a:cubicBezTo>
                  <a:close/>
                </a:path>
              </a:pathLst>
            </a:custGeom>
            <a:solidFill>
              <a:srgbClr val="FFFFFF">
                <a:alpha val="40000"/>
              </a:srgbClr>
            </a:solidFill>
            <a:ln w="9525" cap="flat">
              <a:noFill/>
              <a:prstDash val="solid"/>
              <a:miter/>
            </a:ln>
          </p:spPr>
          <p:txBody>
            <a:bodyPr rtlCol="0" anchor="ctr"/>
            <a:lstStyle/>
            <a:p>
              <a:endParaRPr lang="en-US"/>
            </a:p>
          </p:txBody>
        </p:sp>
        <p:sp>
          <p:nvSpPr>
            <p:cNvPr id="62" name="Freeform: Shape 61">
              <a:extLst>
                <a:ext uri="{FF2B5EF4-FFF2-40B4-BE49-F238E27FC236}">
                  <a16:creationId xmlns="" xmlns:a16="http://schemas.microsoft.com/office/drawing/2014/main" id="{FCF9BF3B-5C51-44DD-A48F-763274681B6A}"/>
                </a:ext>
              </a:extLst>
            </p:cNvPr>
            <p:cNvSpPr/>
            <p:nvPr/>
          </p:nvSpPr>
          <p:spPr>
            <a:xfrm>
              <a:off x="2265942" y="125893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63" name="Freeform: Shape 62">
              <a:extLst>
                <a:ext uri="{FF2B5EF4-FFF2-40B4-BE49-F238E27FC236}">
                  <a16:creationId xmlns="" xmlns:a16="http://schemas.microsoft.com/office/drawing/2014/main" id="{F34924FB-EBB9-4DD7-B8FD-31D404FCE2F9}"/>
                </a:ext>
              </a:extLst>
            </p:cNvPr>
            <p:cNvSpPr/>
            <p:nvPr/>
          </p:nvSpPr>
          <p:spPr>
            <a:xfrm>
              <a:off x="2598070" y="125893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3342 w 76200"/>
                <a:gd name="connsiteY11" fmla="*/ 74295 h 76200"/>
                <a:gd name="connsiteX12" fmla="*/ 73342 w 76200"/>
                <a:gd name="connsiteY12" fmla="*/ 54293 h 76200"/>
                <a:gd name="connsiteX13" fmla="*/ 62865 w 76200"/>
                <a:gd name="connsiteY13" fmla="*/ 43815 h 76200"/>
                <a:gd name="connsiteX14" fmla="*/ 73342 w 76200"/>
                <a:gd name="connsiteY14" fmla="*/ 33338 h 76200"/>
                <a:gd name="connsiteX15" fmla="*/ 73342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6667" y="17145"/>
                    <a:pt x="5715" y="26670"/>
                    <a:pt x="11430" y="31433"/>
                  </a:cubicBezTo>
                  <a:lnTo>
                    <a:pt x="21908" y="41910"/>
                  </a:lnTo>
                  <a:lnTo>
                    <a:pt x="11430" y="52388"/>
                  </a:lnTo>
                  <a:cubicBezTo>
                    <a:pt x="5715" y="58103"/>
                    <a:pt x="5715" y="67628"/>
                    <a:pt x="11430" y="72390"/>
                  </a:cubicBezTo>
                  <a:cubicBezTo>
                    <a:pt x="17145" y="77153"/>
                    <a:pt x="26670" y="78105"/>
                    <a:pt x="31433" y="72390"/>
                  </a:cubicBezTo>
                  <a:lnTo>
                    <a:pt x="41910" y="61913"/>
                  </a:lnTo>
                  <a:lnTo>
                    <a:pt x="52388" y="74295"/>
                  </a:lnTo>
                  <a:cubicBezTo>
                    <a:pt x="58103" y="80010"/>
                    <a:pt x="67628" y="80010"/>
                    <a:pt x="73342" y="74295"/>
                  </a:cubicBezTo>
                  <a:cubicBezTo>
                    <a:pt x="79058" y="68580"/>
                    <a:pt x="79058" y="59055"/>
                    <a:pt x="73342" y="54293"/>
                  </a:cubicBezTo>
                  <a:lnTo>
                    <a:pt x="62865" y="43815"/>
                  </a:lnTo>
                  <a:lnTo>
                    <a:pt x="73342" y="33338"/>
                  </a:lnTo>
                  <a:cubicBezTo>
                    <a:pt x="79058" y="27623"/>
                    <a:pt x="79058" y="18098"/>
                    <a:pt x="73342" y="13335"/>
                  </a:cubicBezTo>
                  <a:cubicBezTo>
                    <a:pt x="67628" y="6668"/>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64" name="Freeform: Shape 63">
              <a:extLst>
                <a:ext uri="{FF2B5EF4-FFF2-40B4-BE49-F238E27FC236}">
                  <a16:creationId xmlns="" xmlns:a16="http://schemas.microsoft.com/office/drawing/2014/main" id="{B43754F7-CFA0-458E-A4F2-E22A8A1D8C68}"/>
                </a:ext>
              </a:extLst>
            </p:cNvPr>
            <p:cNvSpPr/>
            <p:nvPr/>
          </p:nvSpPr>
          <p:spPr>
            <a:xfrm>
              <a:off x="2930198" y="125893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2863 h 76200"/>
                <a:gd name="connsiteX6" fmla="*/ 11430 w 76200"/>
                <a:gd name="connsiteY6" fmla="*/ 53340 h 76200"/>
                <a:gd name="connsiteX7" fmla="*/ 11430 w 76200"/>
                <a:gd name="connsiteY7" fmla="*/ 73343 h 76200"/>
                <a:gd name="connsiteX8" fmla="*/ 31433 w 76200"/>
                <a:gd name="connsiteY8" fmla="*/ 73343 h 76200"/>
                <a:gd name="connsiteX9" fmla="*/ 41910 w 76200"/>
                <a:gd name="connsiteY9" fmla="*/ 62865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3343 w 76200"/>
                <a:gd name="connsiteY15" fmla="*/ 11430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8" y="5715"/>
                    <a:pt x="16193" y="5715"/>
                    <a:pt x="11430" y="11430"/>
                  </a:cubicBezTo>
                  <a:cubicBezTo>
                    <a:pt x="6668" y="17145"/>
                    <a:pt x="5715" y="26670"/>
                    <a:pt x="11430" y="31433"/>
                  </a:cubicBezTo>
                  <a:lnTo>
                    <a:pt x="21908" y="42863"/>
                  </a:lnTo>
                  <a:lnTo>
                    <a:pt x="11430" y="53340"/>
                  </a:lnTo>
                  <a:cubicBezTo>
                    <a:pt x="5715" y="59055"/>
                    <a:pt x="5715" y="68580"/>
                    <a:pt x="11430" y="73343"/>
                  </a:cubicBezTo>
                  <a:cubicBezTo>
                    <a:pt x="17145" y="78105"/>
                    <a:pt x="26670" y="79058"/>
                    <a:pt x="31433" y="73343"/>
                  </a:cubicBezTo>
                  <a:lnTo>
                    <a:pt x="41910" y="62865"/>
                  </a:lnTo>
                  <a:lnTo>
                    <a:pt x="52388" y="74295"/>
                  </a:lnTo>
                  <a:cubicBezTo>
                    <a:pt x="58102" y="80010"/>
                    <a:pt x="67627" y="80010"/>
                    <a:pt x="72390" y="74295"/>
                  </a:cubicBezTo>
                  <a:cubicBezTo>
                    <a:pt x="78105" y="68580"/>
                    <a:pt x="78105" y="59055"/>
                    <a:pt x="72390" y="54293"/>
                  </a:cubicBezTo>
                  <a:lnTo>
                    <a:pt x="61913" y="43815"/>
                  </a:lnTo>
                  <a:lnTo>
                    <a:pt x="72390" y="33338"/>
                  </a:lnTo>
                  <a:cubicBezTo>
                    <a:pt x="79058" y="26670"/>
                    <a:pt x="79058" y="17145"/>
                    <a:pt x="73343" y="11430"/>
                  </a:cubicBezTo>
                  <a:cubicBezTo>
                    <a:pt x="67627" y="6668"/>
                    <a:pt x="58102"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65" name="Freeform: Shape 64">
              <a:extLst>
                <a:ext uri="{FF2B5EF4-FFF2-40B4-BE49-F238E27FC236}">
                  <a16:creationId xmlns="" xmlns:a16="http://schemas.microsoft.com/office/drawing/2014/main" id="{49812E44-E862-42FA-B876-C40A0CF2DF6D}"/>
                </a:ext>
              </a:extLst>
            </p:cNvPr>
            <p:cNvSpPr/>
            <p:nvPr/>
          </p:nvSpPr>
          <p:spPr>
            <a:xfrm>
              <a:off x="3262326" y="125893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5715" y="17145"/>
                    <a:pt x="5715" y="26670"/>
                    <a:pt x="11430" y="31433"/>
                  </a:cubicBezTo>
                  <a:lnTo>
                    <a:pt x="21908" y="41910"/>
                  </a:lnTo>
                  <a:lnTo>
                    <a:pt x="11430" y="52388"/>
                  </a:lnTo>
                  <a:cubicBezTo>
                    <a:pt x="5715" y="58103"/>
                    <a:pt x="5715" y="67628"/>
                    <a:pt x="11430" y="72390"/>
                  </a:cubicBezTo>
                  <a:cubicBezTo>
                    <a:pt x="17145" y="78105"/>
                    <a:pt x="26670" y="78105"/>
                    <a:pt x="31433"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66" name="Freeform: Shape 65">
              <a:extLst>
                <a:ext uri="{FF2B5EF4-FFF2-40B4-BE49-F238E27FC236}">
                  <a16:creationId xmlns="" xmlns:a16="http://schemas.microsoft.com/office/drawing/2014/main" id="{7ADC08F1-1658-4F40-B96F-7D39A17C92CF}"/>
                </a:ext>
              </a:extLst>
            </p:cNvPr>
            <p:cNvSpPr/>
            <p:nvPr/>
          </p:nvSpPr>
          <p:spPr>
            <a:xfrm>
              <a:off x="3594454" y="125893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6667"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7150"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67" name="Freeform: Shape 66">
              <a:extLst>
                <a:ext uri="{FF2B5EF4-FFF2-40B4-BE49-F238E27FC236}">
                  <a16:creationId xmlns="" xmlns:a16="http://schemas.microsoft.com/office/drawing/2014/main" id="{D273FF22-D788-4CBA-A762-C07E77C9B5A4}"/>
                </a:ext>
              </a:extLst>
            </p:cNvPr>
            <p:cNvSpPr/>
            <p:nvPr/>
          </p:nvSpPr>
          <p:spPr>
            <a:xfrm>
              <a:off x="3926582" y="1258934"/>
              <a:ext cx="140381" cy="140381"/>
            </a:xfrm>
            <a:custGeom>
              <a:avLst/>
              <a:gdLst>
                <a:gd name="connsiteX0" fmla="*/ 52387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7 w 76200"/>
                <a:gd name="connsiteY10" fmla="*/ 72390 h 76200"/>
                <a:gd name="connsiteX11" fmla="*/ 72390 w 76200"/>
                <a:gd name="connsiteY11" fmla="*/ 72390 h 76200"/>
                <a:gd name="connsiteX12" fmla="*/ 72390 w 76200"/>
                <a:gd name="connsiteY12" fmla="*/ 52388 h 76200"/>
                <a:gd name="connsiteX13" fmla="*/ 61912 w 76200"/>
                <a:gd name="connsiteY13" fmla="*/ 41910 h 76200"/>
                <a:gd name="connsiteX14" fmla="*/ 72390 w 76200"/>
                <a:gd name="connsiteY14" fmla="*/ 31433 h 76200"/>
                <a:gd name="connsiteX15" fmla="*/ 72390 w 76200"/>
                <a:gd name="connsiteY15" fmla="*/ 11430 h 76200"/>
                <a:gd name="connsiteX16" fmla="*/ 52387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7"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7" y="72390"/>
                  </a:lnTo>
                  <a:cubicBezTo>
                    <a:pt x="58103" y="78105"/>
                    <a:pt x="67628" y="78105"/>
                    <a:pt x="72390" y="72390"/>
                  </a:cubicBezTo>
                  <a:cubicBezTo>
                    <a:pt x="78105" y="66675"/>
                    <a:pt x="78105" y="57150"/>
                    <a:pt x="72390" y="52388"/>
                  </a:cubicBezTo>
                  <a:lnTo>
                    <a:pt x="61912" y="41910"/>
                  </a:lnTo>
                  <a:lnTo>
                    <a:pt x="72390" y="31433"/>
                  </a:lnTo>
                  <a:cubicBezTo>
                    <a:pt x="78105" y="25718"/>
                    <a:pt x="78105" y="16193"/>
                    <a:pt x="72390" y="11430"/>
                  </a:cubicBezTo>
                  <a:cubicBezTo>
                    <a:pt x="66675" y="6668"/>
                    <a:pt x="58103" y="6668"/>
                    <a:pt x="52387"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68" name="Freeform: Shape 67">
              <a:extLst>
                <a:ext uri="{FF2B5EF4-FFF2-40B4-BE49-F238E27FC236}">
                  <a16:creationId xmlns="" xmlns:a16="http://schemas.microsoft.com/office/drawing/2014/main" id="{327FCEF1-B035-4FBB-BC26-32BBDECA63F9}"/>
                </a:ext>
              </a:extLst>
            </p:cNvPr>
            <p:cNvSpPr/>
            <p:nvPr/>
          </p:nvSpPr>
          <p:spPr>
            <a:xfrm>
              <a:off x="2099878" y="1451657"/>
              <a:ext cx="140381" cy="140381"/>
            </a:xfrm>
            <a:custGeom>
              <a:avLst/>
              <a:gdLst>
                <a:gd name="connsiteX0" fmla="*/ 53340 w 76200"/>
                <a:gd name="connsiteY0" fmla="*/ 11081 h 76200"/>
                <a:gd name="connsiteX1" fmla="*/ 42863 w 76200"/>
                <a:gd name="connsiteY1" fmla="*/ 22511 h 76200"/>
                <a:gd name="connsiteX2" fmla="*/ 32385 w 76200"/>
                <a:gd name="connsiteY2" fmla="*/ 11081 h 76200"/>
                <a:gd name="connsiteX3" fmla="*/ 11430 w 76200"/>
                <a:gd name="connsiteY3" fmla="*/ 11081 h 76200"/>
                <a:gd name="connsiteX4" fmla="*/ 11430 w 76200"/>
                <a:gd name="connsiteY4" fmla="*/ 31083 h 76200"/>
                <a:gd name="connsiteX5" fmla="*/ 21908 w 76200"/>
                <a:gd name="connsiteY5" fmla="*/ 41561 h 76200"/>
                <a:gd name="connsiteX6" fmla="*/ 11430 w 76200"/>
                <a:gd name="connsiteY6" fmla="*/ 52991 h 76200"/>
                <a:gd name="connsiteX7" fmla="*/ 11430 w 76200"/>
                <a:gd name="connsiteY7" fmla="*/ 72993 h 76200"/>
                <a:gd name="connsiteX8" fmla="*/ 32385 w 76200"/>
                <a:gd name="connsiteY8" fmla="*/ 73946 h 76200"/>
                <a:gd name="connsiteX9" fmla="*/ 42863 w 76200"/>
                <a:gd name="connsiteY9" fmla="*/ 63468 h 76200"/>
                <a:gd name="connsiteX10" fmla="*/ 53340 w 76200"/>
                <a:gd name="connsiteY10" fmla="*/ 73946 h 76200"/>
                <a:gd name="connsiteX11" fmla="*/ 74295 w 76200"/>
                <a:gd name="connsiteY11" fmla="*/ 73946 h 76200"/>
                <a:gd name="connsiteX12" fmla="*/ 74295 w 76200"/>
                <a:gd name="connsiteY12" fmla="*/ 53943 h 76200"/>
                <a:gd name="connsiteX13" fmla="*/ 63818 w 76200"/>
                <a:gd name="connsiteY13" fmla="*/ 42513 h 76200"/>
                <a:gd name="connsiteX14" fmla="*/ 74295 w 76200"/>
                <a:gd name="connsiteY14" fmla="*/ 32036 h 76200"/>
                <a:gd name="connsiteX15" fmla="*/ 74295 w 76200"/>
                <a:gd name="connsiteY15" fmla="*/ 11081 h 76200"/>
                <a:gd name="connsiteX16" fmla="*/ 53340 w 76200"/>
                <a:gd name="connsiteY16" fmla="*/ 11081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3340" y="11081"/>
                  </a:moveTo>
                  <a:lnTo>
                    <a:pt x="42863" y="22511"/>
                  </a:lnTo>
                  <a:lnTo>
                    <a:pt x="32385" y="11081"/>
                  </a:lnTo>
                  <a:cubicBezTo>
                    <a:pt x="26670" y="6318"/>
                    <a:pt x="17145" y="6318"/>
                    <a:pt x="11430" y="11081"/>
                  </a:cubicBezTo>
                  <a:cubicBezTo>
                    <a:pt x="5715" y="15843"/>
                    <a:pt x="5715" y="26321"/>
                    <a:pt x="11430" y="31083"/>
                  </a:cubicBezTo>
                  <a:lnTo>
                    <a:pt x="21908" y="41561"/>
                  </a:lnTo>
                  <a:lnTo>
                    <a:pt x="11430" y="52991"/>
                  </a:lnTo>
                  <a:cubicBezTo>
                    <a:pt x="5715" y="58706"/>
                    <a:pt x="5715" y="68231"/>
                    <a:pt x="11430" y="72993"/>
                  </a:cubicBezTo>
                  <a:cubicBezTo>
                    <a:pt x="17145" y="77756"/>
                    <a:pt x="26670" y="79661"/>
                    <a:pt x="32385" y="73946"/>
                  </a:cubicBezTo>
                  <a:lnTo>
                    <a:pt x="42863" y="63468"/>
                  </a:lnTo>
                  <a:lnTo>
                    <a:pt x="53340" y="73946"/>
                  </a:lnTo>
                  <a:cubicBezTo>
                    <a:pt x="59055" y="79661"/>
                    <a:pt x="68580" y="79661"/>
                    <a:pt x="74295" y="73946"/>
                  </a:cubicBezTo>
                  <a:cubicBezTo>
                    <a:pt x="80010" y="68231"/>
                    <a:pt x="80010" y="58706"/>
                    <a:pt x="74295" y="53943"/>
                  </a:cubicBezTo>
                  <a:lnTo>
                    <a:pt x="63818" y="42513"/>
                  </a:lnTo>
                  <a:lnTo>
                    <a:pt x="74295" y="32036"/>
                  </a:lnTo>
                  <a:cubicBezTo>
                    <a:pt x="80010" y="26321"/>
                    <a:pt x="80010" y="16796"/>
                    <a:pt x="74295" y="11081"/>
                  </a:cubicBezTo>
                  <a:cubicBezTo>
                    <a:pt x="68580" y="5366"/>
                    <a:pt x="59055" y="6318"/>
                    <a:pt x="53340" y="11081"/>
                  </a:cubicBezTo>
                  <a:close/>
                </a:path>
              </a:pathLst>
            </a:custGeom>
            <a:solidFill>
              <a:srgbClr val="FFFFFF">
                <a:alpha val="40000"/>
              </a:srgbClr>
            </a:solidFill>
            <a:ln w="9525" cap="flat">
              <a:noFill/>
              <a:prstDash val="solid"/>
              <a:miter/>
            </a:ln>
          </p:spPr>
          <p:txBody>
            <a:bodyPr rtlCol="0" anchor="ctr"/>
            <a:lstStyle/>
            <a:p>
              <a:endParaRPr lang="en-US"/>
            </a:p>
          </p:txBody>
        </p:sp>
        <p:sp>
          <p:nvSpPr>
            <p:cNvPr id="69" name="Freeform: Shape 68">
              <a:extLst>
                <a:ext uri="{FF2B5EF4-FFF2-40B4-BE49-F238E27FC236}">
                  <a16:creationId xmlns="" xmlns:a16="http://schemas.microsoft.com/office/drawing/2014/main" id="{611C74E8-95B2-4B1C-8247-2D345A100539}"/>
                </a:ext>
              </a:extLst>
            </p:cNvPr>
            <p:cNvSpPr/>
            <p:nvPr/>
          </p:nvSpPr>
          <p:spPr>
            <a:xfrm>
              <a:off x="2432006" y="145101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70" name="Freeform: Shape 69">
              <a:extLst>
                <a:ext uri="{FF2B5EF4-FFF2-40B4-BE49-F238E27FC236}">
                  <a16:creationId xmlns="" xmlns:a16="http://schemas.microsoft.com/office/drawing/2014/main" id="{B18E0884-219A-4AA7-8F15-FB27E9D25F71}"/>
                </a:ext>
              </a:extLst>
            </p:cNvPr>
            <p:cNvSpPr/>
            <p:nvPr/>
          </p:nvSpPr>
          <p:spPr>
            <a:xfrm>
              <a:off x="2764134" y="145101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3342 w 76200"/>
                <a:gd name="connsiteY11" fmla="*/ 74295 h 76200"/>
                <a:gd name="connsiteX12" fmla="*/ 73342 w 76200"/>
                <a:gd name="connsiteY12" fmla="*/ 54293 h 76200"/>
                <a:gd name="connsiteX13" fmla="*/ 62865 w 76200"/>
                <a:gd name="connsiteY13" fmla="*/ 43815 h 76200"/>
                <a:gd name="connsiteX14" fmla="*/ 73342 w 76200"/>
                <a:gd name="connsiteY14" fmla="*/ 33338 h 76200"/>
                <a:gd name="connsiteX15" fmla="*/ 73342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6667" y="17145"/>
                    <a:pt x="5715" y="26670"/>
                    <a:pt x="11430" y="31433"/>
                  </a:cubicBezTo>
                  <a:lnTo>
                    <a:pt x="21908" y="41910"/>
                  </a:lnTo>
                  <a:lnTo>
                    <a:pt x="11430" y="52388"/>
                  </a:lnTo>
                  <a:cubicBezTo>
                    <a:pt x="5715" y="58103"/>
                    <a:pt x="5715" y="67628"/>
                    <a:pt x="11430" y="72390"/>
                  </a:cubicBezTo>
                  <a:cubicBezTo>
                    <a:pt x="17145" y="77153"/>
                    <a:pt x="26670" y="78105"/>
                    <a:pt x="31433" y="72390"/>
                  </a:cubicBezTo>
                  <a:lnTo>
                    <a:pt x="41910" y="61913"/>
                  </a:lnTo>
                  <a:lnTo>
                    <a:pt x="52388" y="74295"/>
                  </a:lnTo>
                  <a:cubicBezTo>
                    <a:pt x="58103" y="80010"/>
                    <a:pt x="67628" y="80010"/>
                    <a:pt x="73342" y="74295"/>
                  </a:cubicBezTo>
                  <a:cubicBezTo>
                    <a:pt x="79058" y="68580"/>
                    <a:pt x="79058" y="59055"/>
                    <a:pt x="73342" y="54293"/>
                  </a:cubicBezTo>
                  <a:lnTo>
                    <a:pt x="62865" y="43815"/>
                  </a:lnTo>
                  <a:lnTo>
                    <a:pt x="73342" y="33338"/>
                  </a:lnTo>
                  <a:cubicBezTo>
                    <a:pt x="79058" y="27623"/>
                    <a:pt x="79058" y="18098"/>
                    <a:pt x="73342" y="13335"/>
                  </a:cubicBezTo>
                  <a:cubicBezTo>
                    <a:pt x="67628" y="6668"/>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71" name="Freeform: Shape 70">
              <a:extLst>
                <a:ext uri="{FF2B5EF4-FFF2-40B4-BE49-F238E27FC236}">
                  <a16:creationId xmlns="" xmlns:a16="http://schemas.microsoft.com/office/drawing/2014/main" id="{1F32994E-5386-4078-B391-9BA63B565E83}"/>
                </a:ext>
              </a:extLst>
            </p:cNvPr>
            <p:cNvSpPr/>
            <p:nvPr/>
          </p:nvSpPr>
          <p:spPr>
            <a:xfrm>
              <a:off x="3096262" y="145101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2863 h 76200"/>
                <a:gd name="connsiteX6" fmla="*/ 11430 w 76200"/>
                <a:gd name="connsiteY6" fmla="*/ 53340 h 76200"/>
                <a:gd name="connsiteX7" fmla="*/ 11430 w 76200"/>
                <a:gd name="connsiteY7" fmla="*/ 73343 h 76200"/>
                <a:gd name="connsiteX8" fmla="*/ 31433 w 76200"/>
                <a:gd name="connsiteY8" fmla="*/ 73343 h 76200"/>
                <a:gd name="connsiteX9" fmla="*/ 41910 w 76200"/>
                <a:gd name="connsiteY9" fmla="*/ 62865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3343 w 76200"/>
                <a:gd name="connsiteY15" fmla="*/ 11430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8" y="5715"/>
                    <a:pt x="16193" y="5715"/>
                    <a:pt x="11430" y="11430"/>
                  </a:cubicBezTo>
                  <a:cubicBezTo>
                    <a:pt x="6668" y="17145"/>
                    <a:pt x="5715" y="26670"/>
                    <a:pt x="11430" y="31433"/>
                  </a:cubicBezTo>
                  <a:lnTo>
                    <a:pt x="21908" y="42863"/>
                  </a:lnTo>
                  <a:lnTo>
                    <a:pt x="11430" y="53340"/>
                  </a:lnTo>
                  <a:cubicBezTo>
                    <a:pt x="5715" y="59055"/>
                    <a:pt x="5715" y="68580"/>
                    <a:pt x="11430" y="73343"/>
                  </a:cubicBezTo>
                  <a:cubicBezTo>
                    <a:pt x="17145" y="78105"/>
                    <a:pt x="26670" y="79058"/>
                    <a:pt x="31433" y="73343"/>
                  </a:cubicBezTo>
                  <a:lnTo>
                    <a:pt x="41910" y="62865"/>
                  </a:lnTo>
                  <a:lnTo>
                    <a:pt x="52388" y="74295"/>
                  </a:lnTo>
                  <a:cubicBezTo>
                    <a:pt x="58102" y="80010"/>
                    <a:pt x="67627" y="80010"/>
                    <a:pt x="72390" y="74295"/>
                  </a:cubicBezTo>
                  <a:cubicBezTo>
                    <a:pt x="78105" y="68580"/>
                    <a:pt x="78105" y="59055"/>
                    <a:pt x="72390" y="54293"/>
                  </a:cubicBezTo>
                  <a:lnTo>
                    <a:pt x="61913" y="43815"/>
                  </a:lnTo>
                  <a:lnTo>
                    <a:pt x="72390" y="33338"/>
                  </a:lnTo>
                  <a:cubicBezTo>
                    <a:pt x="79058" y="26670"/>
                    <a:pt x="79058" y="17145"/>
                    <a:pt x="73343" y="11430"/>
                  </a:cubicBezTo>
                  <a:cubicBezTo>
                    <a:pt x="67627" y="6668"/>
                    <a:pt x="58102"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72" name="Freeform: Shape 71">
              <a:extLst>
                <a:ext uri="{FF2B5EF4-FFF2-40B4-BE49-F238E27FC236}">
                  <a16:creationId xmlns="" xmlns:a16="http://schemas.microsoft.com/office/drawing/2014/main" id="{2ACBFC3C-1A1F-4161-A57F-6A54B9C769A8}"/>
                </a:ext>
              </a:extLst>
            </p:cNvPr>
            <p:cNvSpPr/>
            <p:nvPr/>
          </p:nvSpPr>
          <p:spPr>
            <a:xfrm>
              <a:off x="3428390" y="145101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5715" y="17145"/>
                    <a:pt x="5715" y="26670"/>
                    <a:pt x="11430" y="31433"/>
                  </a:cubicBezTo>
                  <a:lnTo>
                    <a:pt x="21908" y="41910"/>
                  </a:lnTo>
                  <a:lnTo>
                    <a:pt x="11430" y="52388"/>
                  </a:lnTo>
                  <a:cubicBezTo>
                    <a:pt x="5715" y="58103"/>
                    <a:pt x="5715" y="67628"/>
                    <a:pt x="11430" y="72390"/>
                  </a:cubicBezTo>
                  <a:cubicBezTo>
                    <a:pt x="17145" y="78105"/>
                    <a:pt x="26670" y="78105"/>
                    <a:pt x="31433"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73" name="Freeform: Shape 72">
              <a:extLst>
                <a:ext uri="{FF2B5EF4-FFF2-40B4-BE49-F238E27FC236}">
                  <a16:creationId xmlns="" xmlns:a16="http://schemas.microsoft.com/office/drawing/2014/main" id="{0C56740E-B7CE-4332-98FB-DB45CF02B3B1}"/>
                </a:ext>
              </a:extLst>
            </p:cNvPr>
            <p:cNvSpPr/>
            <p:nvPr/>
          </p:nvSpPr>
          <p:spPr>
            <a:xfrm>
              <a:off x="3760518" y="145101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6667"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7150"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74" name="Freeform: Shape 73">
              <a:extLst>
                <a:ext uri="{FF2B5EF4-FFF2-40B4-BE49-F238E27FC236}">
                  <a16:creationId xmlns="" xmlns:a16="http://schemas.microsoft.com/office/drawing/2014/main" id="{5B7165EF-2E52-46A2-BB2E-CFE1A00BBDED}"/>
                </a:ext>
              </a:extLst>
            </p:cNvPr>
            <p:cNvSpPr/>
            <p:nvPr/>
          </p:nvSpPr>
          <p:spPr>
            <a:xfrm>
              <a:off x="4092647" y="1451014"/>
              <a:ext cx="140381" cy="140381"/>
            </a:xfrm>
            <a:custGeom>
              <a:avLst/>
              <a:gdLst>
                <a:gd name="connsiteX0" fmla="*/ 52387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7 w 76200"/>
                <a:gd name="connsiteY10" fmla="*/ 72390 h 76200"/>
                <a:gd name="connsiteX11" fmla="*/ 72390 w 76200"/>
                <a:gd name="connsiteY11" fmla="*/ 72390 h 76200"/>
                <a:gd name="connsiteX12" fmla="*/ 72390 w 76200"/>
                <a:gd name="connsiteY12" fmla="*/ 52388 h 76200"/>
                <a:gd name="connsiteX13" fmla="*/ 61912 w 76200"/>
                <a:gd name="connsiteY13" fmla="*/ 41910 h 76200"/>
                <a:gd name="connsiteX14" fmla="*/ 72390 w 76200"/>
                <a:gd name="connsiteY14" fmla="*/ 31433 h 76200"/>
                <a:gd name="connsiteX15" fmla="*/ 72390 w 76200"/>
                <a:gd name="connsiteY15" fmla="*/ 11430 h 76200"/>
                <a:gd name="connsiteX16" fmla="*/ 52387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7"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7" y="72390"/>
                  </a:lnTo>
                  <a:cubicBezTo>
                    <a:pt x="58103" y="78105"/>
                    <a:pt x="67628" y="78105"/>
                    <a:pt x="72390" y="72390"/>
                  </a:cubicBezTo>
                  <a:cubicBezTo>
                    <a:pt x="78105" y="66675"/>
                    <a:pt x="78105" y="57150"/>
                    <a:pt x="72390" y="52388"/>
                  </a:cubicBezTo>
                  <a:lnTo>
                    <a:pt x="61912" y="41910"/>
                  </a:lnTo>
                  <a:lnTo>
                    <a:pt x="72390" y="31433"/>
                  </a:lnTo>
                  <a:cubicBezTo>
                    <a:pt x="78105" y="25718"/>
                    <a:pt x="78105" y="16193"/>
                    <a:pt x="72390" y="11430"/>
                  </a:cubicBezTo>
                  <a:cubicBezTo>
                    <a:pt x="66675" y="6668"/>
                    <a:pt x="58103" y="6668"/>
                    <a:pt x="52387"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75" name="Freeform: Shape 74">
              <a:extLst>
                <a:ext uri="{FF2B5EF4-FFF2-40B4-BE49-F238E27FC236}">
                  <a16:creationId xmlns="" xmlns:a16="http://schemas.microsoft.com/office/drawing/2014/main" id="{CF9621C9-E6A9-4F61-9425-34104C451E9D}"/>
                </a:ext>
              </a:extLst>
            </p:cNvPr>
            <p:cNvSpPr/>
            <p:nvPr/>
          </p:nvSpPr>
          <p:spPr>
            <a:xfrm>
              <a:off x="1612709" y="1643738"/>
              <a:ext cx="140381" cy="140381"/>
            </a:xfrm>
            <a:custGeom>
              <a:avLst/>
              <a:gdLst>
                <a:gd name="connsiteX0" fmla="*/ 53340 w 76200"/>
                <a:gd name="connsiteY0" fmla="*/ 11081 h 76200"/>
                <a:gd name="connsiteX1" fmla="*/ 42863 w 76200"/>
                <a:gd name="connsiteY1" fmla="*/ 22511 h 76200"/>
                <a:gd name="connsiteX2" fmla="*/ 32385 w 76200"/>
                <a:gd name="connsiteY2" fmla="*/ 11081 h 76200"/>
                <a:gd name="connsiteX3" fmla="*/ 11430 w 76200"/>
                <a:gd name="connsiteY3" fmla="*/ 11081 h 76200"/>
                <a:gd name="connsiteX4" fmla="*/ 11430 w 76200"/>
                <a:gd name="connsiteY4" fmla="*/ 31083 h 76200"/>
                <a:gd name="connsiteX5" fmla="*/ 21908 w 76200"/>
                <a:gd name="connsiteY5" fmla="*/ 41561 h 76200"/>
                <a:gd name="connsiteX6" fmla="*/ 11430 w 76200"/>
                <a:gd name="connsiteY6" fmla="*/ 52991 h 76200"/>
                <a:gd name="connsiteX7" fmla="*/ 11430 w 76200"/>
                <a:gd name="connsiteY7" fmla="*/ 72993 h 76200"/>
                <a:gd name="connsiteX8" fmla="*/ 32385 w 76200"/>
                <a:gd name="connsiteY8" fmla="*/ 73946 h 76200"/>
                <a:gd name="connsiteX9" fmla="*/ 42863 w 76200"/>
                <a:gd name="connsiteY9" fmla="*/ 63468 h 76200"/>
                <a:gd name="connsiteX10" fmla="*/ 53340 w 76200"/>
                <a:gd name="connsiteY10" fmla="*/ 73946 h 76200"/>
                <a:gd name="connsiteX11" fmla="*/ 74295 w 76200"/>
                <a:gd name="connsiteY11" fmla="*/ 73946 h 76200"/>
                <a:gd name="connsiteX12" fmla="*/ 74295 w 76200"/>
                <a:gd name="connsiteY12" fmla="*/ 53943 h 76200"/>
                <a:gd name="connsiteX13" fmla="*/ 63818 w 76200"/>
                <a:gd name="connsiteY13" fmla="*/ 42513 h 76200"/>
                <a:gd name="connsiteX14" fmla="*/ 74295 w 76200"/>
                <a:gd name="connsiteY14" fmla="*/ 32036 h 76200"/>
                <a:gd name="connsiteX15" fmla="*/ 74295 w 76200"/>
                <a:gd name="connsiteY15" fmla="*/ 11081 h 76200"/>
                <a:gd name="connsiteX16" fmla="*/ 53340 w 76200"/>
                <a:gd name="connsiteY16" fmla="*/ 11081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3340" y="11081"/>
                  </a:moveTo>
                  <a:lnTo>
                    <a:pt x="42863" y="22511"/>
                  </a:lnTo>
                  <a:lnTo>
                    <a:pt x="32385" y="11081"/>
                  </a:lnTo>
                  <a:cubicBezTo>
                    <a:pt x="26670" y="6318"/>
                    <a:pt x="17145" y="6318"/>
                    <a:pt x="11430" y="11081"/>
                  </a:cubicBezTo>
                  <a:cubicBezTo>
                    <a:pt x="5715" y="15843"/>
                    <a:pt x="5715" y="26321"/>
                    <a:pt x="11430" y="31083"/>
                  </a:cubicBezTo>
                  <a:lnTo>
                    <a:pt x="21908" y="41561"/>
                  </a:lnTo>
                  <a:lnTo>
                    <a:pt x="11430" y="52991"/>
                  </a:lnTo>
                  <a:cubicBezTo>
                    <a:pt x="5715" y="58706"/>
                    <a:pt x="5715" y="68231"/>
                    <a:pt x="11430" y="72993"/>
                  </a:cubicBezTo>
                  <a:cubicBezTo>
                    <a:pt x="17145" y="77756"/>
                    <a:pt x="26670" y="79661"/>
                    <a:pt x="32385" y="73946"/>
                  </a:cubicBezTo>
                  <a:lnTo>
                    <a:pt x="42863" y="63468"/>
                  </a:lnTo>
                  <a:lnTo>
                    <a:pt x="53340" y="73946"/>
                  </a:lnTo>
                  <a:cubicBezTo>
                    <a:pt x="59055" y="79661"/>
                    <a:pt x="68580" y="79661"/>
                    <a:pt x="74295" y="73946"/>
                  </a:cubicBezTo>
                  <a:cubicBezTo>
                    <a:pt x="80010" y="68231"/>
                    <a:pt x="80010" y="58706"/>
                    <a:pt x="74295" y="53943"/>
                  </a:cubicBezTo>
                  <a:lnTo>
                    <a:pt x="63818" y="42513"/>
                  </a:lnTo>
                  <a:lnTo>
                    <a:pt x="74295" y="32036"/>
                  </a:lnTo>
                  <a:cubicBezTo>
                    <a:pt x="80010" y="26321"/>
                    <a:pt x="80010" y="16796"/>
                    <a:pt x="74295" y="11081"/>
                  </a:cubicBezTo>
                  <a:cubicBezTo>
                    <a:pt x="68580" y="5366"/>
                    <a:pt x="59055" y="6318"/>
                    <a:pt x="53340" y="11081"/>
                  </a:cubicBezTo>
                  <a:close/>
                </a:path>
              </a:pathLst>
            </a:custGeom>
            <a:solidFill>
              <a:srgbClr val="FFFFFF">
                <a:alpha val="40000"/>
              </a:srgbClr>
            </a:solidFill>
            <a:ln w="9525" cap="flat">
              <a:noFill/>
              <a:prstDash val="solid"/>
              <a:miter/>
            </a:ln>
          </p:spPr>
          <p:txBody>
            <a:bodyPr rtlCol="0" anchor="ctr"/>
            <a:lstStyle/>
            <a:p>
              <a:endParaRPr lang="en-US"/>
            </a:p>
          </p:txBody>
        </p:sp>
        <p:sp>
          <p:nvSpPr>
            <p:cNvPr id="76" name="Freeform: Shape 75">
              <a:extLst>
                <a:ext uri="{FF2B5EF4-FFF2-40B4-BE49-F238E27FC236}">
                  <a16:creationId xmlns="" xmlns:a16="http://schemas.microsoft.com/office/drawing/2014/main" id="{0D7D3136-97FC-473F-8E1C-31E6319B1042}"/>
                </a:ext>
              </a:extLst>
            </p:cNvPr>
            <p:cNvSpPr/>
            <p:nvPr/>
          </p:nvSpPr>
          <p:spPr>
            <a:xfrm>
              <a:off x="1933814" y="1643095"/>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77" name="Freeform: Shape 76">
              <a:extLst>
                <a:ext uri="{FF2B5EF4-FFF2-40B4-BE49-F238E27FC236}">
                  <a16:creationId xmlns="" xmlns:a16="http://schemas.microsoft.com/office/drawing/2014/main" id="{7FE7516C-A21F-469A-BFC0-9044C8297CA2}"/>
                </a:ext>
              </a:extLst>
            </p:cNvPr>
            <p:cNvSpPr/>
            <p:nvPr/>
          </p:nvSpPr>
          <p:spPr>
            <a:xfrm>
              <a:off x="2265942" y="1643095"/>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3342 w 76200"/>
                <a:gd name="connsiteY11" fmla="*/ 74295 h 76200"/>
                <a:gd name="connsiteX12" fmla="*/ 73342 w 76200"/>
                <a:gd name="connsiteY12" fmla="*/ 54293 h 76200"/>
                <a:gd name="connsiteX13" fmla="*/ 62865 w 76200"/>
                <a:gd name="connsiteY13" fmla="*/ 43815 h 76200"/>
                <a:gd name="connsiteX14" fmla="*/ 73342 w 76200"/>
                <a:gd name="connsiteY14" fmla="*/ 33338 h 76200"/>
                <a:gd name="connsiteX15" fmla="*/ 73342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6667" y="17145"/>
                    <a:pt x="5715" y="26670"/>
                    <a:pt x="11430" y="31433"/>
                  </a:cubicBezTo>
                  <a:lnTo>
                    <a:pt x="21908" y="41910"/>
                  </a:lnTo>
                  <a:lnTo>
                    <a:pt x="11430" y="52388"/>
                  </a:lnTo>
                  <a:cubicBezTo>
                    <a:pt x="5715" y="58103"/>
                    <a:pt x="5715" y="67628"/>
                    <a:pt x="11430" y="72390"/>
                  </a:cubicBezTo>
                  <a:cubicBezTo>
                    <a:pt x="17145" y="77153"/>
                    <a:pt x="26670" y="78105"/>
                    <a:pt x="31433" y="72390"/>
                  </a:cubicBezTo>
                  <a:lnTo>
                    <a:pt x="41910" y="61913"/>
                  </a:lnTo>
                  <a:lnTo>
                    <a:pt x="52388" y="74295"/>
                  </a:lnTo>
                  <a:cubicBezTo>
                    <a:pt x="58103" y="80010"/>
                    <a:pt x="67628" y="80010"/>
                    <a:pt x="73342" y="74295"/>
                  </a:cubicBezTo>
                  <a:cubicBezTo>
                    <a:pt x="79058" y="68580"/>
                    <a:pt x="79058" y="59055"/>
                    <a:pt x="73342" y="54293"/>
                  </a:cubicBezTo>
                  <a:lnTo>
                    <a:pt x="62865" y="43815"/>
                  </a:lnTo>
                  <a:lnTo>
                    <a:pt x="73342" y="33338"/>
                  </a:lnTo>
                  <a:cubicBezTo>
                    <a:pt x="79058" y="27623"/>
                    <a:pt x="79058" y="18098"/>
                    <a:pt x="73342" y="13335"/>
                  </a:cubicBezTo>
                  <a:cubicBezTo>
                    <a:pt x="67628" y="6668"/>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78" name="Freeform: Shape 77">
              <a:extLst>
                <a:ext uri="{FF2B5EF4-FFF2-40B4-BE49-F238E27FC236}">
                  <a16:creationId xmlns="" xmlns:a16="http://schemas.microsoft.com/office/drawing/2014/main" id="{34CE2D42-5DE2-493B-8C15-DDBF4EF409F5}"/>
                </a:ext>
              </a:extLst>
            </p:cNvPr>
            <p:cNvSpPr/>
            <p:nvPr/>
          </p:nvSpPr>
          <p:spPr>
            <a:xfrm>
              <a:off x="2598070" y="1643095"/>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2863 h 76200"/>
                <a:gd name="connsiteX6" fmla="*/ 11430 w 76200"/>
                <a:gd name="connsiteY6" fmla="*/ 53340 h 76200"/>
                <a:gd name="connsiteX7" fmla="*/ 11430 w 76200"/>
                <a:gd name="connsiteY7" fmla="*/ 73343 h 76200"/>
                <a:gd name="connsiteX8" fmla="*/ 31433 w 76200"/>
                <a:gd name="connsiteY8" fmla="*/ 73343 h 76200"/>
                <a:gd name="connsiteX9" fmla="*/ 41910 w 76200"/>
                <a:gd name="connsiteY9" fmla="*/ 62865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3343 w 76200"/>
                <a:gd name="connsiteY15" fmla="*/ 11430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8" y="5715"/>
                    <a:pt x="16193" y="5715"/>
                    <a:pt x="11430" y="11430"/>
                  </a:cubicBezTo>
                  <a:cubicBezTo>
                    <a:pt x="6668" y="17145"/>
                    <a:pt x="5715" y="26670"/>
                    <a:pt x="11430" y="31433"/>
                  </a:cubicBezTo>
                  <a:lnTo>
                    <a:pt x="21908" y="42863"/>
                  </a:lnTo>
                  <a:lnTo>
                    <a:pt x="11430" y="53340"/>
                  </a:lnTo>
                  <a:cubicBezTo>
                    <a:pt x="5715" y="59055"/>
                    <a:pt x="5715" y="68580"/>
                    <a:pt x="11430" y="73343"/>
                  </a:cubicBezTo>
                  <a:cubicBezTo>
                    <a:pt x="17145" y="78105"/>
                    <a:pt x="26670" y="79058"/>
                    <a:pt x="31433" y="73343"/>
                  </a:cubicBezTo>
                  <a:lnTo>
                    <a:pt x="41910" y="62865"/>
                  </a:lnTo>
                  <a:lnTo>
                    <a:pt x="52388" y="74295"/>
                  </a:lnTo>
                  <a:cubicBezTo>
                    <a:pt x="58102" y="80010"/>
                    <a:pt x="67627" y="80010"/>
                    <a:pt x="72390" y="74295"/>
                  </a:cubicBezTo>
                  <a:cubicBezTo>
                    <a:pt x="78105" y="68580"/>
                    <a:pt x="78105" y="59055"/>
                    <a:pt x="72390" y="54293"/>
                  </a:cubicBezTo>
                  <a:lnTo>
                    <a:pt x="61913" y="43815"/>
                  </a:lnTo>
                  <a:lnTo>
                    <a:pt x="72390" y="33338"/>
                  </a:lnTo>
                  <a:cubicBezTo>
                    <a:pt x="79058" y="26670"/>
                    <a:pt x="79058" y="17145"/>
                    <a:pt x="73343" y="11430"/>
                  </a:cubicBezTo>
                  <a:cubicBezTo>
                    <a:pt x="67627" y="6668"/>
                    <a:pt x="58102"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79" name="Freeform: Shape 78">
              <a:extLst>
                <a:ext uri="{FF2B5EF4-FFF2-40B4-BE49-F238E27FC236}">
                  <a16:creationId xmlns="" xmlns:a16="http://schemas.microsoft.com/office/drawing/2014/main" id="{DF2CB059-9AF7-462B-85CB-E2510C9FDC9E}"/>
                </a:ext>
              </a:extLst>
            </p:cNvPr>
            <p:cNvSpPr/>
            <p:nvPr/>
          </p:nvSpPr>
          <p:spPr>
            <a:xfrm>
              <a:off x="2930198" y="1643095"/>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5715" y="17145"/>
                    <a:pt x="5715" y="26670"/>
                    <a:pt x="11430" y="31433"/>
                  </a:cubicBezTo>
                  <a:lnTo>
                    <a:pt x="21908" y="41910"/>
                  </a:lnTo>
                  <a:lnTo>
                    <a:pt x="11430" y="52388"/>
                  </a:lnTo>
                  <a:cubicBezTo>
                    <a:pt x="5715" y="58103"/>
                    <a:pt x="5715" y="67628"/>
                    <a:pt x="11430" y="72390"/>
                  </a:cubicBezTo>
                  <a:cubicBezTo>
                    <a:pt x="17145" y="78105"/>
                    <a:pt x="26670" y="78105"/>
                    <a:pt x="31433"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80" name="Freeform: Shape 79">
              <a:extLst>
                <a:ext uri="{FF2B5EF4-FFF2-40B4-BE49-F238E27FC236}">
                  <a16:creationId xmlns="" xmlns:a16="http://schemas.microsoft.com/office/drawing/2014/main" id="{666CF837-AE7F-4FDA-ACED-9401EABD6EA9}"/>
                </a:ext>
              </a:extLst>
            </p:cNvPr>
            <p:cNvSpPr/>
            <p:nvPr/>
          </p:nvSpPr>
          <p:spPr>
            <a:xfrm>
              <a:off x="3262326" y="1643095"/>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6667"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7150"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81" name="Freeform: Shape 80">
              <a:extLst>
                <a:ext uri="{FF2B5EF4-FFF2-40B4-BE49-F238E27FC236}">
                  <a16:creationId xmlns="" xmlns:a16="http://schemas.microsoft.com/office/drawing/2014/main" id="{A231616A-AFD2-4953-B7D9-F6A85EB87E62}"/>
                </a:ext>
              </a:extLst>
            </p:cNvPr>
            <p:cNvSpPr/>
            <p:nvPr/>
          </p:nvSpPr>
          <p:spPr>
            <a:xfrm>
              <a:off x="3594454" y="1643095"/>
              <a:ext cx="140381" cy="140381"/>
            </a:xfrm>
            <a:custGeom>
              <a:avLst/>
              <a:gdLst>
                <a:gd name="connsiteX0" fmla="*/ 52387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7 w 76200"/>
                <a:gd name="connsiteY10" fmla="*/ 72390 h 76200"/>
                <a:gd name="connsiteX11" fmla="*/ 72390 w 76200"/>
                <a:gd name="connsiteY11" fmla="*/ 72390 h 76200"/>
                <a:gd name="connsiteX12" fmla="*/ 72390 w 76200"/>
                <a:gd name="connsiteY12" fmla="*/ 52388 h 76200"/>
                <a:gd name="connsiteX13" fmla="*/ 61912 w 76200"/>
                <a:gd name="connsiteY13" fmla="*/ 41910 h 76200"/>
                <a:gd name="connsiteX14" fmla="*/ 72390 w 76200"/>
                <a:gd name="connsiteY14" fmla="*/ 31433 h 76200"/>
                <a:gd name="connsiteX15" fmla="*/ 72390 w 76200"/>
                <a:gd name="connsiteY15" fmla="*/ 11430 h 76200"/>
                <a:gd name="connsiteX16" fmla="*/ 52387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7"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7" y="72390"/>
                  </a:lnTo>
                  <a:cubicBezTo>
                    <a:pt x="58103" y="78105"/>
                    <a:pt x="67628" y="78105"/>
                    <a:pt x="72390" y="72390"/>
                  </a:cubicBezTo>
                  <a:cubicBezTo>
                    <a:pt x="78105" y="66675"/>
                    <a:pt x="78105" y="57150"/>
                    <a:pt x="72390" y="52388"/>
                  </a:cubicBezTo>
                  <a:lnTo>
                    <a:pt x="61912" y="41910"/>
                  </a:lnTo>
                  <a:lnTo>
                    <a:pt x="72390" y="31433"/>
                  </a:lnTo>
                  <a:cubicBezTo>
                    <a:pt x="78105" y="25718"/>
                    <a:pt x="78105" y="16193"/>
                    <a:pt x="72390" y="11430"/>
                  </a:cubicBezTo>
                  <a:cubicBezTo>
                    <a:pt x="66675" y="6668"/>
                    <a:pt x="58103" y="6668"/>
                    <a:pt x="52387" y="11430"/>
                  </a:cubicBezTo>
                  <a:close/>
                </a:path>
              </a:pathLst>
            </a:custGeom>
            <a:solidFill>
              <a:srgbClr val="FFFFFF">
                <a:alpha val="40000"/>
              </a:srgbClr>
            </a:solidFill>
            <a:ln w="9525" cap="flat">
              <a:noFill/>
              <a:prstDash val="solid"/>
              <a:miter/>
            </a:ln>
          </p:spPr>
          <p:txBody>
            <a:bodyPr rtlCol="0" anchor="ctr"/>
            <a:lstStyle/>
            <a:p>
              <a:endParaRPr lang="en-US"/>
            </a:p>
          </p:txBody>
        </p:sp>
      </p:grpSp>
      <p:sp>
        <p:nvSpPr>
          <p:cNvPr id="82" name="Diamond 81">
            <a:extLst>
              <a:ext uri="{FF2B5EF4-FFF2-40B4-BE49-F238E27FC236}">
                <a16:creationId xmlns="" xmlns:a16="http://schemas.microsoft.com/office/drawing/2014/main" id="{FE7B5805-23D1-4A6A-92E1-B0436A375295}"/>
              </a:ext>
            </a:extLst>
          </p:cNvPr>
          <p:cNvSpPr/>
          <p:nvPr/>
        </p:nvSpPr>
        <p:spPr>
          <a:xfrm>
            <a:off x="8484427" y="4350561"/>
            <a:ext cx="572857" cy="572857"/>
          </a:xfrm>
          <a:prstGeom prst="diamond">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964" name="Picture 4"/>
          <p:cNvPicPr>
            <a:picLocks noChangeAspect="1" noChangeArrowheads="1"/>
          </p:cNvPicPr>
          <p:nvPr/>
        </p:nvPicPr>
        <p:blipFill>
          <a:blip r:embed="rId2"/>
          <a:srcRect/>
          <a:stretch>
            <a:fillRect/>
          </a:stretch>
        </p:blipFill>
        <p:spPr bwMode="auto">
          <a:xfrm>
            <a:off x="2435382" y="543209"/>
            <a:ext cx="3376943" cy="5754280"/>
          </a:xfrm>
          <a:prstGeom prst="rect">
            <a:avLst/>
          </a:prstGeom>
          <a:ln>
            <a:noFill/>
          </a:ln>
          <a:effectLst>
            <a:softEdge rad="112500"/>
          </a:effectLst>
        </p:spPr>
      </p:pic>
    </p:spTree>
    <p:extLst>
      <p:ext uri="{BB962C8B-B14F-4D97-AF65-F5344CB8AC3E}">
        <p14:creationId xmlns="" xmlns:p14="http://schemas.microsoft.com/office/powerpoint/2010/main" val="224135030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 xmlns:a16="http://schemas.microsoft.com/office/drawing/2014/main" id="{206381AD-4C2B-4745-99B1-0BBCE6131A71}"/>
              </a:ext>
            </a:extLst>
          </p:cNvPr>
          <p:cNvSpPr>
            <a:spLocks noGrp="1"/>
          </p:cNvSpPr>
          <p:nvPr>
            <p:ph type="body" sz="quarter" idx="10"/>
          </p:nvPr>
        </p:nvSpPr>
        <p:spPr>
          <a:prstGeom prst="rect">
            <a:avLst/>
          </a:prstGeom>
        </p:spPr>
        <p:txBody>
          <a:bodyPr/>
          <a:lstStyle/>
          <a:p>
            <a:r>
              <a:rPr lang="en-US" dirty="0" smtClean="0"/>
              <a:t>REAL TIME USAGE</a:t>
            </a:r>
            <a:endParaRPr lang="en-US" dirty="0"/>
          </a:p>
        </p:txBody>
      </p:sp>
      <p:sp>
        <p:nvSpPr>
          <p:cNvPr id="8" name="Text Placeholder 18">
            <a:extLst>
              <a:ext uri="{FF2B5EF4-FFF2-40B4-BE49-F238E27FC236}">
                <a16:creationId xmlns="" xmlns:a16="http://schemas.microsoft.com/office/drawing/2014/main" id="{86D57F5F-3873-469A-88A9-424C98D379C8}"/>
              </a:ext>
            </a:extLst>
          </p:cNvPr>
          <p:cNvSpPr txBox="1">
            <a:spLocks/>
          </p:cNvSpPr>
          <p:nvPr/>
        </p:nvSpPr>
        <p:spPr>
          <a:xfrm>
            <a:off x="1139072" y="3991002"/>
            <a:ext cx="1800000" cy="316303"/>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endParaRPr lang="en-US" altLang="ko-KR" sz="1400" dirty="0">
              <a:solidFill>
                <a:schemeClr val="accent1"/>
              </a:solidFill>
            </a:endParaRPr>
          </a:p>
        </p:txBody>
      </p:sp>
      <p:sp>
        <p:nvSpPr>
          <p:cNvPr id="9" name="TextBox 8">
            <a:extLst>
              <a:ext uri="{FF2B5EF4-FFF2-40B4-BE49-F238E27FC236}">
                <a16:creationId xmlns="" xmlns:a16="http://schemas.microsoft.com/office/drawing/2014/main" id="{756388F5-1599-4B19-B273-3A30343D80C5}"/>
              </a:ext>
            </a:extLst>
          </p:cNvPr>
          <p:cNvSpPr txBox="1"/>
          <p:nvPr/>
        </p:nvSpPr>
        <p:spPr>
          <a:xfrm>
            <a:off x="1139072" y="4307305"/>
            <a:ext cx="1800000" cy="276999"/>
          </a:xfrm>
          <a:prstGeom prst="rect">
            <a:avLst/>
          </a:prstGeom>
          <a:noFill/>
        </p:spPr>
        <p:txBody>
          <a:bodyPr wrap="square" rtlCol="0">
            <a:spAutoFit/>
          </a:bodyPr>
          <a:lstStyle/>
          <a:p>
            <a:pPr algn="ctr"/>
            <a:r>
              <a:rPr lang="en-US" altLang="ko-KR" sz="1200" dirty="0" smtClean="0">
                <a:solidFill>
                  <a:schemeClr val="bg1"/>
                </a:solidFill>
                <a:cs typeface="Arial" pitchFamily="34" charset="0"/>
              </a:rPr>
              <a:t>.</a:t>
            </a:r>
            <a:endParaRPr lang="ko-KR" altLang="en-US" sz="1200" dirty="0">
              <a:solidFill>
                <a:schemeClr val="bg1"/>
              </a:solidFill>
              <a:cs typeface="Arial" pitchFamily="34" charset="0"/>
            </a:endParaRPr>
          </a:p>
        </p:txBody>
      </p:sp>
      <p:sp>
        <p:nvSpPr>
          <p:cNvPr id="3" name="Rectangle 2">
            <a:extLst>
              <a:ext uri="{FF2B5EF4-FFF2-40B4-BE49-F238E27FC236}">
                <a16:creationId xmlns="" xmlns:a16="http://schemas.microsoft.com/office/drawing/2014/main" id="{25726969-86C3-4E0A-A7D5-AF1B338BD4B0}"/>
              </a:ext>
            </a:extLst>
          </p:cNvPr>
          <p:cNvSpPr/>
          <p:nvPr/>
        </p:nvSpPr>
        <p:spPr>
          <a:xfrm>
            <a:off x="949947" y="3411327"/>
            <a:ext cx="2268786" cy="4244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 xmlns:a16="http://schemas.microsoft.com/office/drawing/2014/main" id="{6C5901FA-3D44-4D00-B8D5-926BAB1D7ED9}"/>
              </a:ext>
            </a:extLst>
          </p:cNvPr>
          <p:cNvSpPr/>
          <p:nvPr/>
        </p:nvSpPr>
        <p:spPr>
          <a:xfrm>
            <a:off x="3611864" y="3411327"/>
            <a:ext cx="2268786" cy="4244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 xmlns:a16="http://schemas.microsoft.com/office/drawing/2014/main" id="{ED250D68-0E7C-4831-AF6D-B71BB6677200}"/>
              </a:ext>
            </a:extLst>
          </p:cNvPr>
          <p:cNvSpPr/>
          <p:nvPr/>
        </p:nvSpPr>
        <p:spPr>
          <a:xfrm>
            <a:off x="6319048" y="3411327"/>
            <a:ext cx="2268786" cy="42441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 xmlns:a16="http://schemas.microsoft.com/office/drawing/2014/main" id="{B7B3632A-98E8-43AC-8FEF-86666D82B302}"/>
              </a:ext>
            </a:extLst>
          </p:cNvPr>
          <p:cNvSpPr/>
          <p:nvPr/>
        </p:nvSpPr>
        <p:spPr>
          <a:xfrm>
            <a:off x="9026232" y="3411327"/>
            <a:ext cx="2268786" cy="42441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 Placeholder 17">
            <a:extLst>
              <a:ext uri="{FF2B5EF4-FFF2-40B4-BE49-F238E27FC236}">
                <a16:creationId xmlns="" xmlns:a16="http://schemas.microsoft.com/office/drawing/2014/main" id="{7BE9BDF8-D9B3-4973-84B6-82816678C3EA}"/>
              </a:ext>
            </a:extLst>
          </p:cNvPr>
          <p:cNvSpPr txBox="1">
            <a:spLocks/>
          </p:cNvSpPr>
          <p:nvPr/>
        </p:nvSpPr>
        <p:spPr>
          <a:xfrm>
            <a:off x="914400" y="3422210"/>
            <a:ext cx="2281473" cy="379383"/>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800" b="1" dirty="0" smtClean="0">
                <a:solidFill>
                  <a:schemeClr val="bg1"/>
                </a:solidFill>
                <a:cs typeface="Arial" pitchFamily="34" charset="0"/>
              </a:rPr>
              <a:t>TEXTBOOKS</a:t>
            </a:r>
            <a:endParaRPr lang="en-US" sz="1800" b="1" dirty="0">
              <a:solidFill>
                <a:schemeClr val="bg1"/>
              </a:solidFill>
              <a:cs typeface="Arial" pitchFamily="34" charset="0"/>
            </a:endParaRPr>
          </a:p>
        </p:txBody>
      </p:sp>
      <p:sp>
        <p:nvSpPr>
          <p:cNvPr id="21" name="Text Placeholder 17">
            <a:extLst>
              <a:ext uri="{FF2B5EF4-FFF2-40B4-BE49-F238E27FC236}">
                <a16:creationId xmlns="" xmlns:a16="http://schemas.microsoft.com/office/drawing/2014/main" id="{8CA1BDD3-CE3E-4AD3-9E3C-2B41C3038F97}"/>
              </a:ext>
            </a:extLst>
          </p:cNvPr>
          <p:cNvSpPr txBox="1">
            <a:spLocks/>
          </p:cNvSpPr>
          <p:nvPr/>
        </p:nvSpPr>
        <p:spPr>
          <a:xfrm>
            <a:off x="3621385" y="3510239"/>
            <a:ext cx="2254313" cy="246087"/>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IN" sz="1800" b="1" dirty="0" smtClean="0">
                <a:solidFill>
                  <a:schemeClr val="bg1"/>
                </a:solidFill>
                <a:cs typeface="Arial" pitchFamily="34" charset="0"/>
              </a:rPr>
              <a:t>SPEEDOMETERS</a:t>
            </a:r>
            <a:endParaRPr lang="en-US" sz="1800" b="1" dirty="0">
              <a:solidFill>
                <a:schemeClr val="bg1"/>
              </a:solidFill>
              <a:cs typeface="Arial" pitchFamily="34" charset="0"/>
            </a:endParaRPr>
          </a:p>
        </p:txBody>
      </p:sp>
      <p:sp>
        <p:nvSpPr>
          <p:cNvPr id="28" name="Text Placeholder 17">
            <a:extLst>
              <a:ext uri="{FF2B5EF4-FFF2-40B4-BE49-F238E27FC236}">
                <a16:creationId xmlns="" xmlns:a16="http://schemas.microsoft.com/office/drawing/2014/main" id="{C0A888A3-027B-4D26-BBD6-E7DCC0B89A59}"/>
              </a:ext>
            </a:extLst>
          </p:cNvPr>
          <p:cNvSpPr txBox="1">
            <a:spLocks/>
          </p:cNvSpPr>
          <p:nvPr/>
        </p:nvSpPr>
        <p:spPr>
          <a:xfrm>
            <a:off x="6553440" y="3510239"/>
            <a:ext cx="1800000" cy="246087"/>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IN" sz="1800" b="1" dirty="0" smtClean="0">
                <a:solidFill>
                  <a:schemeClr val="bg1"/>
                </a:solidFill>
                <a:cs typeface="Arial" pitchFamily="34" charset="0"/>
              </a:rPr>
              <a:t>CALENDARS</a:t>
            </a:r>
            <a:endParaRPr lang="en-US" sz="1800" b="1" dirty="0">
              <a:solidFill>
                <a:schemeClr val="bg1"/>
              </a:solidFill>
              <a:cs typeface="Arial" pitchFamily="34" charset="0"/>
            </a:endParaRPr>
          </a:p>
        </p:txBody>
      </p:sp>
      <p:sp>
        <p:nvSpPr>
          <p:cNvPr id="35" name="Text Placeholder 17">
            <a:extLst>
              <a:ext uri="{FF2B5EF4-FFF2-40B4-BE49-F238E27FC236}">
                <a16:creationId xmlns="" xmlns:a16="http://schemas.microsoft.com/office/drawing/2014/main" id="{C3139C75-F0DE-40C0-9200-C218BE041BBA}"/>
              </a:ext>
            </a:extLst>
          </p:cNvPr>
          <p:cNvSpPr txBox="1">
            <a:spLocks/>
          </p:cNvSpPr>
          <p:nvPr/>
        </p:nvSpPr>
        <p:spPr>
          <a:xfrm>
            <a:off x="9260624" y="3510239"/>
            <a:ext cx="1800000" cy="246087"/>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800" b="1" dirty="0" smtClean="0">
                <a:solidFill>
                  <a:schemeClr val="bg1"/>
                </a:solidFill>
                <a:cs typeface="Arial" pitchFamily="34" charset="0"/>
              </a:rPr>
              <a:t>CLOCKS</a:t>
            </a:r>
            <a:endParaRPr lang="en-US" sz="1800" b="1" dirty="0">
              <a:solidFill>
                <a:schemeClr val="bg1"/>
              </a:solidFill>
              <a:cs typeface="Arial" pitchFamily="34" charset="0"/>
            </a:endParaRPr>
          </a:p>
        </p:txBody>
      </p:sp>
      <p:pic>
        <p:nvPicPr>
          <p:cNvPr id="37892" name="Picture 4" descr="everyday data visualizations"/>
          <p:cNvPicPr>
            <a:picLocks noGrp="1" noChangeAspect="1" noChangeArrowheads="1"/>
          </p:cNvPicPr>
          <p:nvPr>
            <p:ph type="pic" idx="19"/>
          </p:nvPr>
        </p:nvPicPr>
        <p:blipFill>
          <a:blip r:embed="rId2"/>
          <a:srcRect l="34694" r="34694"/>
          <a:stretch>
            <a:fillRect/>
          </a:stretch>
        </p:blipFill>
        <p:spPr bwMode="auto">
          <a:xfrm>
            <a:off x="3611563" y="1558925"/>
            <a:ext cx="2268537" cy="1852613"/>
          </a:xfrm>
          <a:prstGeom prst="rect">
            <a:avLst/>
          </a:prstGeom>
          <a:noFill/>
          <a:ln w="12700">
            <a:solidFill>
              <a:schemeClr val="bg1"/>
            </a:solidFill>
          </a:ln>
        </p:spPr>
      </p:pic>
      <p:pic>
        <p:nvPicPr>
          <p:cNvPr id="37894" name="Picture 6" descr="everyday data visualizations"/>
          <p:cNvPicPr>
            <a:picLocks noGrp="1" noChangeAspect="1" noChangeArrowheads="1"/>
          </p:cNvPicPr>
          <p:nvPr>
            <p:ph type="pic" idx="20"/>
          </p:nvPr>
        </p:nvPicPr>
        <p:blipFill>
          <a:blip r:embed="rId3"/>
          <a:srcRect l="34694" r="34694"/>
          <a:stretch>
            <a:fillRect/>
          </a:stretch>
        </p:blipFill>
        <p:spPr bwMode="auto">
          <a:xfrm>
            <a:off x="6319838" y="1558925"/>
            <a:ext cx="2268537" cy="1852613"/>
          </a:xfrm>
          <a:prstGeom prst="rect">
            <a:avLst/>
          </a:prstGeom>
          <a:noFill/>
          <a:ln>
            <a:solidFill>
              <a:schemeClr val="bg1"/>
            </a:solidFill>
          </a:ln>
        </p:spPr>
      </p:pic>
      <p:pic>
        <p:nvPicPr>
          <p:cNvPr id="37896" name="Picture 8" descr="everyday data visualizations"/>
          <p:cNvPicPr>
            <a:picLocks noGrp="1" noChangeAspect="1" noChangeArrowheads="1"/>
          </p:cNvPicPr>
          <p:nvPr>
            <p:ph type="pic" idx="21"/>
          </p:nvPr>
        </p:nvPicPr>
        <p:blipFill>
          <a:blip r:embed="rId4"/>
          <a:srcRect l="34694" r="34694"/>
          <a:stretch>
            <a:fillRect/>
          </a:stretch>
        </p:blipFill>
        <p:spPr bwMode="auto">
          <a:xfrm>
            <a:off x="9026525" y="1558925"/>
            <a:ext cx="2268538" cy="1852613"/>
          </a:xfrm>
          <a:prstGeom prst="rect">
            <a:avLst/>
          </a:prstGeom>
          <a:noFill/>
          <a:ln>
            <a:solidFill>
              <a:schemeClr val="bg1"/>
            </a:solidFill>
          </a:ln>
        </p:spPr>
      </p:pic>
      <p:sp>
        <p:nvSpPr>
          <p:cNvPr id="44" name="Text Placeholder 18">
            <a:extLst>
              <a:ext uri="{FF2B5EF4-FFF2-40B4-BE49-F238E27FC236}">
                <a16:creationId xmlns="" xmlns:a16="http://schemas.microsoft.com/office/drawing/2014/main" id="{86D57F5F-3873-469A-88A9-424C98D379C8}"/>
              </a:ext>
            </a:extLst>
          </p:cNvPr>
          <p:cNvSpPr txBox="1">
            <a:spLocks/>
          </p:cNvSpPr>
          <p:nvPr/>
        </p:nvSpPr>
        <p:spPr>
          <a:xfrm>
            <a:off x="1128510" y="6569731"/>
            <a:ext cx="1800000" cy="316303"/>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endParaRPr lang="en-US" altLang="ko-KR" sz="1400" dirty="0">
              <a:solidFill>
                <a:schemeClr val="accent1"/>
              </a:solidFill>
            </a:endParaRPr>
          </a:p>
        </p:txBody>
      </p:sp>
      <p:sp>
        <p:nvSpPr>
          <p:cNvPr id="45" name="TextBox 44">
            <a:extLst>
              <a:ext uri="{FF2B5EF4-FFF2-40B4-BE49-F238E27FC236}">
                <a16:creationId xmlns="" xmlns:a16="http://schemas.microsoft.com/office/drawing/2014/main" id="{756388F5-1599-4B19-B273-3A30343D80C5}"/>
              </a:ext>
            </a:extLst>
          </p:cNvPr>
          <p:cNvSpPr txBox="1"/>
          <p:nvPr/>
        </p:nvSpPr>
        <p:spPr>
          <a:xfrm>
            <a:off x="1128510" y="6886034"/>
            <a:ext cx="1800000" cy="276999"/>
          </a:xfrm>
          <a:prstGeom prst="rect">
            <a:avLst/>
          </a:prstGeom>
          <a:noFill/>
        </p:spPr>
        <p:txBody>
          <a:bodyPr wrap="square" rtlCol="0">
            <a:spAutoFit/>
          </a:bodyPr>
          <a:lstStyle/>
          <a:p>
            <a:pPr algn="ctr"/>
            <a:r>
              <a:rPr lang="en-US" altLang="ko-KR" sz="1200" dirty="0" smtClean="0">
                <a:solidFill>
                  <a:schemeClr val="bg1"/>
                </a:solidFill>
                <a:cs typeface="Arial" pitchFamily="34" charset="0"/>
              </a:rPr>
              <a:t>.</a:t>
            </a:r>
            <a:endParaRPr lang="ko-KR" altLang="en-US" sz="1200" dirty="0">
              <a:solidFill>
                <a:schemeClr val="bg1"/>
              </a:solidFill>
              <a:cs typeface="Arial" pitchFamily="34" charset="0"/>
            </a:endParaRPr>
          </a:p>
        </p:txBody>
      </p:sp>
      <p:sp>
        <p:nvSpPr>
          <p:cNvPr id="47" name="Rectangle 46">
            <a:extLst>
              <a:ext uri="{FF2B5EF4-FFF2-40B4-BE49-F238E27FC236}">
                <a16:creationId xmlns="" xmlns:a16="http://schemas.microsoft.com/office/drawing/2014/main" id="{25726969-86C3-4E0A-A7D5-AF1B338BD4B0}"/>
              </a:ext>
            </a:extLst>
          </p:cNvPr>
          <p:cNvSpPr/>
          <p:nvPr/>
        </p:nvSpPr>
        <p:spPr>
          <a:xfrm>
            <a:off x="894118" y="5990056"/>
            <a:ext cx="2268786" cy="424416"/>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 xmlns:a16="http://schemas.microsoft.com/office/drawing/2014/main" id="{6C5901FA-3D44-4D00-B8D5-926BAB1D7ED9}"/>
              </a:ext>
            </a:extLst>
          </p:cNvPr>
          <p:cNvSpPr/>
          <p:nvPr/>
        </p:nvSpPr>
        <p:spPr>
          <a:xfrm>
            <a:off x="3601302" y="5990056"/>
            <a:ext cx="2268786" cy="4244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 xmlns:a16="http://schemas.microsoft.com/office/drawing/2014/main" id="{ED250D68-0E7C-4831-AF6D-B71BB6677200}"/>
              </a:ext>
            </a:extLst>
          </p:cNvPr>
          <p:cNvSpPr/>
          <p:nvPr/>
        </p:nvSpPr>
        <p:spPr>
          <a:xfrm>
            <a:off x="6308486" y="5990056"/>
            <a:ext cx="2268786" cy="42441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 xmlns:a16="http://schemas.microsoft.com/office/drawing/2014/main" id="{B7B3632A-98E8-43AC-8FEF-86666D82B302}"/>
              </a:ext>
            </a:extLst>
          </p:cNvPr>
          <p:cNvSpPr/>
          <p:nvPr/>
        </p:nvSpPr>
        <p:spPr>
          <a:xfrm>
            <a:off x="8971984" y="5990056"/>
            <a:ext cx="2312472" cy="424416"/>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 Placeholder 17">
            <a:extLst>
              <a:ext uri="{FF2B5EF4-FFF2-40B4-BE49-F238E27FC236}">
                <a16:creationId xmlns="" xmlns:a16="http://schemas.microsoft.com/office/drawing/2014/main" id="{7BE9BDF8-D9B3-4973-84B6-82816678C3EA}"/>
              </a:ext>
            </a:extLst>
          </p:cNvPr>
          <p:cNvSpPr txBox="1">
            <a:spLocks/>
          </p:cNvSpPr>
          <p:nvPr/>
        </p:nvSpPr>
        <p:spPr>
          <a:xfrm>
            <a:off x="903838" y="6000939"/>
            <a:ext cx="2281473" cy="379383"/>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800" b="1" dirty="0" smtClean="0">
                <a:solidFill>
                  <a:schemeClr val="bg1"/>
                </a:solidFill>
                <a:cs typeface="Arial" pitchFamily="34" charset="0"/>
              </a:rPr>
              <a:t>WEATHER MAPS</a:t>
            </a:r>
            <a:endParaRPr lang="en-US" sz="1800" b="1" dirty="0">
              <a:solidFill>
                <a:schemeClr val="bg1"/>
              </a:solidFill>
              <a:cs typeface="Arial" pitchFamily="34" charset="0"/>
            </a:endParaRPr>
          </a:p>
        </p:txBody>
      </p:sp>
      <p:sp>
        <p:nvSpPr>
          <p:cNvPr id="52" name="Text Placeholder 17">
            <a:extLst>
              <a:ext uri="{FF2B5EF4-FFF2-40B4-BE49-F238E27FC236}">
                <a16:creationId xmlns="" xmlns:a16="http://schemas.microsoft.com/office/drawing/2014/main" id="{8CA1BDD3-CE3E-4AD3-9E3C-2B41C3038F97}"/>
              </a:ext>
            </a:extLst>
          </p:cNvPr>
          <p:cNvSpPr txBox="1">
            <a:spLocks/>
          </p:cNvSpPr>
          <p:nvPr/>
        </p:nvSpPr>
        <p:spPr>
          <a:xfrm>
            <a:off x="3610823" y="6088968"/>
            <a:ext cx="2254313" cy="246087"/>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IN" sz="1800" b="1" dirty="0" smtClean="0">
                <a:solidFill>
                  <a:schemeClr val="bg1"/>
                </a:solidFill>
                <a:cs typeface="Arial" pitchFamily="34" charset="0"/>
              </a:rPr>
              <a:t>THERMOMETERS</a:t>
            </a:r>
            <a:endParaRPr lang="en-US" sz="1800" b="1" dirty="0">
              <a:solidFill>
                <a:schemeClr val="bg1"/>
              </a:solidFill>
              <a:cs typeface="Arial" pitchFamily="34" charset="0"/>
            </a:endParaRPr>
          </a:p>
        </p:txBody>
      </p:sp>
      <p:sp>
        <p:nvSpPr>
          <p:cNvPr id="53" name="Text Placeholder 17">
            <a:extLst>
              <a:ext uri="{FF2B5EF4-FFF2-40B4-BE49-F238E27FC236}">
                <a16:creationId xmlns="" xmlns:a16="http://schemas.microsoft.com/office/drawing/2014/main" id="{C0A888A3-027B-4D26-BBD6-E7DCC0B89A59}"/>
              </a:ext>
            </a:extLst>
          </p:cNvPr>
          <p:cNvSpPr txBox="1">
            <a:spLocks/>
          </p:cNvSpPr>
          <p:nvPr/>
        </p:nvSpPr>
        <p:spPr>
          <a:xfrm>
            <a:off x="6310265" y="6088968"/>
            <a:ext cx="2254313" cy="246087"/>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IN" sz="1800" b="1" dirty="0" smtClean="0">
                <a:solidFill>
                  <a:schemeClr val="bg1"/>
                </a:solidFill>
                <a:cs typeface="Arial" pitchFamily="34" charset="0"/>
              </a:rPr>
              <a:t>AUDIO LEVELS</a:t>
            </a:r>
            <a:endParaRPr lang="en-US" sz="1800" b="1" dirty="0">
              <a:solidFill>
                <a:schemeClr val="bg1"/>
              </a:solidFill>
              <a:cs typeface="Arial" pitchFamily="34" charset="0"/>
            </a:endParaRPr>
          </a:p>
        </p:txBody>
      </p:sp>
      <p:sp>
        <p:nvSpPr>
          <p:cNvPr id="54" name="Text Placeholder 17">
            <a:extLst>
              <a:ext uri="{FF2B5EF4-FFF2-40B4-BE49-F238E27FC236}">
                <a16:creationId xmlns="" xmlns:a16="http://schemas.microsoft.com/office/drawing/2014/main" id="{C3139C75-F0DE-40C0-9200-C218BE041BBA}"/>
              </a:ext>
            </a:extLst>
          </p:cNvPr>
          <p:cNvSpPr txBox="1">
            <a:spLocks/>
          </p:cNvSpPr>
          <p:nvPr/>
        </p:nvSpPr>
        <p:spPr>
          <a:xfrm>
            <a:off x="8910118" y="5975287"/>
            <a:ext cx="2417276" cy="416459"/>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IN" sz="1600" b="1" dirty="0" smtClean="0">
                <a:solidFill>
                  <a:schemeClr val="bg1"/>
                </a:solidFill>
                <a:cs typeface="Arial" pitchFamily="34" charset="0"/>
              </a:rPr>
              <a:t>WORKOUT MACHINES</a:t>
            </a:r>
            <a:endParaRPr lang="en-US" sz="1600" b="1" dirty="0">
              <a:solidFill>
                <a:schemeClr val="bg1"/>
              </a:solidFill>
              <a:cs typeface="Arial" pitchFamily="34" charset="0"/>
            </a:endParaRPr>
          </a:p>
        </p:txBody>
      </p:sp>
      <p:pic>
        <p:nvPicPr>
          <p:cNvPr id="59" name="Picture 2" descr="everyday data visualizations"/>
          <p:cNvPicPr>
            <a:picLocks noChangeAspect="1" noChangeArrowheads="1"/>
          </p:cNvPicPr>
          <p:nvPr/>
        </p:nvPicPr>
        <p:blipFill>
          <a:blip r:embed="rId5"/>
          <a:srcRect l="34694" r="34694"/>
          <a:stretch>
            <a:fillRect/>
          </a:stretch>
        </p:blipFill>
        <p:spPr bwMode="auto">
          <a:xfrm>
            <a:off x="886573" y="4139109"/>
            <a:ext cx="2268786" cy="1852456"/>
          </a:xfrm>
          <a:prstGeom prst="rect">
            <a:avLst/>
          </a:prstGeom>
          <a:noFill/>
          <a:ln>
            <a:solidFill>
              <a:schemeClr val="bg1"/>
            </a:solidFill>
          </a:ln>
        </p:spPr>
      </p:pic>
      <p:pic>
        <p:nvPicPr>
          <p:cNvPr id="60" name="Picture 4" descr="everyday data visualizations"/>
          <p:cNvPicPr>
            <a:picLocks noChangeAspect="1" noChangeArrowheads="1"/>
          </p:cNvPicPr>
          <p:nvPr/>
        </p:nvPicPr>
        <p:blipFill>
          <a:blip r:embed="rId6"/>
          <a:srcRect l="34694" r="34694"/>
          <a:stretch>
            <a:fillRect/>
          </a:stretch>
        </p:blipFill>
        <p:spPr bwMode="auto">
          <a:xfrm>
            <a:off x="3602810" y="4157216"/>
            <a:ext cx="2268786" cy="1852456"/>
          </a:xfrm>
          <a:prstGeom prst="rect">
            <a:avLst/>
          </a:prstGeom>
          <a:noFill/>
          <a:ln>
            <a:solidFill>
              <a:schemeClr val="bg1"/>
            </a:solidFill>
          </a:ln>
        </p:spPr>
      </p:pic>
      <p:pic>
        <p:nvPicPr>
          <p:cNvPr id="61" name="Picture 6" descr="everyday data visualizations"/>
          <p:cNvPicPr>
            <a:picLocks noChangeAspect="1" noChangeArrowheads="1"/>
          </p:cNvPicPr>
          <p:nvPr/>
        </p:nvPicPr>
        <p:blipFill>
          <a:blip r:embed="rId7"/>
          <a:srcRect l="34694" r="34694"/>
          <a:stretch>
            <a:fillRect/>
          </a:stretch>
        </p:blipFill>
        <p:spPr bwMode="auto">
          <a:xfrm>
            <a:off x="6309995" y="4139109"/>
            <a:ext cx="2268786" cy="1852456"/>
          </a:xfrm>
          <a:prstGeom prst="rect">
            <a:avLst/>
          </a:prstGeom>
          <a:noFill/>
          <a:ln>
            <a:solidFill>
              <a:schemeClr val="bg1"/>
            </a:solidFill>
          </a:ln>
        </p:spPr>
      </p:pic>
      <p:pic>
        <p:nvPicPr>
          <p:cNvPr id="62" name="Picture 8" descr="everyday data visualizations"/>
          <p:cNvPicPr>
            <a:picLocks noChangeAspect="1" noChangeArrowheads="1"/>
          </p:cNvPicPr>
          <p:nvPr/>
        </p:nvPicPr>
        <p:blipFill>
          <a:blip r:embed="rId8"/>
          <a:srcRect l="34694" r="34694"/>
          <a:stretch>
            <a:fillRect/>
          </a:stretch>
        </p:blipFill>
        <p:spPr bwMode="auto">
          <a:xfrm>
            <a:off x="8990018" y="4130055"/>
            <a:ext cx="2268786" cy="1852456"/>
          </a:xfrm>
          <a:prstGeom prst="rect">
            <a:avLst/>
          </a:prstGeom>
          <a:noFill/>
          <a:ln>
            <a:solidFill>
              <a:schemeClr val="bg1"/>
            </a:solidFill>
          </a:ln>
        </p:spPr>
      </p:pic>
      <p:pic>
        <p:nvPicPr>
          <p:cNvPr id="37898" name="Picture 10" descr="everyday data visualizations"/>
          <p:cNvPicPr>
            <a:picLocks noGrp="1" noChangeAspect="1" noChangeArrowheads="1"/>
          </p:cNvPicPr>
          <p:nvPr>
            <p:ph type="pic" idx="18"/>
          </p:nvPr>
        </p:nvPicPr>
        <p:blipFill>
          <a:blip r:embed="rId9"/>
          <a:srcRect l="34683" r="34683"/>
          <a:stretch>
            <a:fillRect/>
          </a:stretch>
        </p:blipFill>
        <p:spPr bwMode="auto">
          <a:xfrm>
            <a:off x="949325" y="1558925"/>
            <a:ext cx="2270125" cy="1852613"/>
          </a:xfrm>
          <a:prstGeom prst="rect">
            <a:avLst/>
          </a:prstGeom>
          <a:noFill/>
          <a:ln>
            <a:solidFill>
              <a:schemeClr val="bg1"/>
            </a:solidFill>
          </a:ln>
        </p:spPr>
      </p:pic>
      <p:sp>
        <p:nvSpPr>
          <p:cNvPr id="31" name="Rectangle 7">
            <a:extLst>
              <a:ext uri="{FF2B5EF4-FFF2-40B4-BE49-F238E27FC236}">
                <a16:creationId xmlns="" xmlns:a16="http://schemas.microsoft.com/office/drawing/2014/main" id="{A2454068-D6A0-42C7-BCE1-D03833DCF2E4}"/>
              </a:ext>
            </a:extLst>
          </p:cNvPr>
          <p:cNvSpPr/>
          <p:nvPr/>
        </p:nvSpPr>
        <p:spPr>
          <a:xfrm>
            <a:off x="2046083" y="316873"/>
            <a:ext cx="932507" cy="570367"/>
          </a:xfrm>
          <a:custGeom>
            <a:avLst/>
            <a:gdLst/>
            <a:ahLst/>
            <a:cxnLst/>
            <a:rect l="l" t="t" r="r" b="b"/>
            <a:pathLst>
              <a:path w="3240000" h="3240000">
                <a:moveTo>
                  <a:pt x="401869" y="2055482"/>
                </a:moveTo>
                <a:lnTo>
                  <a:pt x="869869" y="2055482"/>
                </a:lnTo>
                <a:lnTo>
                  <a:pt x="869869" y="2919482"/>
                </a:lnTo>
                <a:lnTo>
                  <a:pt x="401869" y="2919482"/>
                </a:lnTo>
                <a:close/>
                <a:moveTo>
                  <a:pt x="1121949" y="1695482"/>
                </a:moveTo>
                <a:lnTo>
                  <a:pt x="1589949" y="1695482"/>
                </a:lnTo>
                <a:lnTo>
                  <a:pt x="1589949" y="2919482"/>
                </a:lnTo>
                <a:lnTo>
                  <a:pt x="1121949" y="2919482"/>
                </a:lnTo>
                <a:close/>
                <a:moveTo>
                  <a:pt x="1842029" y="1335482"/>
                </a:moveTo>
                <a:lnTo>
                  <a:pt x="2310029" y="1335482"/>
                </a:lnTo>
                <a:lnTo>
                  <a:pt x="2310029" y="2919482"/>
                </a:lnTo>
                <a:lnTo>
                  <a:pt x="1842029" y="2919482"/>
                </a:lnTo>
                <a:close/>
                <a:moveTo>
                  <a:pt x="2562109" y="975482"/>
                </a:moveTo>
                <a:lnTo>
                  <a:pt x="3030109" y="975482"/>
                </a:lnTo>
                <a:lnTo>
                  <a:pt x="3030109" y="2919482"/>
                </a:lnTo>
                <a:lnTo>
                  <a:pt x="2562109" y="2919482"/>
                </a:lnTo>
                <a:close/>
                <a:moveTo>
                  <a:pt x="2321888" y="224805"/>
                </a:moveTo>
                <a:lnTo>
                  <a:pt x="2880631" y="247420"/>
                </a:lnTo>
                <a:lnTo>
                  <a:pt x="2620844" y="742612"/>
                </a:lnTo>
                <a:lnTo>
                  <a:pt x="2546105" y="613161"/>
                </a:lnTo>
                <a:lnTo>
                  <a:pt x="541555" y="1770488"/>
                </a:lnTo>
                <a:lnTo>
                  <a:pt x="392077" y="1511585"/>
                </a:lnTo>
                <a:lnTo>
                  <a:pt x="2396627" y="354257"/>
                </a:lnTo>
                <a:close/>
                <a:moveTo>
                  <a:pt x="0" y="0"/>
                </a:moveTo>
                <a:lnTo>
                  <a:pt x="180000" y="0"/>
                </a:lnTo>
                <a:lnTo>
                  <a:pt x="180000" y="3059999"/>
                </a:lnTo>
                <a:lnTo>
                  <a:pt x="3240000" y="3059999"/>
                </a:lnTo>
                <a:lnTo>
                  <a:pt x="3240000" y="3239999"/>
                </a:lnTo>
                <a:lnTo>
                  <a:pt x="180000" y="3239999"/>
                </a:lnTo>
                <a:lnTo>
                  <a:pt x="180000" y="3240000"/>
                </a:lnTo>
                <a:lnTo>
                  <a:pt x="0" y="3240000"/>
                </a:lnTo>
                <a:lnTo>
                  <a:pt x="0" y="3239999"/>
                </a:lnTo>
                <a:lnTo>
                  <a:pt x="0" y="3059999"/>
                </a:lnTo>
                <a:close/>
              </a:path>
            </a:pathLst>
          </a:cu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32" name="Rectangle 15">
            <a:extLst>
              <a:ext uri="{FF2B5EF4-FFF2-40B4-BE49-F238E27FC236}">
                <a16:creationId xmlns="" xmlns:a16="http://schemas.microsoft.com/office/drawing/2014/main" id="{ECBB7944-2021-44C3-960E-8480CFC6DEF9}"/>
              </a:ext>
            </a:extLst>
          </p:cNvPr>
          <p:cNvSpPr/>
          <p:nvPr/>
        </p:nvSpPr>
        <p:spPr>
          <a:xfrm rot="5400000">
            <a:off x="9436793" y="167974"/>
            <a:ext cx="625649" cy="939634"/>
          </a:xfrm>
          <a:custGeom>
            <a:avLst/>
            <a:gdLst/>
            <a:ahLst/>
            <a:cxnLst/>
            <a:rect l="l" t="t" r="r" b="b"/>
            <a:pathLst>
              <a:path w="3244313" h="3240000">
                <a:moveTo>
                  <a:pt x="2055482" y="677891"/>
                </a:moveTo>
                <a:lnTo>
                  <a:pt x="2055482" y="209891"/>
                </a:lnTo>
                <a:lnTo>
                  <a:pt x="2919482" y="209891"/>
                </a:lnTo>
                <a:lnTo>
                  <a:pt x="2919482" y="677891"/>
                </a:lnTo>
                <a:close/>
                <a:moveTo>
                  <a:pt x="1695482" y="1397971"/>
                </a:moveTo>
                <a:lnTo>
                  <a:pt x="1695482" y="929971"/>
                </a:lnTo>
                <a:lnTo>
                  <a:pt x="2919482" y="929971"/>
                </a:lnTo>
                <a:lnTo>
                  <a:pt x="2919482" y="1397971"/>
                </a:lnTo>
                <a:close/>
                <a:moveTo>
                  <a:pt x="1335482" y="2118051"/>
                </a:moveTo>
                <a:lnTo>
                  <a:pt x="1335482" y="1650051"/>
                </a:lnTo>
                <a:lnTo>
                  <a:pt x="2919482" y="1650051"/>
                </a:lnTo>
                <a:lnTo>
                  <a:pt x="2919482" y="2118051"/>
                </a:lnTo>
                <a:close/>
                <a:moveTo>
                  <a:pt x="975482" y="2838131"/>
                </a:moveTo>
                <a:lnTo>
                  <a:pt x="975482" y="2370131"/>
                </a:lnTo>
                <a:lnTo>
                  <a:pt x="2919482" y="2370131"/>
                </a:lnTo>
                <a:lnTo>
                  <a:pt x="2919482" y="2838131"/>
                </a:lnTo>
                <a:close/>
                <a:moveTo>
                  <a:pt x="10788" y="2651034"/>
                </a:moveTo>
                <a:lnTo>
                  <a:pt x="1168116" y="646484"/>
                </a:lnTo>
                <a:lnTo>
                  <a:pt x="1038664" y="571745"/>
                </a:lnTo>
                <a:lnTo>
                  <a:pt x="1533856" y="311959"/>
                </a:lnTo>
                <a:lnTo>
                  <a:pt x="1556471" y="870701"/>
                </a:lnTo>
                <a:lnTo>
                  <a:pt x="1427019" y="795962"/>
                </a:lnTo>
                <a:lnTo>
                  <a:pt x="269691" y="2800512"/>
                </a:lnTo>
                <a:close/>
                <a:moveTo>
                  <a:pt x="0" y="3240000"/>
                </a:moveTo>
                <a:lnTo>
                  <a:pt x="0" y="3060000"/>
                </a:lnTo>
                <a:lnTo>
                  <a:pt x="3064313" y="3060000"/>
                </a:lnTo>
                <a:lnTo>
                  <a:pt x="3064313" y="0"/>
                </a:lnTo>
                <a:lnTo>
                  <a:pt x="3244313" y="0"/>
                </a:lnTo>
                <a:lnTo>
                  <a:pt x="3244313" y="3240000"/>
                </a:lnTo>
                <a:lnTo>
                  <a:pt x="3240000" y="3240000"/>
                </a:lnTo>
                <a:lnTo>
                  <a:pt x="3064313" y="3240000"/>
                </a:lnTo>
                <a:close/>
              </a:path>
            </a:pathLst>
          </a:cu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Tree>
    <p:extLst>
      <p:ext uri="{BB962C8B-B14F-4D97-AF65-F5344CB8AC3E}">
        <p14:creationId xmlns="" xmlns:p14="http://schemas.microsoft.com/office/powerpoint/2010/main" val="739188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nodePh="1">
                                  <p:stCondLst>
                                    <p:cond delay="0"/>
                                  </p:stCondLst>
                                  <p:endCondLst>
                                    <p:cond evt="begin" delay="0">
                                      <p:tn val="5"/>
                                    </p:cond>
                                  </p:end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500" fill="hold"/>
                                        <p:tgtEl>
                                          <p:spTgt spid="3"/>
                                        </p:tgtEl>
                                        <p:attrNameLst>
                                          <p:attrName>ppt_x</p:attrName>
                                        </p:attrNameLst>
                                      </p:cBhvr>
                                      <p:tavLst>
                                        <p:tav tm="0">
                                          <p:val>
                                            <p:strVal val="#ppt_x"/>
                                          </p:val>
                                        </p:tav>
                                        <p:tav tm="100000">
                                          <p:val>
                                            <p:strVal val="#ppt_x"/>
                                          </p:val>
                                        </p:tav>
                                      </p:tavLst>
                                    </p:anim>
                                    <p:anim calcmode="lin" valueType="num">
                                      <p:cBhvr additive="base">
                                        <p:cTn id="16" dur="500" fill="hold"/>
                                        <p:tgtEl>
                                          <p:spTgt spid="3"/>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37"/>
                                        </p:tgtEl>
                                        <p:attrNameLst>
                                          <p:attrName>style.visibility</p:attrName>
                                        </p:attrNameLst>
                                      </p:cBhvr>
                                      <p:to>
                                        <p:strVal val="visible"/>
                                      </p:to>
                                    </p:set>
                                    <p:anim calcmode="lin" valueType="num">
                                      <p:cBhvr additive="base">
                                        <p:cTn id="19" dur="500" fill="hold"/>
                                        <p:tgtEl>
                                          <p:spTgt spid="37"/>
                                        </p:tgtEl>
                                        <p:attrNameLst>
                                          <p:attrName>ppt_x</p:attrName>
                                        </p:attrNameLst>
                                      </p:cBhvr>
                                      <p:tavLst>
                                        <p:tav tm="0">
                                          <p:val>
                                            <p:strVal val="#ppt_x"/>
                                          </p:val>
                                        </p:tav>
                                        <p:tav tm="100000">
                                          <p:val>
                                            <p:strVal val="#ppt_x"/>
                                          </p:val>
                                        </p:tav>
                                      </p:tavLst>
                                    </p:anim>
                                    <p:anim calcmode="lin" valueType="num">
                                      <p:cBhvr additive="base">
                                        <p:cTn id="20" dur="500" fill="hold"/>
                                        <p:tgtEl>
                                          <p:spTgt spid="37"/>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38"/>
                                        </p:tgtEl>
                                        <p:attrNameLst>
                                          <p:attrName>style.visibility</p:attrName>
                                        </p:attrNameLst>
                                      </p:cBhvr>
                                      <p:to>
                                        <p:strVal val="visible"/>
                                      </p:to>
                                    </p:set>
                                    <p:anim calcmode="lin" valueType="num">
                                      <p:cBhvr additive="base">
                                        <p:cTn id="23" dur="500" fill="hold"/>
                                        <p:tgtEl>
                                          <p:spTgt spid="38"/>
                                        </p:tgtEl>
                                        <p:attrNameLst>
                                          <p:attrName>ppt_x</p:attrName>
                                        </p:attrNameLst>
                                      </p:cBhvr>
                                      <p:tavLst>
                                        <p:tav tm="0">
                                          <p:val>
                                            <p:strVal val="#ppt_x"/>
                                          </p:val>
                                        </p:tav>
                                        <p:tav tm="100000">
                                          <p:val>
                                            <p:strVal val="#ppt_x"/>
                                          </p:val>
                                        </p:tav>
                                      </p:tavLst>
                                    </p:anim>
                                    <p:anim calcmode="lin" valueType="num">
                                      <p:cBhvr additive="base">
                                        <p:cTn id="24" dur="500" fill="hold"/>
                                        <p:tgtEl>
                                          <p:spTgt spid="38"/>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40"/>
                                        </p:tgtEl>
                                        <p:attrNameLst>
                                          <p:attrName>style.visibility</p:attrName>
                                        </p:attrNameLst>
                                      </p:cBhvr>
                                      <p:to>
                                        <p:strVal val="visible"/>
                                      </p:to>
                                    </p:set>
                                    <p:anim calcmode="lin" valueType="num">
                                      <p:cBhvr additive="base">
                                        <p:cTn id="27" dur="500" fill="hold"/>
                                        <p:tgtEl>
                                          <p:spTgt spid="40"/>
                                        </p:tgtEl>
                                        <p:attrNameLst>
                                          <p:attrName>ppt_x</p:attrName>
                                        </p:attrNameLst>
                                      </p:cBhvr>
                                      <p:tavLst>
                                        <p:tav tm="0">
                                          <p:val>
                                            <p:strVal val="#ppt_x"/>
                                          </p:val>
                                        </p:tav>
                                        <p:tav tm="100000">
                                          <p:val>
                                            <p:strVal val="#ppt_x"/>
                                          </p:val>
                                        </p:tav>
                                      </p:tavLst>
                                    </p:anim>
                                    <p:anim calcmode="lin" valueType="num">
                                      <p:cBhvr additive="base">
                                        <p:cTn id="28" dur="500" fill="hold"/>
                                        <p:tgtEl>
                                          <p:spTgt spid="40"/>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anim calcmode="lin" valueType="num">
                                      <p:cBhvr additive="base">
                                        <p:cTn id="31" dur="500" fill="hold"/>
                                        <p:tgtEl>
                                          <p:spTgt spid="14"/>
                                        </p:tgtEl>
                                        <p:attrNameLst>
                                          <p:attrName>ppt_x</p:attrName>
                                        </p:attrNameLst>
                                      </p:cBhvr>
                                      <p:tavLst>
                                        <p:tav tm="0">
                                          <p:val>
                                            <p:strVal val="#ppt_x"/>
                                          </p:val>
                                        </p:tav>
                                        <p:tav tm="100000">
                                          <p:val>
                                            <p:strVal val="#ppt_x"/>
                                          </p:val>
                                        </p:tav>
                                      </p:tavLst>
                                    </p:anim>
                                    <p:anim calcmode="lin" valueType="num">
                                      <p:cBhvr additive="base">
                                        <p:cTn id="32" dur="500" fill="hold"/>
                                        <p:tgtEl>
                                          <p:spTgt spid="14"/>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21"/>
                                        </p:tgtEl>
                                        <p:attrNameLst>
                                          <p:attrName>style.visibility</p:attrName>
                                        </p:attrNameLst>
                                      </p:cBhvr>
                                      <p:to>
                                        <p:strVal val="visible"/>
                                      </p:to>
                                    </p:set>
                                    <p:anim calcmode="lin" valueType="num">
                                      <p:cBhvr additive="base">
                                        <p:cTn id="35" dur="500" fill="hold"/>
                                        <p:tgtEl>
                                          <p:spTgt spid="21"/>
                                        </p:tgtEl>
                                        <p:attrNameLst>
                                          <p:attrName>ppt_x</p:attrName>
                                        </p:attrNameLst>
                                      </p:cBhvr>
                                      <p:tavLst>
                                        <p:tav tm="0">
                                          <p:val>
                                            <p:strVal val="#ppt_x"/>
                                          </p:val>
                                        </p:tav>
                                        <p:tav tm="100000">
                                          <p:val>
                                            <p:strVal val="#ppt_x"/>
                                          </p:val>
                                        </p:tav>
                                      </p:tavLst>
                                    </p:anim>
                                    <p:anim calcmode="lin" valueType="num">
                                      <p:cBhvr additive="base">
                                        <p:cTn id="36" dur="500" fill="hold"/>
                                        <p:tgtEl>
                                          <p:spTgt spid="21"/>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28"/>
                                        </p:tgtEl>
                                        <p:attrNameLst>
                                          <p:attrName>style.visibility</p:attrName>
                                        </p:attrNameLst>
                                      </p:cBhvr>
                                      <p:to>
                                        <p:strVal val="visible"/>
                                      </p:to>
                                    </p:set>
                                    <p:anim calcmode="lin" valueType="num">
                                      <p:cBhvr additive="base">
                                        <p:cTn id="39" dur="500" fill="hold"/>
                                        <p:tgtEl>
                                          <p:spTgt spid="28"/>
                                        </p:tgtEl>
                                        <p:attrNameLst>
                                          <p:attrName>ppt_x</p:attrName>
                                        </p:attrNameLst>
                                      </p:cBhvr>
                                      <p:tavLst>
                                        <p:tav tm="0">
                                          <p:val>
                                            <p:strVal val="#ppt_x"/>
                                          </p:val>
                                        </p:tav>
                                        <p:tav tm="100000">
                                          <p:val>
                                            <p:strVal val="#ppt_x"/>
                                          </p:val>
                                        </p:tav>
                                      </p:tavLst>
                                    </p:anim>
                                    <p:anim calcmode="lin" valueType="num">
                                      <p:cBhvr additive="base">
                                        <p:cTn id="40" dur="500" fill="hold"/>
                                        <p:tgtEl>
                                          <p:spTgt spid="28"/>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35"/>
                                        </p:tgtEl>
                                        <p:attrNameLst>
                                          <p:attrName>style.visibility</p:attrName>
                                        </p:attrNameLst>
                                      </p:cBhvr>
                                      <p:to>
                                        <p:strVal val="visible"/>
                                      </p:to>
                                    </p:set>
                                    <p:anim calcmode="lin" valueType="num">
                                      <p:cBhvr additive="base">
                                        <p:cTn id="43" dur="500" fill="hold"/>
                                        <p:tgtEl>
                                          <p:spTgt spid="35"/>
                                        </p:tgtEl>
                                        <p:attrNameLst>
                                          <p:attrName>ppt_x</p:attrName>
                                        </p:attrNameLst>
                                      </p:cBhvr>
                                      <p:tavLst>
                                        <p:tav tm="0">
                                          <p:val>
                                            <p:strVal val="#ppt_x"/>
                                          </p:val>
                                        </p:tav>
                                        <p:tav tm="100000">
                                          <p:val>
                                            <p:strVal val="#ppt_x"/>
                                          </p:val>
                                        </p:tav>
                                      </p:tavLst>
                                    </p:anim>
                                    <p:anim calcmode="lin" valueType="num">
                                      <p:cBhvr additive="base">
                                        <p:cTn id="44" dur="500" fill="hold"/>
                                        <p:tgtEl>
                                          <p:spTgt spid="35"/>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37892"/>
                                        </p:tgtEl>
                                        <p:attrNameLst>
                                          <p:attrName>style.visibility</p:attrName>
                                        </p:attrNameLst>
                                      </p:cBhvr>
                                      <p:to>
                                        <p:strVal val="visible"/>
                                      </p:to>
                                    </p:set>
                                    <p:anim calcmode="lin" valueType="num">
                                      <p:cBhvr additive="base">
                                        <p:cTn id="47" dur="500" fill="hold"/>
                                        <p:tgtEl>
                                          <p:spTgt spid="37892"/>
                                        </p:tgtEl>
                                        <p:attrNameLst>
                                          <p:attrName>ppt_x</p:attrName>
                                        </p:attrNameLst>
                                      </p:cBhvr>
                                      <p:tavLst>
                                        <p:tav tm="0">
                                          <p:val>
                                            <p:strVal val="#ppt_x"/>
                                          </p:val>
                                        </p:tav>
                                        <p:tav tm="100000">
                                          <p:val>
                                            <p:strVal val="#ppt_x"/>
                                          </p:val>
                                        </p:tav>
                                      </p:tavLst>
                                    </p:anim>
                                    <p:anim calcmode="lin" valueType="num">
                                      <p:cBhvr additive="base">
                                        <p:cTn id="48" dur="500" fill="hold"/>
                                        <p:tgtEl>
                                          <p:spTgt spid="37892"/>
                                        </p:tgtEl>
                                        <p:attrNameLst>
                                          <p:attrName>ppt_y</p:attrName>
                                        </p:attrNameLst>
                                      </p:cBhvr>
                                      <p:tavLst>
                                        <p:tav tm="0">
                                          <p:val>
                                            <p:strVal val="1+#ppt_h/2"/>
                                          </p:val>
                                        </p:tav>
                                        <p:tav tm="100000">
                                          <p:val>
                                            <p:strVal val="#ppt_y"/>
                                          </p:val>
                                        </p:tav>
                                      </p:tavLst>
                                    </p:anim>
                                  </p:childTnLst>
                                </p:cTn>
                              </p:par>
                              <p:par>
                                <p:cTn id="49" presetID="2" presetClass="entr" presetSubtype="4" fill="hold" nodeType="withEffect">
                                  <p:stCondLst>
                                    <p:cond delay="0"/>
                                  </p:stCondLst>
                                  <p:childTnLst>
                                    <p:set>
                                      <p:cBhvr>
                                        <p:cTn id="50" dur="1" fill="hold">
                                          <p:stCondLst>
                                            <p:cond delay="0"/>
                                          </p:stCondLst>
                                        </p:cTn>
                                        <p:tgtEl>
                                          <p:spTgt spid="37894"/>
                                        </p:tgtEl>
                                        <p:attrNameLst>
                                          <p:attrName>style.visibility</p:attrName>
                                        </p:attrNameLst>
                                      </p:cBhvr>
                                      <p:to>
                                        <p:strVal val="visible"/>
                                      </p:to>
                                    </p:set>
                                    <p:anim calcmode="lin" valueType="num">
                                      <p:cBhvr additive="base">
                                        <p:cTn id="51" dur="500" fill="hold"/>
                                        <p:tgtEl>
                                          <p:spTgt spid="37894"/>
                                        </p:tgtEl>
                                        <p:attrNameLst>
                                          <p:attrName>ppt_x</p:attrName>
                                        </p:attrNameLst>
                                      </p:cBhvr>
                                      <p:tavLst>
                                        <p:tav tm="0">
                                          <p:val>
                                            <p:strVal val="#ppt_x"/>
                                          </p:val>
                                        </p:tav>
                                        <p:tav tm="100000">
                                          <p:val>
                                            <p:strVal val="#ppt_x"/>
                                          </p:val>
                                        </p:tav>
                                      </p:tavLst>
                                    </p:anim>
                                    <p:anim calcmode="lin" valueType="num">
                                      <p:cBhvr additive="base">
                                        <p:cTn id="52" dur="500" fill="hold"/>
                                        <p:tgtEl>
                                          <p:spTgt spid="37894"/>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37896"/>
                                        </p:tgtEl>
                                        <p:attrNameLst>
                                          <p:attrName>style.visibility</p:attrName>
                                        </p:attrNameLst>
                                      </p:cBhvr>
                                      <p:to>
                                        <p:strVal val="visible"/>
                                      </p:to>
                                    </p:set>
                                    <p:anim calcmode="lin" valueType="num">
                                      <p:cBhvr additive="base">
                                        <p:cTn id="55" dur="500" fill="hold"/>
                                        <p:tgtEl>
                                          <p:spTgt spid="37896"/>
                                        </p:tgtEl>
                                        <p:attrNameLst>
                                          <p:attrName>ppt_x</p:attrName>
                                        </p:attrNameLst>
                                      </p:cBhvr>
                                      <p:tavLst>
                                        <p:tav tm="0">
                                          <p:val>
                                            <p:strVal val="#ppt_x"/>
                                          </p:val>
                                        </p:tav>
                                        <p:tav tm="100000">
                                          <p:val>
                                            <p:strVal val="#ppt_x"/>
                                          </p:val>
                                        </p:tav>
                                      </p:tavLst>
                                    </p:anim>
                                    <p:anim calcmode="lin" valueType="num">
                                      <p:cBhvr additive="base">
                                        <p:cTn id="56" dur="500" fill="hold"/>
                                        <p:tgtEl>
                                          <p:spTgt spid="37896"/>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47"/>
                                        </p:tgtEl>
                                        <p:attrNameLst>
                                          <p:attrName>style.visibility</p:attrName>
                                        </p:attrNameLst>
                                      </p:cBhvr>
                                      <p:to>
                                        <p:strVal val="visible"/>
                                      </p:to>
                                    </p:set>
                                    <p:anim calcmode="lin" valueType="num">
                                      <p:cBhvr additive="base">
                                        <p:cTn id="59" dur="500" fill="hold"/>
                                        <p:tgtEl>
                                          <p:spTgt spid="47"/>
                                        </p:tgtEl>
                                        <p:attrNameLst>
                                          <p:attrName>ppt_x</p:attrName>
                                        </p:attrNameLst>
                                      </p:cBhvr>
                                      <p:tavLst>
                                        <p:tav tm="0">
                                          <p:val>
                                            <p:strVal val="#ppt_x"/>
                                          </p:val>
                                        </p:tav>
                                        <p:tav tm="100000">
                                          <p:val>
                                            <p:strVal val="#ppt_x"/>
                                          </p:val>
                                        </p:tav>
                                      </p:tavLst>
                                    </p:anim>
                                    <p:anim calcmode="lin" valueType="num">
                                      <p:cBhvr additive="base">
                                        <p:cTn id="60" dur="500" fill="hold"/>
                                        <p:tgtEl>
                                          <p:spTgt spid="47"/>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stCondLst>
                                    <p:cond delay="0"/>
                                  </p:stCondLst>
                                  <p:childTnLst>
                                    <p:set>
                                      <p:cBhvr>
                                        <p:cTn id="62" dur="1" fill="hold">
                                          <p:stCondLst>
                                            <p:cond delay="0"/>
                                          </p:stCondLst>
                                        </p:cTn>
                                        <p:tgtEl>
                                          <p:spTgt spid="48"/>
                                        </p:tgtEl>
                                        <p:attrNameLst>
                                          <p:attrName>style.visibility</p:attrName>
                                        </p:attrNameLst>
                                      </p:cBhvr>
                                      <p:to>
                                        <p:strVal val="visible"/>
                                      </p:to>
                                    </p:set>
                                    <p:anim calcmode="lin" valueType="num">
                                      <p:cBhvr additive="base">
                                        <p:cTn id="63" dur="500" fill="hold"/>
                                        <p:tgtEl>
                                          <p:spTgt spid="48"/>
                                        </p:tgtEl>
                                        <p:attrNameLst>
                                          <p:attrName>ppt_x</p:attrName>
                                        </p:attrNameLst>
                                      </p:cBhvr>
                                      <p:tavLst>
                                        <p:tav tm="0">
                                          <p:val>
                                            <p:strVal val="#ppt_x"/>
                                          </p:val>
                                        </p:tav>
                                        <p:tav tm="100000">
                                          <p:val>
                                            <p:strVal val="#ppt_x"/>
                                          </p:val>
                                        </p:tav>
                                      </p:tavLst>
                                    </p:anim>
                                    <p:anim calcmode="lin" valueType="num">
                                      <p:cBhvr additive="base">
                                        <p:cTn id="64" dur="500" fill="hold"/>
                                        <p:tgtEl>
                                          <p:spTgt spid="48"/>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49"/>
                                        </p:tgtEl>
                                        <p:attrNameLst>
                                          <p:attrName>style.visibility</p:attrName>
                                        </p:attrNameLst>
                                      </p:cBhvr>
                                      <p:to>
                                        <p:strVal val="visible"/>
                                      </p:to>
                                    </p:set>
                                    <p:anim calcmode="lin" valueType="num">
                                      <p:cBhvr additive="base">
                                        <p:cTn id="67" dur="500" fill="hold"/>
                                        <p:tgtEl>
                                          <p:spTgt spid="49"/>
                                        </p:tgtEl>
                                        <p:attrNameLst>
                                          <p:attrName>ppt_x</p:attrName>
                                        </p:attrNameLst>
                                      </p:cBhvr>
                                      <p:tavLst>
                                        <p:tav tm="0">
                                          <p:val>
                                            <p:strVal val="#ppt_x"/>
                                          </p:val>
                                        </p:tav>
                                        <p:tav tm="100000">
                                          <p:val>
                                            <p:strVal val="#ppt_x"/>
                                          </p:val>
                                        </p:tav>
                                      </p:tavLst>
                                    </p:anim>
                                    <p:anim calcmode="lin" valueType="num">
                                      <p:cBhvr additive="base">
                                        <p:cTn id="68" dur="500" fill="hold"/>
                                        <p:tgtEl>
                                          <p:spTgt spid="49"/>
                                        </p:tgtEl>
                                        <p:attrNameLst>
                                          <p:attrName>ppt_y</p:attrName>
                                        </p:attrNameLst>
                                      </p:cBhvr>
                                      <p:tavLst>
                                        <p:tav tm="0">
                                          <p:val>
                                            <p:strVal val="1+#ppt_h/2"/>
                                          </p:val>
                                        </p:tav>
                                        <p:tav tm="100000">
                                          <p:val>
                                            <p:strVal val="#ppt_y"/>
                                          </p:val>
                                        </p:tav>
                                      </p:tavLst>
                                    </p:anim>
                                  </p:childTnLst>
                                </p:cTn>
                              </p:par>
                              <p:par>
                                <p:cTn id="69" presetID="2" presetClass="entr" presetSubtype="4" fill="hold" grpId="0" nodeType="withEffect">
                                  <p:stCondLst>
                                    <p:cond delay="0"/>
                                  </p:stCondLst>
                                  <p:childTnLst>
                                    <p:set>
                                      <p:cBhvr>
                                        <p:cTn id="70" dur="1" fill="hold">
                                          <p:stCondLst>
                                            <p:cond delay="0"/>
                                          </p:stCondLst>
                                        </p:cTn>
                                        <p:tgtEl>
                                          <p:spTgt spid="50"/>
                                        </p:tgtEl>
                                        <p:attrNameLst>
                                          <p:attrName>style.visibility</p:attrName>
                                        </p:attrNameLst>
                                      </p:cBhvr>
                                      <p:to>
                                        <p:strVal val="visible"/>
                                      </p:to>
                                    </p:set>
                                    <p:anim calcmode="lin" valueType="num">
                                      <p:cBhvr additive="base">
                                        <p:cTn id="71" dur="500" fill="hold"/>
                                        <p:tgtEl>
                                          <p:spTgt spid="50"/>
                                        </p:tgtEl>
                                        <p:attrNameLst>
                                          <p:attrName>ppt_x</p:attrName>
                                        </p:attrNameLst>
                                      </p:cBhvr>
                                      <p:tavLst>
                                        <p:tav tm="0">
                                          <p:val>
                                            <p:strVal val="#ppt_x"/>
                                          </p:val>
                                        </p:tav>
                                        <p:tav tm="100000">
                                          <p:val>
                                            <p:strVal val="#ppt_x"/>
                                          </p:val>
                                        </p:tav>
                                      </p:tavLst>
                                    </p:anim>
                                    <p:anim calcmode="lin" valueType="num">
                                      <p:cBhvr additive="base">
                                        <p:cTn id="72" dur="500" fill="hold"/>
                                        <p:tgtEl>
                                          <p:spTgt spid="50"/>
                                        </p:tgtEl>
                                        <p:attrNameLst>
                                          <p:attrName>ppt_y</p:attrName>
                                        </p:attrNameLst>
                                      </p:cBhvr>
                                      <p:tavLst>
                                        <p:tav tm="0">
                                          <p:val>
                                            <p:strVal val="1+#ppt_h/2"/>
                                          </p:val>
                                        </p:tav>
                                        <p:tav tm="100000">
                                          <p:val>
                                            <p:strVal val="#ppt_y"/>
                                          </p:val>
                                        </p:tav>
                                      </p:tavLst>
                                    </p:anim>
                                  </p:childTnLst>
                                </p:cTn>
                              </p:par>
                              <p:par>
                                <p:cTn id="73" presetID="2" presetClass="entr" presetSubtype="4" fill="hold" grpId="0" nodeType="withEffect">
                                  <p:stCondLst>
                                    <p:cond delay="0"/>
                                  </p:stCondLst>
                                  <p:childTnLst>
                                    <p:set>
                                      <p:cBhvr>
                                        <p:cTn id="74" dur="1" fill="hold">
                                          <p:stCondLst>
                                            <p:cond delay="0"/>
                                          </p:stCondLst>
                                        </p:cTn>
                                        <p:tgtEl>
                                          <p:spTgt spid="51"/>
                                        </p:tgtEl>
                                        <p:attrNameLst>
                                          <p:attrName>style.visibility</p:attrName>
                                        </p:attrNameLst>
                                      </p:cBhvr>
                                      <p:to>
                                        <p:strVal val="visible"/>
                                      </p:to>
                                    </p:set>
                                    <p:anim calcmode="lin" valueType="num">
                                      <p:cBhvr additive="base">
                                        <p:cTn id="75" dur="500" fill="hold"/>
                                        <p:tgtEl>
                                          <p:spTgt spid="51"/>
                                        </p:tgtEl>
                                        <p:attrNameLst>
                                          <p:attrName>ppt_x</p:attrName>
                                        </p:attrNameLst>
                                      </p:cBhvr>
                                      <p:tavLst>
                                        <p:tav tm="0">
                                          <p:val>
                                            <p:strVal val="#ppt_x"/>
                                          </p:val>
                                        </p:tav>
                                        <p:tav tm="100000">
                                          <p:val>
                                            <p:strVal val="#ppt_x"/>
                                          </p:val>
                                        </p:tav>
                                      </p:tavLst>
                                    </p:anim>
                                    <p:anim calcmode="lin" valueType="num">
                                      <p:cBhvr additive="base">
                                        <p:cTn id="76" dur="500" fill="hold"/>
                                        <p:tgtEl>
                                          <p:spTgt spid="51"/>
                                        </p:tgtEl>
                                        <p:attrNameLst>
                                          <p:attrName>ppt_y</p:attrName>
                                        </p:attrNameLst>
                                      </p:cBhvr>
                                      <p:tavLst>
                                        <p:tav tm="0">
                                          <p:val>
                                            <p:strVal val="1+#ppt_h/2"/>
                                          </p:val>
                                        </p:tav>
                                        <p:tav tm="100000">
                                          <p:val>
                                            <p:strVal val="#ppt_y"/>
                                          </p:val>
                                        </p:tav>
                                      </p:tavLst>
                                    </p:anim>
                                  </p:childTnLst>
                                </p:cTn>
                              </p:par>
                              <p:par>
                                <p:cTn id="77" presetID="2" presetClass="entr" presetSubtype="4" fill="hold" grpId="0" nodeType="withEffect">
                                  <p:stCondLst>
                                    <p:cond delay="0"/>
                                  </p:stCondLst>
                                  <p:childTnLst>
                                    <p:set>
                                      <p:cBhvr>
                                        <p:cTn id="78" dur="1" fill="hold">
                                          <p:stCondLst>
                                            <p:cond delay="0"/>
                                          </p:stCondLst>
                                        </p:cTn>
                                        <p:tgtEl>
                                          <p:spTgt spid="52"/>
                                        </p:tgtEl>
                                        <p:attrNameLst>
                                          <p:attrName>style.visibility</p:attrName>
                                        </p:attrNameLst>
                                      </p:cBhvr>
                                      <p:to>
                                        <p:strVal val="visible"/>
                                      </p:to>
                                    </p:set>
                                    <p:anim calcmode="lin" valueType="num">
                                      <p:cBhvr additive="base">
                                        <p:cTn id="79" dur="500" fill="hold"/>
                                        <p:tgtEl>
                                          <p:spTgt spid="52"/>
                                        </p:tgtEl>
                                        <p:attrNameLst>
                                          <p:attrName>ppt_x</p:attrName>
                                        </p:attrNameLst>
                                      </p:cBhvr>
                                      <p:tavLst>
                                        <p:tav tm="0">
                                          <p:val>
                                            <p:strVal val="#ppt_x"/>
                                          </p:val>
                                        </p:tav>
                                        <p:tav tm="100000">
                                          <p:val>
                                            <p:strVal val="#ppt_x"/>
                                          </p:val>
                                        </p:tav>
                                      </p:tavLst>
                                    </p:anim>
                                    <p:anim calcmode="lin" valueType="num">
                                      <p:cBhvr additive="base">
                                        <p:cTn id="80" dur="500" fill="hold"/>
                                        <p:tgtEl>
                                          <p:spTgt spid="52"/>
                                        </p:tgtEl>
                                        <p:attrNameLst>
                                          <p:attrName>ppt_y</p:attrName>
                                        </p:attrNameLst>
                                      </p:cBhvr>
                                      <p:tavLst>
                                        <p:tav tm="0">
                                          <p:val>
                                            <p:strVal val="1+#ppt_h/2"/>
                                          </p:val>
                                        </p:tav>
                                        <p:tav tm="100000">
                                          <p:val>
                                            <p:strVal val="#ppt_y"/>
                                          </p:val>
                                        </p:tav>
                                      </p:tavLst>
                                    </p:anim>
                                  </p:childTnLst>
                                </p:cTn>
                              </p:par>
                              <p:par>
                                <p:cTn id="81" presetID="2" presetClass="entr" presetSubtype="4" fill="hold" grpId="0" nodeType="withEffect">
                                  <p:stCondLst>
                                    <p:cond delay="0"/>
                                  </p:stCondLst>
                                  <p:childTnLst>
                                    <p:set>
                                      <p:cBhvr>
                                        <p:cTn id="82" dur="1" fill="hold">
                                          <p:stCondLst>
                                            <p:cond delay="0"/>
                                          </p:stCondLst>
                                        </p:cTn>
                                        <p:tgtEl>
                                          <p:spTgt spid="53"/>
                                        </p:tgtEl>
                                        <p:attrNameLst>
                                          <p:attrName>style.visibility</p:attrName>
                                        </p:attrNameLst>
                                      </p:cBhvr>
                                      <p:to>
                                        <p:strVal val="visible"/>
                                      </p:to>
                                    </p:set>
                                    <p:anim calcmode="lin" valueType="num">
                                      <p:cBhvr additive="base">
                                        <p:cTn id="83" dur="500" fill="hold"/>
                                        <p:tgtEl>
                                          <p:spTgt spid="53"/>
                                        </p:tgtEl>
                                        <p:attrNameLst>
                                          <p:attrName>ppt_x</p:attrName>
                                        </p:attrNameLst>
                                      </p:cBhvr>
                                      <p:tavLst>
                                        <p:tav tm="0">
                                          <p:val>
                                            <p:strVal val="#ppt_x"/>
                                          </p:val>
                                        </p:tav>
                                        <p:tav tm="100000">
                                          <p:val>
                                            <p:strVal val="#ppt_x"/>
                                          </p:val>
                                        </p:tav>
                                      </p:tavLst>
                                    </p:anim>
                                    <p:anim calcmode="lin" valueType="num">
                                      <p:cBhvr additive="base">
                                        <p:cTn id="84" dur="500" fill="hold"/>
                                        <p:tgtEl>
                                          <p:spTgt spid="53"/>
                                        </p:tgtEl>
                                        <p:attrNameLst>
                                          <p:attrName>ppt_y</p:attrName>
                                        </p:attrNameLst>
                                      </p:cBhvr>
                                      <p:tavLst>
                                        <p:tav tm="0">
                                          <p:val>
                                            <p:strVal val="1+#ppt_h/2"/>
                                          </p:val>
                                        </p:tav>
                                        <p:tav tm="100000">
                                          <p:val>
                                            <p:strVal val="#ppt_y"/>
                                          </p:val>
                                        </p:tav>
                                      </p:tavLst>
                                    </p:anim>
                                  </p:childTnLst>
                                </p:cTn>
                              </p:par>
                              <p:par>
                                <p:cTn id="85" presetID="2" presetClass="entr" presetSubtype="4" fill="hold" grpId="0" nodeType="withEffect">
                                  <p:stCondLst>
                                    <p:cond delay="0"/>
                                  </p:stCondLst>
                                  <p:childTnLst>
                                    <p:set>
                                      <p:cBhvr>
                                        <p:cTn id="86" dur="1" fill="hold">
                                          <p:stCondLst>
                                            <p:cond delay="0"/>
                                          </p:stCondLst>
                                        </p:cTn>
                                        <p:tgtEl>
                                          <p:spTgt spid="54"/>
                                        </p:tgtEl>
                                        <p:attrNameLst>
                                          <p:attrName>style.visibility</p:attrName>
                                        </p:attrNameLst>
                                      </p:cBhvr>
                                      <p:to>
                                        <p:strVal val="visible"/>
                                      </p:to>
                                    </p:set>
                                    <p:anim calcmode="lin" valueType="num">
                                      <p:cBhvr additive="base">
                                        <p:cTn id="87" dur="500" fill="hold"/>
                                        <p:tgtEl>
                                          <p:spTgt spid="54"/>
                                        </p:tgtEl>
                                        <p:attrNameLst>
                                          <p:attrName>ppt_x</p:attrName>
                                        </p:attrNameLst>
                                      </p:cBhvr>
                                      <p:tavLst>
                                        <p:tav tm="0">
                                          <p:val>
                                            <p:strVal val="#ppt_x"/>
                                          </p:val>
                                        </p:tav>
                                        <p:tav tm="100000">
                                          <p:val>
                                            <p:strVal val="#ppt_x"/>
                                          </p:val>
                                        </p:tav>
                                      </p:tavLst>
                                    </p:anim>
                                    <p:anim calcmode="lin" valueType="num">
                                      <p:cBhvr additive="base">
                                        <p:cTn id="88" dur="500" fill="hold"/>
                                        <p:tgtEl>
                                          <p:spTgt spid="54"/>
                                        </p:tgtEl>
                                        <p:attrNameLst>
                                          <p:attrName>ppt_y</p:attrName>
                                        </p:attrNameLst>
                                      </p:cBhvr>
                                      <p:tavLst>
                                        <p:tav tm="0">
                                          <p:val>
                                            <p:strVal val="1+#ppt_h/2"/>
                                          </p:val>
                                        </p:tav>
                                        <p:tav tm="100000">
                                          <p:val>
                                            <p:strVal val="#ppt_y"/>
                                          </p:val>
                                        </p:tav>
                                      </p:tavLst>
                                    </p:anim>
                                  </p:childTnLst>
                                </p:cTn>
                              </p:par>
                              <p:par>
                                <p:cTn id="89" presetID="2" presetClass="entr" presetSubtype="4" fill="hold" nodeType="withEffect">
                                  <p:stCondLst>
                                    <p:cond delay="0"/>
                                  </p:stCondLst>
                                  <p:childTnLst>
                                    <p:set>
                                      <p:cBhvr>
                                        <p:cTn id="90" dur="1" fill="hold">
                                          <p:stCondLst>
                                            <p:cond delay="0"/>
                                          </p:stCondLst>
                                        </p:cTn>
                                        <p:tgtEl>
                                          <p:spTgt spid="59"/>
                                        </p:tgtEl>
                                        <p:attrNameLst>
                                          <p:attrName>style.visibility</p:attrName>
                                        </p:attrNameLst>
                                      </p:cBhvr>
                                      <p:to>
                                        <p:strVal val="visible"/>
                                      </p:to>
                                    </p:set>
                                    <p:anim calcmode="lin" valueType="num">
                                      <p:cBhvr additive="base">
                                        <p:cTn id="91" dur="500" fill="hold"/>
                                        <p:tgtEl>
                                          <p:spTgt spid="59"/>
                                        </p:tgtEl>
                                        <p:attrNameLst>
                                          <p:attrName>ppt_x</p:attrName>
                                        </p:attrNameLst>
                                      </p:cBhvr>
                                      <p:tavLst>
                                        <p:tav tm="0">
                                          <p:val>
                                            <p:strVal val="#ppt_x"/>
                                          </p:val>
                                        </p:tav>
                                        <p:tav tm="100000">
                                          <p:val>
                                            <p:strVal val="#ppt_x"/>
                                          </p:val>
                                        </p:tav>
                                      </p:tavLst>
                                    </p:anim>
                                    <p:anim calcmode="lin" valueType="num">
                                      <p:cBhvr additive="base">
                                        <p:cTn id="92" dur="500" fill="hold"/>
                                        <p:tgtEl>
                                          <p:spTgt spid="59"/>
                                        </p:tgtEl>
                                        <p:attrNameLst>
                                          <p:attrName>ppt_y</p:attrName>
                                        </p:attrNameLst>
                                      </p:cBhvr>
                                      <p:tavLst>
                                        <p:tav tm="0">
                                          <p:val>
                                            <p:strVal val="1+#ppt_h/2"/>
                                          </p:val>
                                        </p:tav>
                                        <p:tav tm="100000">
                                          <p:val>
                                            <p:strVal val="#ppt_y"/>
                                          </p:val>
                                        </p:tav>
                                      </p:tavLst>
                                    </p:anim>
                                  </p:childTnLst>
                                </p:cTn>
                              </p:par>
                              <p:par>
                                <p:cTn id="93" presetID="2" presetClass="entr" presetSubtype="4" fill="hold" nodeType="withEffect">
                                  <p:stCondLst>
                                    <p:cond delay="0"/>
                                  </p:stCondLst>
                                  <p:childTnLst>
                                    <p:set>
                                      <p:cBhvr>
                                        <p:cTn id="94" dur="1" fill="hold">
                                          <p:stCondLst>
                                            <p:cond delay="0"/>
                                          </p:stCondLst>
                                        </p:cTn>
                                        <p:tgtEl>
                                          <p:spTgt spid="60"/>
                                        </p:tgtEl>
                                        <p:attrNameLst>
                                          <p:attrName>style.visibility</p:attrName>
                                        </p:attrNameLst>
                                      </p:cBhvr>
                                      <p:to>
                                        <p:strVal val="visible"/>
                                      </p:to>
                                    </p:set>
                                    <p:anim calcmode="lin" valueType="num">
                                      <p:cBhvr additive="base">
                                        <p:cTn id="95" dur="500" fill="hold"/>
                                        <p:tgtEl>
                                          <p:spTgt spid="60"/>
                                        </p:tgtEl>
                                        <p:attrNameLst>
                                          <p:attrName>ppt_x</p:attrName>
                                        </p:attrNameLst>
                                      </p:cBhvr>
                                      <p:tavLst>
                                        <p:tav tm="0">
                                          <p:val>
                                            <p:strVal val="#ppt_x"/>
                                          </p:val>
                                        </p:tav>
                                        <p:tav tm="100000">
                                          <p:val>
                                            <p:strVal val="#ppt_x"/>
                                          </p:val>
                                        </p:tav>
                                      </p:tavLst>
                                    </p:anim>
                                    <p:anim calcmode="lin" valueType="num">
                                      <p:cBhvr additive="base">
                                        <p:cTn id="96" dur="500" fill="hold"/>
                                        <p:tgtEl>
                                          <p:spTgt spid="60"/>
                                        </p:tgtEl>
                                        <p:attrNameLst>
                                          <p:attrName>ppt_y</p:attrName>
                                        </p:attrNameLst>
                                      </p:cBhvr>
                                      <p:tavLst>
                                        <p:tav tm="0">
                                          <p:val>
                                            <p:strVal val="1+#ppt_h/2"/>
                                          </p:val>
                                        </p:tav>
                                        <p:tav tm="100000">
                                          <p:val>
                                            <p:strVal val="#ppt_y"/>
                                          </p:val>
                                        </p:tav>
                                      </p:tavLst>
                                    </p:anim>
                                  </p:childTnLst>
                                </p:cTn>
                              </p:par>
                              <p:par>
                                <p:cTn id="97" presetID="2" presetClass="entr" presetSubtype="4" fill="hold" nodeType="withEffect">
                                  <p:stCondLst>
                                    <p:cond delay="0"/>
                                  </p:stCondLst>
                                  <p:childTnLst>
                                    <p:set>
                                      <p:cBhvr>
                                        <p:cTn id="98" dur="1" fill="hold">
                                          <p:stCondLst>
                                            <p:cond delay="0"/>
                                          </p:stCondLst>
                                        </p:cTn>
                                        <p:tgtEl>
                                          <p:spTgt spid="61"/>
                                        </p:tgtEl>
                                        <p:attrNameLst>
                                          <p:attrName>style.visibility</p:attrName>
                                        </p:attrNameLst>
                                      </p:cBhvr>
                                      <p:to>
                                        <p:strVal val="visible"/>
                                      </p:to>
                                    </p:set>
                                    <p:anim calcmode="lin" valueType="num">
                                      <p:cBhvr additive="base">
                                        <p:cTn id="99" dur="500" fill="hold"/>
                                        <p:tgtEl>
                                          <p:spTgt spid="61"/>
                                        </p:tgtEl>
                                        <p:attrNameLst>
                                          <p:attrName>ppt_x</p:attrName>
                                        </p:attrNameLst>
                                      </p:cBhvr>
                                      <p:tavLst>
                                        <p:tav tm="0">
                                          <p:val>
                                            <p:strVal val="#ppt_x"/>
                                          </p:val>
                                        </p:tav>
                                        <p:tav tm="100000">
                                          <p:val>
                                            <p:strVal val="#ppt_x"/>
                                          </p:val>
                                        </p:tav>
                                      </p:tavLst>
                                    </p:anim>
                                    <p:anim calcmode="lin" valueType="num">
                                      <p:cBhvr additive="base">
                                        <p:cTn id="100" dur="500" fill="hold"/>
                                        <p:tgtEl>
                                          <p:spTgt spid="61"/>
                                        </p:tgtEl>
                                        <p:attrNameLst>
                                          <p:attrName>ppt_y</p:attrName>
                                        </p:attrNameLst>
                                      </p:cBhvr>
                                      <p:tavLst>
                                        <p:tav tm="0">
                                          <p:val>
                                            <p:strVal val="1+#ppt_h/2"/>
                                          </p:val>
                                        </p:tav>
                                        <p:tav tm="100000">
                                          <p:val>
                                            <p:strVal val="#ppt_y"/>
                                          </p:val>
                                        </p:tav>
                                      </p:tavLst>
                                    </p:anim>
                                  </p:childTnLst>
                                </p:cTn>
                              </p:par>
                              <p:par>
                                <p:cTn id="101" presetID="2" presetClass="entr" presetSubtype="4" fill="hold" nodeType="withEffect">
                                  <p:stCondLst>
                                    <p:cond delay="0"/>
                                  </p:stCondLst>
                                  <p:childTnLst>
                                    <p:set>
                                      <p:cBhvr>
                                        <p:cTn id="102" dur="1" fill="hold">
                                          <p:stCondLst>
                                            <p:cond delay="0"/>
                                          </p:stCondLst>
                                        </p:cTn>
                                        <p:tgtEl>
                                          <p:spTgt spid="62"/>
                                        </p:tgtEl>
                                        <p:attrNameLst>
                                          <p:attrName>style.visibility</p:attrName>
                                        </p:attrNameLst>
                                      </p:cBhvr>
                                      <p:to>
                                        <p:strVal val="visible"/>
                                      </p:to>
                                    </p:set>
                                    <p:anim calcmode="lin" valueType="num">
                                      <p:cBhvr additive="base">
                                        <p:cTn id="103" dur="500" fill="hold"/>
                                        <p:tgtEl>
                                          <p:spTgt spid="62"/>
                                        </p:tgtEl>
                                        <p:attrNameLst>
                                          <p:attrName>ppt_x</p:attrName>
                                        </p:attrNameLst>
                                      </p:cBhvr>
                                      <p:tavLst>
                                        <p:tav tm="0">
                                          <p:val>
                                            <p:strVal val="#ppt_x"/>
                                          </p:val>
                                        </p:tav>
                                        <p:tav tm="100000">
                                          <p:val>
                                            <p:strVal val="#ppt_x"/>
                                          </p:val>
                                        </p:tav>
                                      </p:tavLst>
                                    </p:anim>
                                    <p:anim calcmode="lin" valueType="num">
                                      <p:cBhvr additive="base">
                                        <p:cTn id="104" dur="500" fill="hold"/>
                                        <p:tgtEl>
                                          <p:spTgt spid="62"/>
                                        </p:tgtEl>
                                        <p:attrNameLst>
                                          <p:attrName>ppt_y</p:attrName>
                                        </p:attrNameLst>
                                      </p:cBhvr>
                                      <p:tavLst>
                                        <p:tav tm="0">
                                          <p:val>
                                            <p:strVal val="1+#ppt_h/2"/>
                                          </p:val>
                                        </p:tav>
                                        <p:tav tm="100000">
                                          <p:val>
                                            <p:strVal val="#ppt_y"/>
                                          </p:val>
                                        </p:tav>
                                      </p:tavLst>
                                    </p:anim>
                                  </p:childTnLst>
                                </p:cTn>
                              </p:par>
                              <p:par>
                                <p:cTn id="105" presetID="2" presetClass="entr" presetSubtype="4" fill="hold" nodeType="withEffect">
                                  <p:stCondLst>
                                    <p:cond delay="0"/>
                                  </p:stCondLst>
                                  <p:childTnLst>
                                    <p:set>
                                      <p:cBhvr>
                                        <p:cTn id="106" dur="1" fill="hold">
                                          <p:stCondLst>
                                            <p:cond delay="0"/>
                                          </p:stCondLst>
                                        </p:cTn>
                                        <p:tgtEl>
                                          <p:spTgt spid="37898"/>
                                        </p:tgtEl>
                                        <p:attrNameLst>
                                          <p:attrName>style.visibility</p:attrName>
                                        </p:attrNameLst>
                                      </p:cBhvr>
                                      <p:to>
                                        <p:strVal val="visible"/>
                                      </p:to>
                                    </p:set>
                                    <p:anim calcmode="lin" valueType="num">
                                      <p:cBhvr additive="base">
                                        <p:cTn id="107" dur="500" fill="hold"/>
                                        <p:tgtEl>
                                          <p:spTgt spid="37898"/>
                                        </p:tgtEl>
                                        <p:attrNameLst>
                                          <p:attrName>ppt_x</p:attrName>
                                        </p:attrNameLst>
                                      </p:cBhvr>
                                      <p:tavLst>
                                        <p:tav tm="0">
                                          <p:val>
                                            <p:strVal val="#ppt_x"/>
                                          </p:val>
                                        </p:tav>
                                        <p:tav tm="100000">
                                          <p:val>
                                            <p:strVal val="#ppt_x"/>
                                          </p:val>
                                        </p:tav>
                                      </p:tavLst>
                                    </p:anim>
                                    <p:anim calcmode="lin" valueType="num">
                                      <p:cBhvr additive="base">
                                        <p:cTn id="108" dur="500" fill="hold"/>
                                        <p:tgtEl>
                                          <p:spTgt spid="3789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3" grpId="0" animBg="1"/>
      <p:bldP spid="37" grpId="0" animBg="1"/>
      <p:bldP spid="38" grpId="0" animBg="1"/>
      <p:bldP spid="40" grpId="0" animBg="1"/>
      <p:bldP spid="14" grpId="0"/>
      <p:bldP spid="21" grpId="0"/>
      <p:bldP spid="28" grpId="0"/>
      <p:bldP spid="35" grpId="0"/>
      <p:bldP spid="47" grpId="0" animBg="1"/>
      <p:bldP spid="48" grpId="0" animBg="1"/>
      <p:bldP spid="49" grpId="0" animBg="1"/>
      <p:bldP spid="50" grpId="0" animBg="1"/>
      <p:bldP spid="51" grpId="0"/>
      <p:bldP spid="52" grpId="0"/>
      <p:bldP spid="53" grpId="0"/>
      <p:bldP spid="5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 xmlns:a16="http://schemas.microsoft.com/office/drawing/2014/main" id="{206381AD-4C2B-4745-99B1-0BBCE6131A71}"/>
              </a:ext>
            </a:extLst>
          </p:cNvPr>
          <p:cNvSpPr>
            <a:spLocks noGrp="1"/>
          </p:cNvSpPr>
          <p:nvPr>
            <p:ph type="body" sz="quarter" idx="10"/>
          </p:nvPr>
        </p:nvSpPr>
        <p:spPr>
          <a:xfrm>
            <a:off x="323529" y="1"/>
            <a:ext cx="11573197" cy="1013988"/>
          </a:xfrm>
          <a:prstGeom prst="rect">
            <a:avLst/>
          </a:prstGeom>
        </p:spPr>
        <p:txBody>
          <a:bodyPr/>
          <a:lstStyle/>
          <a:p>
            <a:r>
              <a:rPr lang="en-US" sz="4800" dirty="0" smtClean="0"/>
              <a:t>REQUIREMENTS</a:t>
            </a:r>
            <a:endParaRPr lang="en-US" sz="4800" dirty="0"/>
          </a:p>
        </p:txBody>
      </p:sp>
      <p:sp>
        <p:nvSpPr>
          <p:cNvPr id="5" name="자유형: 도형 20">
            <a:extLst>
              <a:ext uri="{FF2B5EF4-FFF2-40B4-BE49-F238E27FC236}">
                <a16:creationId xmlns="" xmlns:a16="http://schemas.microsoft.com/office/drawing/2014/main" id="{29594F22-543B-4E01-A085-38908C614C02}"/>
              </a:ext>
            </a:extLst>
          </p:cNvPr>
          <p:cNvSpPr/>
          <p:nvPr/>
        </p:nvSpPr>
        <p:spPr>
          <a:xfrm>
            <a:off x="2683539" y="1674812"/>
            <a:ext cx="3456000" cy="2316163"/>
          </a:xfrm>
          <a:custGeom>
            <a:avLst/>
            <a:gdLst>
              <a:gd name="connsiteX0" fmla="*/ 0 w 3456000"/>
              <a:gd name="connsiteY0" fmla="*/ 0 h 1878013"/>
              <a:gd name="connsiteX1" fmla="*/ 3456000 w 3456000"/>
              <a:gd name="connsiteY1" fmla="*/ 0 h 1878013"/>
              <a:gd name="connsiteX2" fmla="*/ 3456000 w 3456000"/>
              <a:gd name="connsiteY2" fmla="*/ 1878013 h 1878013"/>
              <a:gd name="connsiteX3" fmla="*/ 3371363 w 3456000"/>
              <a:gd name="connsiteY3" fmla="*/ 1878013 h 1878013"/>
              <a:gd name="connsiteX4" fmla="*/ 3371363 w 3456000"/>
              <a:gd name="connsiteY4" fmla="*/ 84637 h 1878013"/>
              <a:gd name="connsiteX5" fmla="*/ 84637 w 3456000"/>
              <a:gd name="connsiteY5" fmla="*/ 84637 h 1878013"/>
              <a:gd name="connsiteX6" fmla="*/ 84637 w 3456000"/>
              <a:gd name="connsiteY6" fmla="*/ 1878013 h 1878013"/>
              <a:gd name="connsiteX7" fmla="*/ 0 w 3456000"/>
              <a:gd name="connsiteY7" fmla="*/ 1878013 h 1878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56000" h="1878013">
                <a:moveTo>
                  <a:pt x="0" y="0"/>
                </a:moveTo>
                <a:lnTo>
                  <a:pt x="3456000" y="0"/>
                </a:lnTo>
                <a:lnTo>
                  <a:pt x="3456000" y="1878013"/>
                </a:lnTo>
                <a:lnTo>
                  <a:pt x="3371363" y="1878013"/>
                </a:lnTo>
                <a:lnTo>
                  <a:pt x="3371363" y="84637"/>
                </a:lnTo>
                <a:lnTo>
                  <a:pt x="84637" y="84637"/>
                </a:lnTo>
                <a:lnTo>
                  <a:pt x="84637" y="1878013"/>
                </a:lnTo>
                <a:lnTo>
                  <a:pt x="0" y="187801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  </a:t>
            </a:r>
            <a:endParaRPr lang="ko-KR" altLang="en-US" dirty="0">
              <a:solidFill>
                <a:schemeClr val="tx1"/>
              </a:solidFill>
            </a:endParaRPr>
          </a:p>
        </p:txBody>
      </p:sp>
      <p:sp>
        <p:nvSpPr>
          <p:cNvPr id="6" name="자유형: 도형 23">
            <a:extLst>
              <a:ext uri="{FF2B5EF4-FFF2-40B4-BE49-F238E27FC236}">
                <a16:creationId xmlns="" xmlns:a16="http://schemas.microsoft.com/office/drawing/2014/main" id="{8238F583-DF23-456D-BD27-8759EE65363A}"/>
              </a:ext>
            </a:extLst>
          </p:cNvPr>
          <p:cNvSpPr/>
          <p:nvPr/>
        </p:nvSpPr>
        <p:spPr>
          <a:xfrm>
            <a:off x="6057900" y="3981450"/>
            <a:ext cx="3456000" cy="2293936"/>
          </a:xfrm>
          <a:custGeom>
            <a:avLst/>
            <a:gdLst>
              <a:gd name="connsiteX0" fmla="*/ 0 w 3456000"/>
              <a:gd name="connsiteY0" fmla="*/ 0 h 2722562"/>
              <a:gd name="connsiteX1" fmla="*/ 84637 w 3456000"/>
              <a:gd name="connsiteY1" fmla="*/ 0 h 2722562"/>
              <a:gd name="connsiteX2" fmla="*/ 84637 w 3456000"/>
              <a:gd name="connsiteY2" fmla="*/ 2637925 h 2722562"/>
              <a:gd name="connsiteX3" fmla="*/ 3371363 w 3456000"/>
              <a:gd name="connsiteY3" fmla="*/ 2637925 h 2722562"/>
              <a:gd name="connsiteX4" fmla="*/ 3371363 w 3456000"/>
              <a:gd name="connsiteY4" fmla="*/ 0 h 2722562"/>
              <a:gd name="connsiteX5" fmla="*/ 3456000 w 3456000"/>
              <a:gd name="connsiteY5" fmla="*/ 0 h 2722562"/>
              <a:gd name="connsiteX6" fmla="*/ 3456000 w 3456000"/>
              <a:gd name="connsiteY6" fmla="*/ 2722562 h 2722562"/>
              <a:gd name="connsiteX7" fmla="*/ 0 w 3456000"/>
              <a:gd name="connsiteY7" fmla="*/ 2722562 h 2722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56000" h="2722562">
                <a:moveTo>
                  <a:pt x="0" y="0"/>
                </a:moveTo>
                <a:lnTo>
                  <a:pt x="84637" y="0"/>
                </a:lnTo>
                <a:lnTo>
                  <a:pt x="84637" y="2637925"/>
                </a:lnTo>
                <a:lnTo>
                  <a:pt x="3371363" y="2637925"/>
                </a:lnTo>
                <a:lnTo>
                  <a:pt x="3371363" y="0"/>
                </a:lnTo>
                <a:lnTo>
                  <a:pt x="3456000" y="0"/>
                </a:lnTo>
                <a:lnTo>
                  <a:pt x="3456000" y="2722562"/>
                </a:lnTo>
                <a:lnTo>
                  <a:pt x="0" y="2722562"/>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26" name="TextBox 25">
            <a:extLst>
              <a:ext uri="{FF2B5EF4-FFF2-40B4-BE49-F238E27FC236}">
                <a16:creationId xmlns="" xmlns:a16="http://schemas.microsoft.com/office/drawing/2014/main" id="{DD4F4C75-00CE-4DF0-92DE-80F9EBF9B9EC}"/>
              </a:ext>
            </a:extLst>
          </p:cNvPr>
          <p:cNvSpPr txBox="1"/>
          <p:nvPr/>
        </p:nvSpPr>
        <p:spPr>
          <a:xfrm>
            <a:off x="9515190" y="2933394"/>
            <a:ext cx="2676810" cy="2893100"/>
          </a:xfrm>
          <a:prstGeom prst="rect">
            <a:avLst/>
          </a:prstGeom>
          <a:noFill/>
        </p:spPr>
        <p:txBody>
          <a:bodyPr wrap="square" rtlCol="0">
            <a:spAutoFit/>
          </a:bodyPr>
          <a:lstStyle/>
          <a:p>
            <a:pPr>
              <a:buFont typeface="Wingdings" pitchFamily="2" charset="2"/>
              <a:buChar char="ü"/>
            </a:pPr>
            <a:r>
              <a:rPr lang="en-IN" altLang="ko-KR" sz="1400" dirty="0" smtClean="0">
                <a:solidFill>
                  <a:schemeClr val="bg1"/>
                </a:solidFill>
                <a:cs typeface="Arial" pitchFamily="34" charset="0"/>
              </a:rPr>
              <a:t>  ANDROID STUDIO</a:t>
            </a:r>
          </a:p>
          <a:p>
            <a:endParaRPr lang="en-IN" altLang="ko-KR" sz="1400" dirty="0" smtClean="0">
              <a:solidFill>
                <a:schemeClr val="bg1"/>
              </a:solidFill>
              <a:cs typeface="Arial" pitchFamily="34" charset="0"/>
            </a:endParaRPr>
          </a:p>
          <a:p>
            <a:pPr>
              <a:buFont typeface="Wingdings" pitchFamily="2" charset="2"/>
              <a:buChar char="ü"/>
            </a:pPr>
            <a:r>
              <a:rPr lang="en-IN" altLang="ko-KR" sz="1400" dirty="0" smtClean="0">
                <a:solidFill>
                  <a:schemeClr val="bg1"/>
                </a:solidFill>
                <a:cs typeface="Arial" pitchFamily="34" charset="0"/>
              </a:rPr>
              <a:t>  CHARTING LIBERARY</a:t>
            </a:r>
          </a:p>
          <a:p>
            <a:r>
              <a:rPr lang="en-IN" altLang="ko-KR" sz="1400" dirty="0" smtClean="0">
                <a:solidFill>
                  <a:schemeClr val="bg1"/>
                </a:solidFill>
                <a:cs typeface="Arial" pitchFamily="34" charset="0"/>
              </a:rPr>
              <a:t>      (MP ANDROID CHART)</a:t>
            </a:r>
          </a:p>
          <a:p>
            <a:endParaRPr lang="en-IN" altLang="ko-KR" sz="1400" dirty="0" smtClean="0">
              <a:solidFill>
                <a:schemeClr val="bg1"/>
              </a:solidFill>
              <a:cs typeface="Arial" pitchFamily="34" charset="0"/>
            </a:endParaRPr>
          </a:p>
          <a:p>
            <a:pPr>
              <a:buFont typeface="Wingdings" pitchFamily="2" charset="2"/>
              <a:buChar char="ü"/>
            </a:pPr>
            <a:r>
              <a:rPr lang="en-IN" altLang="ko-KR" sz="1400" dirty="0" smtClean="0">
                <a:solidFill>
                  <a:schemeClr val="bg1"/>
                </a:solidFill>
                <a:cs typeface="Arial" pitchFamily="34" charset="0"/>
              </a:rPr>
              <a:t>  DEPENDENCIES</a:t>
            </a:r>
          </a:p>
          <a:p>
            <a:r>
              <a:rPr lang="en-US" sz="1400" dirty="0" smtClean="0">
                <a:solidFill>
                  <a:schemeClr val="bg1"/>
                </a:solidFill>
              </a:rPr>
              <a:t>repositories {</a:t>
            </a:r>
            <a:br>
              <a:rPr lang="en-US" sz="1400" dirty="0" smtClean="0">
                <a:solidFill>
                  <a:schemeClr val="bg1"/>
                </a:solidFill>
              </a:rPr>
            </a:br>
            <a:r>
              <a:rPr lang="en-US" sz="1400" dirty="0" smtClean="0">
                <a:solidFill>
                  <a:schemeClr val="bg1"/>
                </a:solidFill>
              </a:rPr>
              <a:t>maven { </a:t>
            </a:r>
            <a:r>
              <a:rPr lang="en-US" sz="1400" dirty="0" err="1" smtClean="0">
                <a:solidFill>
                  <a:schemeClr val="bg1"/>
                </a:solidFill>
              </a:rPr>
              <a:t>url</a:t>
            </a:r>
            <a:r>
              <a:rPr lang="en-US" sz="1400" dirty="0" smtClean="0">
                <a:solidFill>
                  <a:schemeClr val="bg1"/>
                </a:solidFill>
              </a:rPr>
              <a:t> </a:t>
            </a:r>
            <a:r>
              <a:rPr lang="en-US" sz="1400" b="1" dirty="0" smtClean="0">
                <a:solidFill>
                  <a:schemeClr val="bg1"/>
                </a:solidFill>
              </a:rPr>
              <a:t>"https://jitpack.io" </a:t>
            </a:r>
            <a:r>
              <a:rPr lang="en-US" sz="1400" dirty="0" smtClean="0">
                <a:solidFill>
                  <a:schemeClr val="bg1"/>
                </a:solidFill>
              </a:rPr>
              <a:t>}}</a:t>
            </a:r>
          </a:p>
          <a:p>
            <a:r>
              <a:rPr lang="en-US" sz="1400" dirty="0" smtClean="0">
                <a:solidFill>
                  <a:schemeClr val="bg1"/>
                </a:solidFill>
              </a:rPr>
              <a:t>dependencies {</a:t>
            </a:r>
            <a:br>
              <a:rPr lang="en-US" sz="1400" dirty="0" smtClean="0">
                <a:solidFill>
                  <a:schemeClr val="bg1"/>
                </a:solidFill>
              </a:rPr>
            </a:br>
            <a:r>
              <a:rPr lang="en-US" sz="1400" dirty="0" smtClean="0">
                <a:solidFill>
                  <a:schemeClr val="bg1"/>
                </a:solidFill>
              </a:rPr>
              <a:t>implementation </a:t>
            </a:r>
            <a:r>
              <a:rPr lang="en-US" sz="1400" b="1" dirty="0" smtClean="0">
                <a:solidFill>
                  <a:schemeClr val="bg1"/>
                </a:solidFill>
              </a:rPr>
              <a:t>'com.github.PhilJay:MPAndroidChart:v2.2.4'</a:t>
            </a:r>
            <a:r>
              <a:rPr lang="en-US" sz="1400" dirty="0" smtClean="0">
                <a:solidFill>
                  <a:schemeClr val="bg1"/>
                </a:solidFill>
              </a:rPr>
              <a:t>}</a:t>
            </a:r>
            <a:r>
              <a:rPr lang="en-IN" altLang="ko-KR" sz="1400" dirty="0" smtClean="0">
                <a:solidFill>
                  <a:schemeClr val="bg1"/>
                </a:solidFill>
                <a:cs typeface="Arial" pitchFamily="34" charset="0"/>
              </a:rPr>
              <a:t>  </a:t>
            </a:r>
            <a:endParaRPr lang="en-US" altLang="ko-KR" sz="1400" dirty="0">
              <a:solidFill>
                <a:schemeClr val="bg1"/>
              </a:solidFill>
              <a:cs typeface="Arial" pitchFamily="34" charset="0"/>
            </a:endParaRPr>
          </a:p>
        </p:txBody>
      </p:sp>
      <p:sp>
        <p:nvSpPr>
          <p:cNvPr id="35" name="TextBox 34">
            <a:extLst>
              <a:ext uri="{FF2B5EF4-FFF2-40B4-BE49-F238E27FC236}">
                <a16:creationId xmlns="" xmlns:a16="http://schemas.microsoft.com/office/drawing/2014/main" id="{FF027095-4D3A-48AF-9AD4-68036DE4F427}"/>
              </a:ext>
            </a:extLst>
          </p:cNvPr>
          <p:cNvSpPr txBox="1"/>
          <p:nvPr/>
        </p:nvSpPr>
        <p:spPr>
          <a:xfrm>
            <a:off x="126750" y="2217244"/>
            <a:ext cx="2716040" cy="2985433"/>
          </a:xfrm>
          <a:prstGeom prst="rect">
            <a:avLst/>
          </a:prstGeom>
          <a:noFill/>
        </p:spPr>
        <p:txBody>
          <a:bodyPr wrap="square" rtlCol="0" anchor="ctr">
            <a:spAutoFit/>
          </a:bodyPr>
          <a:lstStyle/>
          <a:p>
            <a:pPr>
              <a:buFont typeface="Wingdings" pitchFamily="2" charset="2"/>
              <a:buChar char="ü"/>
            </a:pPr>
            <a:r>
              <a:rPr lang="en-US" sz="1600" dirty="0" smtClean="0">
                <a:solidFill>
                  <a:schemeClr val="bg1"/>
                </a:solidFill>
              </a:rPr>
              <a:t> Windows 10 64.</a:t>
            </a:r>
          </a:p>
          <a:p>
            <a:endParaRPr lang="en-US" sz="1600" dirty="0" smtClean="0">
              <a:solidFill>
                <a:schemeClr val="bg1"/>
              </a:solidFill>
            </a:endParaRPr>
          </a:p>
          <a:p>
            <a:pPr>
              <a:buFont typeface="Wingdings" pitchFamily="2" charset="2"/>
              <a:buChar char="ü"/>
            </a:pPr>
            <a:r>
              <a:rPr lang="en-US" sz="1600" dirty="0" smtClean="0">
                <a:solidFill>
                  <a:schemeClr val="bg1"/>
                </a:solidFill>
              </a:rPr>
              <a:t> Intel Core i7 processors.</a:t>
            </a:r>
          </a:p>
          <a:p>
            <a:endParaRPr lang="en-US" sz="1600" dirty="0" smtClean="0">
              <a:solidFill>
                <a:schemeClr val="bg1"/>
              </a:solidFill>
            </a:endParaRPr>
          </a:p>
          <a:p>
            <a:pPr>
              <a:buFont typeface="Wingdings" pitchFamily="2" charset="2"/>
              <a:buChar char="ü"/>
            </a:pPr>
            <a:r>
              <a:rPr lang="en-US" sz="1600" dirty="0" smtClean="0">
                <a:solidFill>
                  <a:schemeClr val="bg1"/>
                </a:solidFill>
              </a:rPr>
              <a:t>Minimum RAM = 8GB.</a:t>
            </a:r>
          </a:p>
          <a:p>
            <a:endParaRPr lang="en-US" sz="1600" dirty="0" smtClean="0">
              <a:solidFill>
                <a:schemeClr val="bg1"/>
              </a:solidFill>
            </a:endParaRPr>
          </a:p>
          <a:p>
            <a:pPr>
              <a:buFont typeface="Wingdings" pitchFamily="2" charset="2"/>
              <a:buChar char="ü"/>
            </a:pPr>
            <a:r>
              <a:rPr lang="en-US" sz="1600" dirty="0" smtClean="0">
                <a:solidFill>
                  <a:schemeClr val="bg1"/>
                </a:solidFill>
              </a:rPr>
              <a:t>MAXIMUM RAM= 16GB.</a:t>
            </a:r>
          </a:p>
          <a:p>
            <a:endParaRPr lang="en-US" sz="1600" dirty="0" smtClean="0">
              <a:solidFill>
                <a:schemeClr val="bg1"/>
              </a:solidFill>
            </a:endParaRPr>
          </a:p>
          <a:p>
            <a:pPr>
              <a:buFont typeface="Wingdings" pitchFamily="2" charset="2"/>
              <a:buChar char="ü"/>
            </a:pPr>
            <a:r>
              <a:rPr lang="en-US" sz="1600" dirty="0" smtClean="0">
                <a:solidFill>
                  <a:schemeClr val="bg1"/>
                </a:solidFill>
              </a:rPr>
              <a:t> Intel UHD Graphics</a:t>
            </a:r>
          </a:p>
          <a:p>
            <a:endParaRPr lang="en-US" sz="1600" dirty="0" smtClean="0">
              <a:solidFill>
                <a:schemeClr val="bg1"/>
              </a:solidFill>
            </a:endParaRPr>
          </a:p>
          <a:p>
            <a:pPr>
              <a:buFont typeface="Wingdings" pitchFamily="2" charset="2"/>
              <a:buChar char="ü"/>
            </a:pPr>
            <a:r>
              <a:rPr lang="en-US" sz="1600" dirty="0" smtClean="0">
                <a:solidFill>
                  <a:schemeClr val="bg1"/>
                </a:solidFill>
              </a:rPr>
              <a:t> 128GB SSD.</a:t>
            </a:r>
          </a:p>
          <a:p>
            <a:pPr algn="r"/>
            <a:r>
              <a:rPr lang="en-US" altLang="ko-KR" sz="1200" i="1" dirty="0" smtClean="0">
                <a:solidFill>
                  <a:schemeClr val="bg1"/>
                </a:solidFill>
                <a:cs typeface="Arial" pitchFamily="34" charset="0"/>
              </a:rPr>
              <a:t>.</a:t>
            </a:r>
            <a:endParaRPr lang="ko-KR" altLang="en-US" sz="1200" i="1" dirty="0">
              <a:solidFill>
                <a:schemeClr val="bg1"/>
              </a:solidFill>
              <a:cs typeface="Arial" pitchFamily="34" charset="0"/>
            </a:endParaRPr>
          </a:p>
        </p:txBody>
      </p:sp>
      <p:sp>
        <p:nvSpPr>
          <p:cNvPr id="36" name="TextBox 35">
            <a:extLst>
              <a:ext uri="{FF2B5EF4-FFF2-40B4-BE49-F238E27FC236}">
                <a16:creationId xmlns="" xmlns:a16="http://schemas.microsoft.com/office/drawing/2014/main" id="{FCFEF94F-D768-491E-80E3-DBC22E32D164}"/>
              </a:ext>
            </a:extLst>
          </p:cNvPr>
          <p:cNvSpPr txBox="1"/>
          <p:nvPr/>
        </p:nvSpPr>
        <p:spPr>
          <a:xfrm>
            <a:off x="393590" y="1579966"/>
            <a:ext cx="2145250" cy="400110"/>
          </a:xfrm>
          <a:prstGeom prst="rect">
            <a:avLst/>
          </a:prstGeom>
          <a:noFill/>
        </p:spPr>
        <p:txBody>
          <a:bodyPr wrap="square" rtlCol="0" anchor="ctr">
            <a:spAutoFit/>
          </a:bodyPr>
          <a:lstStyle/>
          <a:p>
            <a:pPr algn="r"/>
            <a:r>
              <a:rPr lang="en-IN" altLang="ko-KR" sz="2000" b="1" u="sng" dirty="0" smtClean="0">
                <a:solidFill>
                  <a:schemeClr val="accent5">
                    <a:lumMod val="75000"/>
                  </a:schemeClr>
                </a:solidFill>
                <a:cs typeface="Arial" pitchFamily="34" charset="0"/>
              </a:rPr>
              <a:t>HARDWARE</a:t>
            </a:r>
            <a:endParaRPr lang="ko-KR" altLang="en-US" sz="2000" b="1" u="sng" dirty="0">
              <a:solidFill>
                <a:schemeClr val="accent5">
                  <a:lumMod val="75000"/>
                </a:schemeClr>
              </a:solidFill>
              <a:cs typeface="Arial" pitchFamily="34" charset="0"/>
            </a:endParaRPr>
          </a:p>
        </p:txBody>
      </p:sp>
      <p:sp>
        <p:nvSpPr>
          <p:cNvPr id="19" name="Rectangle 18"/>
          <p:cNvSpPr/>
          <p:nvPr/>
        </p:nvSpPr>
        <p:spPr>
          <a:xfrm>
            <a:off x="9467424" y="2610591"/>
            <a:ext cx="1492781" cy="369332"/>
          </a:xfrm>
          <a:prstGeom prst="rect">
            <a:avLst/>
          </a:prstGeom>
        </p:spPr>
        <p:txBody>
          <a:bodyPr wrap="none">
            <a:spAutoFit/>
          </a:bodyPr>
          <a:lstStyle/>
          <a:p>
            <a:pPr algn="r"/>
            <a:r>
              <a:rPr lang="en-IN" altLang="ko-KR" b="1" u="sng" dirty="0" smtClean="0">
                <a:solidFill>
                  <a:schemeClr val="accent5">
                    <a:lumMod val="75000"/>
                  </a:schemeClr>
                </a:solidFill>
                <a:cs typeface="Arial" pitchFamily="34" charset="0"/>
              </a:rPr>
              <a:t>SOFTWARE</a:t>
            </a:r>
            <a:endParaRPr lang="ko-KR" altLang="en-US" b="1" u="sng" dirty="0">
              <a:solidFill>
                <a:schemeClr val="accent5">
                  <a:lumMod val="75000"/>
                </a:schemeClr>
              </a:solidFill>
              <a:cs typeface="Arial" pitchFamily="34" charset="0"/>
            </a:endParaRPr>
          </a:p>
        </p:txBody>
      </p:sp>
      <p:sp>
        <p:nvSpPr>
          <p:cNvPr id="80902" name="AutoShape 6" descr="Top 10 Data Visualization Tools for Every Data Scientist - KDnuggets"/>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80904" name="AutoShape 8" descr="Top 10 Data Visualization Tools for Every Data Scientist - KDnuggets"/>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80906" name="AutoShape 10" descr="Top 10 Data Visualization Tools for Every Data Scientist - KDnuggets"/>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80908" name="AutoShape 12" descr="Top 10 Data Visualization Tools for Every Data Scientist - KDnuggets"/>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80910" name="AutoShape 14" descr="Top 10 Data Visualization Tools for Every Data Scientist - KDnuggets"/>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80912" name="AutoShape 16" descr="Top 10 Data Visualization Tools for Every Data Scientist - KDnuggets"/>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38" name="Picture 37" descr="download.jfif"/>
          <p:cNvPicPr>
            <a:picLocks noChangeAspect="1"/>
          </p:cNvPicPr>
          <p:nvPr/>
        </p:nvPicPr>
        <p:blipFill>
          <a:blip r:embed="rId2"/>
          <a:stretch>
            <a:fillRect/>
          </a:stretch>
        </p:blipFill>
        <p:spPr>
          <a:xfrm>
            <a:off x="2854481" y="1860714"/>
            <a:ext cx="3115523" cy="4377124"/>
          </a:xfrm>
          <a:prstGeom prst="rect">
            <a:avLst/>
          </a:prstGeom>
          <a:ln>
            <a:noFill/>
          </a:ln>
          <a:effectLst>
            <a:softEdge rad="112500"/>
          </a:effectLst>
        </p:spPr>
      </p:pic>
      <p:pic>
        <p:nvPicPr>
          <p:cNvPr id="80914" name="Picture 18" descr="The Top 6 Data Visualization Software Programs - IGW"/>
          <p:cNvPicPr>
            <a:picLocks noChangeAspect="1" noChangeArrowheads="1"/>
          </p:cNvPicPr>
          <p:nvPr/>
        </p:nvPicPr>
        <p:blipFill>
          <a:blip r:embed="rId3"/>
          <a:srcRect/>
          <a:stretch>
            <a:fillRect/>
          </a:stretch>
        </p:blipFill>
        <p:spPr bwMode="auto">
          <a:xfrm>
            <a:off x="6194237" y="1874068"/>
            <a:ext cx="3167046" cy="4255128"/>
          </a:xfrm>
          <a:prstGeom prst="rect">
            <a:avLst/>
          </a:prstGeom>
          <a:ln>
            <a:noFill/>
          </a:ln>
          <a:effectLst>
            <a:softEdge rad="112500"/>
          </a:effectLst>
        </p:spPr>
      </p:pic>
    </p:spTree>
    <p:extLst>
      <p:ext uri="{BB962C8B-B14F-4D97-AF65-F5344CB8AC3E}">
        <p14:creationId xmlns="" xmlns:p14="http://schemas.microsoft.com/office/powerpoint/2010/main" val="4228638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0-#ppt_h/2"/>
                                          </p:val>
                                        </p:tav>
                                        <p:tav tm="100000">
                                          <p:val>
                                            <p:strVal val="#ppt_y"/>
                                          </p:val>
                                        </p:tav>
                                      </p:tavLst>
                                    </p:anim>
                                  </p:childTnLst>
                                </p:cTn>
                              </p:par>
                              <p:par>
                                <p:cTn id="13" presetID="22" presetClass="entr" presetSubtype="4" fill="hold" nodeType="withEffect">
                                  <p:stCondLst>
                                    <p:cond delay="0"/>
                                  </p:stCondLst>
                                  <p:childTnLst>
                                    <p:set>
                                      <p:cBhvr>
                                        <p:cTn id="14" dur="1" fill="hold">
                                          <p:stCondLst>
                                            <p:cond delay="0"/>
                                          </p:stCondLst>
                                        </p:cTn>
                                        <p:tgtEl>
                                          <p:spTgt spid="38"/>
                                        </p:tgtEl>
                                        <p:attrNameLst>
                                          <p:attrName>style.visibility</p:attrName>
                                        </p:attrNameLst>
                                      </p:cBhvr>
                                      <p:to>
                                        <p:strVal val="visible"/>
                                      </p:to>
                                    </p:set>
                                    <p:animEffect transition="in" filter="wipe(down)">
                                      <p:cBhvr>
                                        <p:cTn id="15" dur="500"/>
                                        <p:tgtEl>
                                          <p:spTgt spid="38"/>
                                        </p:tgtEl>
                                      </p:cBhvr>
                                    </p:animEffect>
                                  </p:childTnLst>
                                </p:cTn>
                              </p:par>
                              <p:par>
                                <p:cTn id="16" presetID="22" presetClass="entr" presetSubtype="4" fill="hold" nodeType="withEffect">
                                  <p:stCondLst>
                                    <p:cond delay="0"/>
                                  </p:stCondLst>
                                  <p:childTnLst>
                                    <p:set>
                                      <p:cBhvr>
                                        <p:cTn id="17" dur="1" fill="hold">
                                          <p:stCondLst>
                                            <p:cond delay="0"/>
                                          </p:stCondLst>
                                        </p:cTn>
                                        <p:tgtEl>
                                          <p:spTgt spid="80914"/>
                                        </p:tgtEl>
                                        <p:attrNameLst>
                                          <p:attrName>style.visibility</p:attrName>
                                        </p:attrNameLst>
                                      </p:cBhvr>
                                      <p:to>
                                        <p:strVal val="visible"/>
                                      </p:to>
                                    </p:set>
                                    <p:animEffect transition="in" filter="wipe(down)">
                                      <p:cBhvr>
                                        <p:cTn id="18" dur="500"/>
                                        <p:tgtEl>
                                          <p:spTgt spid="809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 xmlns:a16="http://schemas.microsoft.com/office/drawing/2014/main" id="{206381AD-4C2B-4745-99B1-0BBCE6131A71}"/>
              </a:ext>
            </a:extLst>
          </p:cNvPr>
          <p:cNvSpPr>
            <a:spLocks noGrp="1"/>
          </p:cNvSpPr>
          <p:nvPr>
            <p:ph type="body" sz="quarter" idx="10"/>
          </p:nvPr>
        </p:nvSpPr>
        <p:spPr>
          <a:prstGeom prst="rect">
            <a:avLst/>
          </a:prstGeom>
        </p:spPr>
        <p:txBody>
          <a:bodyPr/>
          <a:lstStyle/>
          <a:p>
            <a:r>
              <a:rPr lang="en-IN" dirty="0" smtClean="0"/>
              <a:t>SYSTEM ARCHITECTURE</a:t>
            </a:r>
            <a:endParaRPr lang="en-US" dirty="0"/>
          </a:p>
        </p:txBody>
      </p:sp>
      <p:grpSp>
        <p:nvGrpSpPr>
          <p:cNvPr id="3" name="Group 48">
            <a:extLst>
              <a:ext uri="{FF2B5EF4-FFF2-40B4-BE49-F238E27FC236}">
                <a16:creationId xmlns="" xmlns:a16="http://schemas.microsoft.com/office/drawing/2014/main" id="{04A46370-6E21-4B8C-A801-DCCF2F7168D0}"/>
              </a:ext>
            </a:extLst>
          </p:cNvPr>
          <p:cNvGrpSpPr/>
          <p:nvPr/>
        </p:nvGrpSpPr>
        <p:grpSpPr>
          <a:xfrm>
            <a:off x="-117695" y="2408222"/>
            <a:ext cx="2190939" cy="1655044"/>
            <a:chOff x="4965552" y="1703642"/>
            <a:chExt cx="2242076" cy="1489014"/>
          </a:xfrm>
        </p:grpSpPr>
        <p:sp>
          <p:nvSpPr>
            <p:cNvPr id="50" name="TextBox 49">
              <a:extLst>
                <a:ext uri="{FF2B5EF4-FFF2-40B4-BE49-F238E27FC236}">
                  <a16:creationId xmlns="" xmlns:a16="http://schemas.microsoft.com/office/drawing/2014/main" id="{CFF79A00-0BCD-481E-9664-E027086950B1}"/>
                </a:ext>
              </a:extLst>
            </p:cNvPr>
            <p:cNvSpPr txBox="1"/>
            <p:nvPr/>
          </p:nvSpPr>
          <p:spPr>
            <a:xfrm>
              <a:off x="4965552" y="1979530"/>
              <a:ext cx="2232248" cy="1213126"/>
            </a:xfrm>
            <a:prstGeom prst="rect">
              <a:avLst/>
            </a:prstGeom>
            <a:noFill/>
          </p:spPr>
          <p:txBody>
            <a:bodyPr wrap="square" rtlCol="0">
              <a:spAutoFit/>
            </a:bodyPr>
            <a:lstStyle/>
            <a:p>
              <a:pPr algn="ctr"/>
              <a:r>
                <a:rPr lang="en-US" altLang="ko-KR" sz="1200" dirty="0" smtClean="0">
                  <a:solidFill>
                    <a:schemeClr val="bg1"/>
                  </a:solidFill>
                  <a:cs typeface="Arial" pitchFamily="34" charset="0"/>
                </a:rPr>
                <a:t>Visual encoding is the process of translating data into visual form. Unique graphical attributes can be applied to both quantitative data and qualitative data </a:t>
              </a:r>
              <a:endParaRPr lang="ko-KR" altLang="en-US" sz="1200" dirty="0">
                <a:solidFill>
                  <a:schemeClr val="bg1"/>
                </a:solidFill>
                <a:cs typeface="Arial" pitchFamily="34" charset="0"/>
              </a:endParaRPr>
            </a:p>
          </p:txBody>
        </p:sp>
        <p:sp>
          <p:nvSpPr>
            <p:cNvPr id="51" name="TextBox 50">
              <a:extLst>
                <a:ext uri="{FF2B5EF4-FFF2-40B4-BE49-F238E27FC236}">
                  <a16:creationId xmlns="" xmlns:a16="http://schemas.microsoft.com/office/drawing/2014/main" id="{DE76CD7B-3406-42F0-A829-BDD960C06A0D}"/>
                </a:ext>
              </a:extLst>
            </p:cNvPr>
            <p:cNvSpPr txBox="1"/>
            <p:nvPr/>
          </p:nvSpPr>
          <p:spPr>
            <a:xfrm>
              <a:off x="4975380" y="1703642"/>
              <a:ext cx="2232248" cy="279952"/>
            </a:xfrm>
            <a:prstGeom prst="rect">
              <a:avLst/>
            </a:prstGeom>
            <a:noFill/>
          </p:spPr>
          <p:txBody>
            <a:bodyPr wrap="square" rtlCol="0">
              <a:spAutoFit/>
            </a:bodyPr>
            <a:lstStyle/>
            <a:p>
              <a:pPr algn="ctr"/>
              <a:r>
                <a:rPr lang="en-US" altLang="ko-KR" sz="1200" b="1" dirty="0" smtClean="0">
                  <a:solidFill>
                    <a:schemeClr val="bg1"/>
                  </a:solidFill>
                  <a:cs typeface="Arial" pitchFamily="34" charset="0"/>
                </a:rPr>
                <a:t>VISUAL ENCODING</a:t>
              </a:r>
              <a:endParaRPr lang="ko-KR" altLang="en-US" sz="1200" b="1" dirty="0">
                <a:solidFill>
                  <a:schemeClr val="bg1"/>
                </a:solidFill>
                <a:cs typeface="Arial" pitchFamily="34" charset="0"/>
              </a:endParaRPr>
            </a:p>
          </p:txBody>
        </p:sp>
      </p:grpSp>
      <p:sp>
        <p:nvSpPr>
          <p:cNvPr id="52" name="TextBox 51">
            <a:extLst>
              <a:ext uri="{FF2B5EF4-FFF2-40B4-BE49-F238E27FC236}">
                <a16:creationId xmlns="" xmlns:a16="http://schemas.microsoft.com/office/drawing/2014/main" id="{85AC51F1-469A-4ADB-8CDE-3EE9A69D6605}"/>
              </a:ext>
            </a:extLst>
          </p:cNvPr>
          <p:cNvSpPr txBox="1"/>
          <p:nvPr/>
        </p:nvSpPr>
        <p:spPr>
          <a:xfrm>
            <a:off x="368463" y="4909067"/>
            <a:ext cx="1296144" cy="276999"/>
          </a:xfrm>
          <a:prstGeom prst="rect">
            <a:avLst/>
          </a:prstGeom>
          <a:noFill/>
        </p:spPr>
        <p:txBody>
          <a:bodyPr wrap="square" rtlCol="0">
            <a:spAutoFit/>
          </a:bodyPr>
          <a:lstStyle/>
          <a:p>
            <a:pPr algn="ctr"/>
            <a:r>
              <a:rPr lang="en-US" altLang="ko-KR" sz="1200" b="1" dirty="0" smtClean="0">
                <a:solidFill>
                  <a:schemeClr val="bg1"/>
                </a:solidFill>
                <a:cs typeface="Arial" pitchFamily="34" charset="0"/>
              </a:rPr>
              <a:t>ATTRIBUTES</a:t>
            </a:r>
            <a:endParaRPr lang="ko-KR" altLang="en-US" sz="1200" b="1" dirty="0">
              <a:solidFill>
                <a:schemeClr val="bg1"/>
              </a:solidFill>
              <a:cs typeface="Arial" pitchFamily="34" charset="0"/>
            </a:endParaRPr>
          </a:p>
        </p:txBody>
      </p:sp>
      <p:grpSp>
        <p:nvGrpSpPr>
          <p:cNvPr id="4" name="Group 52">
            <a:extLst>
              <a:ext uri="{FF2B5EF4-FFF2-40B4-BE49-F238E27FC236}">
                <a16:creationId xmlns="" xmlns:a16="http://schemas.microsoft.com/office/drawing/2014/main" id="{865FA1A3-7F46-44D2-B612-F456A809D40F}"/>
              </a:ext>
            </a:extLst>
          </p:cNvPr>
          <p:cNvGrpSpPr/>
          <p:nvPr/>
        </p:nvGrpSpPr>
        <p:grpSpPr>
          <a:xfrm>
            <a:off x="3207767" y="2477344"/>
            <a:ext cx="2065790" cy="1428418"/>
            <a:chOff x="4965552" y="1562375"/>
            <a:chExt cx="2242075" cy="1443647"/>
          </a:xfrm>
        </p:grpSpPr>
        <p:sp>
          <p:nvSpPr>
            <p:cNvPr id="54" name="TextBox 53">
              <a:extLst>
                <a:ext uri="{FF2B5EF4-FFF2-40B4-BE49-F238E27FC236}">
                  <a16:creationId xmlns="" xmlns:a16="http://schemas.microsoft.com/office/drawing/2014/main" id="{5A66088F-6BA9-4F3B-A4DB-06D9933E189F}"/>
                </a:ext>
              </a:extLst>
            </p:cNvPr>
            <p:cNvSpPr txBox="1"/>
            <p:nvPr/>
          </p:nvSpPr>
          <p:spPr>
            <a:xfrm>
              <a:off x="4965552" y="1979530"/>
              <a:ext cx="2232248" cy="1026492"/>
            </a:xfrm>
            <a:prstGeom prst="rect">
              <a:avLst/>
            </a:prstGeom>
            <a:noFill/>
          </p:spPr>
          <p:txBody>
            <a:bodyPr wrap="square" rtlCol="0">
              <a:spAutoFit/>
            </a:bodyPr>
            <a:lstStyle/>
            <a:p>
              <a:pPr algn="ctr"/>
              <a:r>
                <a:rPr lang="en-US" altLang="ko-KR" sz="1200" dirty="0" smtClean="0">
                  <a:solidFill>
                    <a:schemeClr val="bg1"/>
                  </a:solidFill>
                  <a:cs typeface="Arial" pitchFamily="34" charset="0"/>
                </a:rPr>
                <a:t>Headings and varying font weights can communicate which content is more (or less) important than other content in the hierarchy. </a:t>
              </a:r>
              <a:endParaRPr lang="ko-KR" altLang="en-US" sz="1200" dirty="0">
                <a:solidFill>
                  <a:schemeClr val="bg1"/>
                </a:solidFill>
                <a:cs typeface="Arial" pitchFamily="34" charset="0"/>
              </a:endParaRPr>
            </a:p>
          </p:txBody>
        </p:sp>
        <p:sp>
          <p:nvSpPr>
            <p:cNvPr id="55" name="TextBox 54">
              <a:extLst>
                <a:ext uri="{FF2B5EF4-FFF2-40B4-BE49-F238E27FC236}">
                  <a16:creationId xmlns="" xmlns:a16="http://schemas.microsoft.com/office/drawing/2014/main" id="{D738CCEF-E19E-468E-AF43-F5AFBCB9D7A9}"/>
                </a:ext>
              </a:extLst>
            </p:cNvPr>
            <p:cNvSpPr txBox="1"/>
            <p:nvPr/>
          </p:nvSpPr>
          <p:spPr>
            <a:xfrm>
              <a:off x="4975379" y="1562375"/>
              <a:ext cx="2232248" cy="279952"/>
            </a:xfrm>
            <a:prstGeom prst="rect">
              <a:avLst/>
            </a:prstGeom>
            <a:noFill/>
          </p:spPr>
          <p:txBody>
            <a:bodyPr wrap="square" rtlCol="0">
              <a:spAutoFit/>
            </a:bodyPr>
            <a:lstStyle/>
            <a:p>
              <a:pPr algn="ctr"/>
              <a:r>
                <a:rPr lang="en-US" altLang="ko-KR" sz="1200" b="1" dirty="0" smtClean="0">
                  <a:solidFill>
                    <a:schemeClr val="bg1"/>
                  </a:solidFill>
                  <a:cs typeface="Arial" pitchFamily="34" charset="0"/>
                </a:rPr>
                <a:t>TEXT  WEIGHT</a:t>
              </a:r>
              <a:endParaRPr lang="ko-KR" altLang="en-US" sz="1200" b="1" dirty="0">
                <a:solidFill>
                  <a:schemeClr val="bg1"/>
                </a:solidFill>
                <a:cs typeface="Arial" pitchFamily="34" charset="0"/>
              </a:endParaRPr>
            </a:p>
          </p:txBody>
        </p:sp>
      </p:grpSp>
      <p:grpSp>
        <p:nvGrpSpPr>
          <p:cNvPr id="5" name="Group 55">
            <a:extLst>
              <a:ext uri="{FF2B5EF4-FFF2-40B4-BE49-F238E27FC236}">
                <a16:creationId xmlns="" xmlns:a16="http://schemas.microsoft.com/office/drawing/2014/main" id="{D387FECC-7499-440C-AE3D-D47AD40560AE}"/>
              </a:ext>
            </a:extLst>
          </p:cNvPr>
          <p:cNvGrpSpPr/>
          <p:nvPr/>
        </p:nvGrpSpPr>
        <p:grpSpPr>
          <a:xfrm>
            <a:off x="8280547" y="1644426"/>
            <a:ext cx="2065791" cy="1428418"/>
            <a:chOff x="4965552" y="1562375"/>
            <a:chExt cx="2242076" cy="1443647"/>
          </a:xfrm>
        </p:grpSpPr>
        <p:sp>
          <p:nvSpPr>
            <p:cNvPr id="57" name="TextBox 56">
              <a:extLst>
                <a:ext uri="{FF2B5EF4-FFF2-40B4-BE49-F238E27FC236}">
                  <a16:creationId xmlns="" xmlns:a16="http://schemas.microsoft.com/office/drawing/2014/main" id="{7C47C7B4-E85C-437E-A516-6EB79EF95F04}"/>
                </a:ext>
              </a:extLst>
            </p:cNvPr>
            <p:cNvSpPr txBox="1"/>
            <p:nvPr/>
          </p:nvSpPr>
          <p:spPr>
            <a:xfrm>
              <a:off x="4965552" y="1979530"/>
              <a:ext cx="2232248" cy="1026492"/>
            </a:xfrm>
            <a:prstGeom prst="rect">
              <a:avLst/>
            </a:prstGeom>
            <a:noFill/>
          </p:spPr>
          <p:txBody>
            <a:bodyPr wrap="square" rtlCol="0">
              <a:spAutoFit/>
            </a:bodyPr>
            <a:lstStyle/>
            <a:p>
              <a:pPr algn="ctr"/>
              <a:r>
                <a:rPr lang="en-US" altLang="ko-KR" sz="1200" dirty="0" smtClean="0">
                  <a:solidFill>
                    <a:schemeClr val="bg1"/>
                  </a:solidFill>
                  <a:cs typeface="Arial" pitchFamily="34" charset="0"/>
                </a:rPr>
                <a:t>Zooming and panning are popular chart interactions that affect how closely users can study data and explore the chart UI.</a:t>
              </a:r>
              <a:endParaRPr lang="ko-KR" altLang="en-US" sz="1200" dirty="0">
                <a:solidFill>
                  <a:schemeClr val="bg1"/>
                </a:solidFill>
                <a:cs typeface="Arial" pitchFamily="34" charset="0"/>
              </a:endParaRPr>
            </a:p>
          </p:txBody>
        </p:sp>
        <p:sp>
          <p:nvSpPr>
            <p:cNvPr id="58" name="TextBox 57">
              <a:extLst>
                <a:ext uri="{FF2B5EF4-FFF2-40B4-BE49-F238E27FC236}">
                  <a16:creationId xmlns="" xmlns:a16="http://schemas.microsoft.com/office/drawing/2014/main" id="{C81E6A6D-063D-4A18-9157-2BEC725312ED}"/>
                </a:ext>
              </a:extLst>
            </p:cNvPr>
            <p:cNvSpPr txBox="1"/>
            <p:nvPr/>
          </p:nvSpPr>
          <p:spPr>
            <a:xfrm>
              <a:off x="4975380" y="1562375"/>
              <a:ext cx="2232248" cy="279952"/>
            </a:xfrm>
            <a:prstGeom prst="rect">
              <a:avLst/>
            </a:prstGeom>
            <a:noFill/>
          </p:spPr>
          <p:txBody>
            <a:bodyPr wrap="square" rtlCol="0">
              <a:spAutoFit/>
            </a:bodyPr>
            <a:lstStyle/>
            <a:p>
              <a:pPr algn="ctr"/>
              <a:r>
                <a:rPr lang="en-US" altLang="ko-KR" sz="1200" b="1" dirty="0" smtClean="0">
                  <a:solidFill>
                    <a:schemeClr val="bg1"/>
                  </a:solidFill>
                  <a:cs typeface="Arial" pitchFamily="34" charset="0"/>
                </a:rPr>
                <a:t>ZOOMING &amp; PANNING</a:t>
              </a:r>
              <a:endParaRPr lang="ko-KR" altLang="en-US" sz="1200" b="1" dirty="0">
                <a:solidFill>
                  <a:schemeClr val="bg1"/>
                </a:solidFill>
                <a:cs typeface="Arial" pitchFamily="34" charset="0"/>
              </a:endParaRPr>
            </a:p>
          </p:txBody>
        </p:sp>
      </p:grpSp>
      <p:grpSp>
        <p:nvGrpSpPr>
          <p:cNvPr id="6" name="Group 58">
            <a:extLst>
              <a:ext uri="{FF2B5EF4-FFF2-40B4-BE49-F238E27FC236}">
                <a16:creationId xmlns="" xmlns:a16="http://schemas.microsoft.com/office/drawing/2014/main" id="{ADBDCE32-8E40-4B49-9F09-40A0D2755D2B}"/>
              </a:ext>
            </a:extLst>
          </p:cNvPr>
          <p:cNvGrpSpPr/>
          <p:nvPr/>
        </p:nvGrpSpPr>
        <p:grpSpPr>
          <a:xfrm>
            <a:off x="1542292" y="2012019"/>
            <a:ext cx="2232248" cy="786452"/>
            <a:chOff x="4965552" y="1654743"/>
            <a:chExt cx="2232248" cy="786452"/>
          </a:xfrm>
        </p:grpSpPr>
        <p:sp>
          <p:nvSpPr>
            <p:cNvPr id="60" name="TextBox 59">
              <a:extLst>
                <a:ext uri="{FF2B5EF4-FFF2-40B4-BE49-F238E27FC236}">
                  <a16:creationId xmlns="" xmlns:a16="http://schemas.microsoft.com/office/drawing/2014/main" id="{4F032E7D-D703-4BAE-8D54-279CFE49649D}"/>
                </a:ext>
              </a:extLst>
            </p:cNvPr>
            <p:cNvSpPr txBox="1"/>
            <p:nvPr/>
          </p:nvSpPr>
          <p:spPr>
            <a:xfrm>
              <a:off x="4965552" y="1979530"/>
              <a:ext cx="2232248" cy="461665"/>
            </a:xfrm>
            <a:prstGeom prst="rect">
              <a:avLst/>
            </a:prstGeom>
            <a:noFill/>
          </p:spPr>
          <p:txBody>
            <a:bodyPr wrap="square" rtlCol="0">
              <a:spAutoFit/>
            </a:bodyPr>
            <a:lstStyle/>
            <a:p>
              <a:pPr algn="ctr"/>
              <a:r>
                <a:rPr lang="en-US" altLang="ko-KR" sz="1200" dirty="0" smtClean="0">
                  <a:solidFill>
                    <a:schemeClr val="bg1"/>
                  </a:solidFill>
                  <a:cs typeface="Arial" pitchFamily="34" charset="0"/>
                </a:rPr>
                <a:t>Text can be used to label different chart elements</a:t>
              </a:r>
              <a:endParaRPr lang="ko-KR" altLang="en-US" sz="1200" dirty="0">
                <a:solidFill>
                  <a:schemeClr val="bg1"/>
                </a:solidFill>
                <a:cs typeface="Arial" pitchFamily="34" charset="0"/>
              </a:endParaRPr>
            </a:p>
          </p:txBody>
        </p:sp>
        <p:sp>
          <p:nvSpPr>
            <p:cNvPr id="61" name="TextBox 60">
              <a:extLst>
                <a:ext uri="{FF2B5EF4-FFF2-40B4-BE49-F238E27FC236}">
                  <a16:creationId xmlns="" xmlns:a16="http://schemas.microsoft.com/office/drawing/2014/main" id="{CDE19CC8-5979-4FB5-BD64-97C8638FD9CE}"/>
                </a:ext>
              </a:extLst>
            </p:cNvPr>
            <p:cNvSpPr txBox="1"/>
            <p:nvPr/>
          </p:nvSpPr>
          <p:spPr>
            <a:xfrm>
              <a:off x="4965552" y="1654743"/>
              <a:ext cx="2232248" cy="276999"/>
            </a:xfrm>
            <a:prstGeom prst="rect">
              <a:avLst/>
            </a:prstGeom>
            <a:noFill/>
          </p:spPr>
          <p:txBody>
            <a:bodyPr wrap="square" rtlCol="0">
              <a:spAutoFit/>
            </a:bodyPr>
            <a:lstStyle/>
            <a:p>
              <a:pPr algn="ctr"/>
              <a:r>
                <a:rPr lang="en-US" altLang="ko-KR" sz="1200" b="1" dirty="0" smtClean="0">
                  <a:solidFill>
                    <a:schemeClr val="bg1"/>
                  </a:solidFill>
                  <a:cs typeface="Arial" pitchFamily="34" charset="0"/>
                </a:rPr>
                <a:t>TYPOGRAPHY</a:t>
              </a:r>
              <a:endParaRPr lang="ko-KR" altLang="en-US" sz="1200" b="1" dirty="0">
                <a:solidFill>
                  <a:schemeClr val="bg1"/>
                </a:solidFill>
                <a:cs typeface="Arial" pitchFamily="34" charset="0"/>
              </a:endParaRPr>
            </a:p>
          </p:txBody>
        </p:sp>
      </p:grpSp>
      <p:grpSp>
        <p:nvGrpSpPr>
          <p:cNvPr id="7" name="Group 61">
            <a:extLst>
              <a:ext uri="{FF2B5EF4-FFF2-40B4-BE49-F238E27FC236}">
                <a16:creationId xmlns="" xmlns:a16="http://schemas.microsoft.com/office/drawing/2014/main" id="{9EB2105E-CC1F-4D74-8C06-DC67F7CC40D1}"/>
              </a:ext>
            </a:extLst>
          </p:cNvPr>
          <p:cNvGrpSpPr/>
          <p:nvPr/>
        </p:nvGrpSpPr>
        <p:grpSpPr>
          <a:xfrm>
            <a:off x="4727658" y="1251528"/>
            <a:ext cx="2232248" cy="1718836"/>
            <a:chOff x="4965552" y="1645689"/>
            <a:chExt cx="2232248" cy="1718836"/>
          </a:xfrm>
        </p:grpSpPr>
        <p:sp>
          <p:nvSpPr>
            <p:cNvPr id="63" name="TextBox 62">
              <a:extLst>
                <a:ext uri="{FF2B5EF4-FFF2-40B4-BE49-F238E27FC236}">
                  <a16:creationId xmlns="" xmlns:a16="http://schemas.microsoft.com/office/drawing/2014/main" id="{90CA85D0-FE22-4119-923F-FC4B1AD8ECEA}"/>
                </a:ext>
              </a:extLst>
            </p:cNvPr>
            <p:cNvSpPr txBox="1"/>
            <p:nvPr/>
          </p:nvSpPr>
          <p:spPr>
            <a:xfrm>
              <a:off x="4965552" y="1979530"/>
              <a:ext cx="2232248" cy="1384995"/>
            </a:xfrm>
            <a:prstGeom prst="rect">
              <a:avLst/>
            </a:prstGeom>
            <a:noFill/>
          </p:spPr>
          <p:txBody>
            <a:bodyPr wrap="square" rtlCol="0">
              <a:spAutoFit/>
            </a:bodyPr>
            <a:lstStyle/>
            <a:p>
              <a:pPr algn="ctr"/>
              <a:r>
                <a:rPr lang="en-US" altLang="ko-KR" sz="1200" dirty="0" smtClean="0">
                  <a:solidFill>
                    <a:schemeClr val="bg1"/>
                  </a:solidFill>
                  <a:cs typeface="Arial" pitchFamily="34" charset="0"/>
                </a:rPr>
                <a:t>Iconography can represent different types of data in a chart and improve a chart’s overall usability and is used for categorical data to differentiate groups or categories.</a:t>
              </a:r>
              <a:endParaRPr lang="ko-KR" altLang="en-US" sz="1200" dirty="0">
                <a:solidFill>
                  <a:schemeClr val="bg1"/>
                </a:solidFill>
                <a:cs typeface="Arial" pitchFamily="34" charset="0"/>
              </a:endParaRPr>
            </a:p>
          </p:txBody>
        </p:sp>
        <p:sp>
          <p:nvSpPr>
            <p:cNvPr id="64" name="TextBox 63">
              <a:extLst>
                <a:ext uri="{FF2B5EF4-FFF2-40B4-BE49-F238E27FC236}">
                  <a16:creationId xmlns="" xmlns:a16="http://schemas.microsoft.com/office/drawing/2014/main" id="{617DCFE8-83C9-4233-83C6-72238770515A}"/>
                </a:ext>
              </a:extLst>
            </p:cNvPr>
            <p:cNvSpPr txBox="1"/>
            <p:nvPr/>
          </p:nvSpPr>
          <p:spPr>
            <a:xfrm>
              <a:off x="4965552" y="1645689"/>
              <a:ext cx="2232248" cy="276999"/>
            </a:xfrm>
            <a:prstGeom prst="rect">
              <a:avLst/>
            </a:prstGeom>
            <a:noFill/>
          </p:spPr>
          <p:txBody>
            <a:bodyPr wrap="square" rtlCol="0">
              <a:spAutoFit/>
            </a:bodyPr>
            <a:lstStyle/>
            <a:p>
              <a:pPr algn="ctr"/>
              <a:r>
                <a:rPr lang="en-US" altLang="ko-KR" sz="1200" b="1" dirty="0" smtClean="0">
                  <a:solidFill>
                    <a:schemeClr val="bg1"/>
                  </a:solidFill>
                  <a:cs typeface="Arial" pitchFamily="34" charset="0"/>
                </a:rPr>
                <a:t>ICONOGRAPHY</a:t>
              </a:r>
              <a:endParaRPr lang="ko-KR" altLang="en-US" sz="1200" b="1" dirty="0">
                <a:solidFill>
                  <a:schemeClr val="bg1"/>
                </a:solidFill>
                <a:cs typeface="Arial" pitchFamily="34" charset="0"/>
              </a:endParaRPr>
            </a:p>
          </p:txBody>
        </p:sp>
      </p:grpSp>
      <p:sp>
        <p:nvSpPr>
          <p:cNvPr id="66" name="TextBox 65">
            <a:extLst>
              <a:ext uri="{FF2B5EF4-FFF2-40B4-BE49-F238E27FC236}">
                <a16:creationId xmlns="" xmlns:a16="http://schemas.microsoft.com/office/drawing/2014/main" id="{F21E6B52-0157-428D-92D0-5D6EC67D297B}"/>
              </a:ext>
            </a:extLst>
          </p:cNvPr>
          <p:cNvSpPr txBox="1"/>
          <p:nvPr/>
        </p:nvSpPr>
        <p:spPr>
          <a:xfrm>
            <a:off x="8676171" y="3874481"/>
            <a:ext cx="1296144" cy="461665"/>
          </a:xfrm>
          <a:prstGeom prst="rect">
            <a:avLst/>
          </a:prstGeom>
          <a:noFill/>
        </p:spPr>
        <p:txBody>
          <a:bodyPr wrap="square" rtlCol="0">
            <a:spAutoFit/>
          </a:bodyPr>
          <a:lstStyle/>
          <a:p>
            <a:pPr algn="ctr"/>
            <a:r>
              <a:rPr lang="en-US" altLang="ko-KR" sz="1200" b="1" dirty="0" smtClean="0">
                <a:solidFill>
                  <a:schemeClr val="bg1"/>
                </a:solidFill>
                <a:cs typeface="Arial" pitchFamily="34" charset="0"/>
              </a:rPr>
              <a:t>DEVICE WORKING</a:t>
            </a:r>
            <a:endParaRPr lang="ko-KR" altLang="en-US" sz="1200" b="1" dirty="0">
              <a:solidFill>
                <a:schemeClr val="bg1"/>
              </a:solidFill>
              <a:cs typeface="Arial" pitchFamily="34" charset="0"/>
            </a:endParaRPr>
          </a:p>
        </p:txBody>
      </p:sp>
      <p:sp>
        <p:nvSpPr>
          <p:cNvPr id="67" name="TextBox 66">
            <a:extLst>
              <a:ext uri="{FF2B5EF4-FFF2-40B4-BE49-F238E27FC236}">
                <a16:creationId xmlns="" xmlns:a16="http://schemas.microsoft.com/office/drawing/2014/main" id="{D3A5AC91-AAAA-4AAC-8F36-8EAE82973801}"/>
              </a:ext>
            </a:extLst>
          </p:cNvPr>
          <p:cNvSpPr txBox="1"/>
          <p:nvPr/>
        </p:nvSpPr>
        <p:spPr>
          <a:xfrm>
            <a:off x="2058355" y="3820947"/>
            <a:ext cx="1194234" cy="276999"/>
          </a:xfrm>
          <a:prstGeom prst="rect">
            <a:avLst/>
          </a:prstGeom>
          <a:noFill/>
        </p:spPr>
        <p:txBody>
          <a:bodyPr wrap="square" rtlCol="0">
            <a:spAutoFit/>
          </a:bodyPr>
          <a:lstStyle/>
          <a:p>
            <a:pPr algn="ctr"/>
            <a:r>
              <a:rPr lang="en-US" altLang="ko-KR" sz="1200" b="1" dirty="0" smtClean="0">
                <a:solidFill>
                  <a:schemeClr val="bg1"/>
                </a:solidFill>
                <a:cs typeface="Arial" pitchFamily="34" charset="0"/>
              </a:rPr>
              <a:t>ELEMENTS</a:t>
            </a:r>
            <a:endParaRPr lang="ko-KR" altLang="en-US" sz="1200" b="1" dirty="0">
              <a:solidFill>
                <a:schemeClr val="bg1"/>
              </a:solidFill>
              <a:cs typeface="Arial" pitchFamily="34" charset="0"/>
            </a:endParaRPr>
          </a:p>
        </p:txBody>
      </p:sp>
      <p:sp>
        <p:nvSpPr>
          <p:cNvPr id="68" name="TextBox 67">
            <a:extLst>
              <a:ext uri="{FF2B5EF4-FFF2-40B4-BE49-F238E27FC236}">
                <a16:creationId xmlns="" xmlns:a16="http://schemas.microsoft.com/office/drawing/2014/main" id="{A8199549-ECBC-41A9-8B68-C2048E96C849}"/>
              </a:ext>
            </a:extLst>
          </p:cNvPr>
          <p:cNvSpPr txBox="1"/>
          <p:nvPr/>
        </p:nvSpPr>
        <p:spPr>
          <a:xfrm>
            <a:off x="4952245" y="3793402"/>
            <a:ext cx="1774479" cy="646331"/>
          </a:xfrm>
          <a:prstGeom prst="rect">
            <a:avLst/>
          </a:prstGeom>
          <a:noFill/>
        </p:spPr>
        <p:txBody>
          <a:bodyPr wrap="square" rtlCol="0">
            <a:spAutoFit/>
          </a:bodyPr>
          <a:lstStyle/>
          <a:p>
            <a:pPr algn="ctr"/>
            <a:r>
              <a:rPr lang="en-IN" altLang="ko-KR" sz="1200" b="1" dirty="0" smtClean="0">
                <a:solidFill>
                  <a:schemeClr val="bg1"/>
                </a:solidFill>
                <a:cs typeface="Arial" pitchFamily="34" charset="0"/>
              </a:rPr>
              <a:t>CONTROLS</a:t>
            </a:r>
          </a:p>
          <a:p>
            <a:pPr algn="ctr"/>
            <a:r>
              <a:rPr lang="en-IN" altLang="ko-KR" sz="1200" b="1" dirty="0" smtClean="0">
                <a:solidFill>
                  <a:schemeClr val="bg1"/>
                </a:solidFill>
                <a:cs typeface="Arial" pitchFamily="34" charset="0"/>
              </a:rPr>
              <a:t> &amp; </a:t>
            </a:r>
          </a:p>
          <a:p>
            <a:pPr algn="ctr"/>
            <a:r>
              <a:rPr lang="en-IN" altLang="ko-KR" sz="1200" b="1" dirty="0" smtClean="0">
                <a:solidFill>
                  <a:schemeClr val="bg1"/>
                </a:solidFill>
                <a:cs typeface="Arial" pitchFamily="34" charset="0"/>
              </a:rPr>
              <a:t>STATES</a:t>
            </a:r>
            <a:endParaRPr lang="ko-KR" altLang="en-US" sz="1200" b="1" dirty="0">
              <a:solidFill>
                <a:schemeClr val="bg1"/>
              </a:solidFill>
              <a:cs typeface="Arial" pitchFamily="34" charset="0"/>
            </a:endParaRPr>
          </a:p>
        </p:txBody>
      </p:sp>
      <p:sp>
        <p:nvSpPr>
          <p:cNvPr id="76" name="Freeform: Shape 75">
            <a:extLst>
              <a:ext uri="{FF2B5EF4-FFF2-40B4-BE49-F238E27FC236}">
                <a16:creationId xmlns="" xmlns:a16="http://schemas.microsoft.com/office/drawing/2014/main" id="{325B6204-FE65-4614-A1FD-6A5B4F84C5CD}"/>
              </a:ext>
            </a:extLst>
          </p:cNvPr>
          <p:cNvSpPr/>
          <p:nvPr/>
        </p:nvSpPr>
        <p:spPr>
          <a:xfrm flipV="1">
            <a:off x="3384364" y="4025031"/>
            <a:ext cx="1688493" cy="872893"/>
          </a:xfrm>
          <a:custGeom>
            <a:avLst/>
            <a:gdLst>
              <a:gd name="connsiteX0" fmla="*/ 1163409 w 2312977"/>
              <a:gd name="connsiteY0" fmla="*/ 0 h 952844"/>
              <a:gd name="connsiteX1" fmla="*/ 1244592 w 2312977"/>
              <a:gd name="connsiteY1" fmla="*/ 237644 h 952844"/>
              <a:gd name="connsiteX2" fmla="*/ 1321591 w 2312977"/>
              <a:gd name="connsiteY2" fmla="*/ 241584 h 952844"/>
              <a:gd name="connsiteX3" fmla="*/ 2312977 w 2312977"/>
              <a:gd name="connsiteY3" fmla="*/ 809964 h 952844"/>
              <a:gd name="connsiteX4" fmla="*/ 2142794 w 2312977"/>
              <a:gd name="connsiteY4" fmla="*/ 936738 h 952844"/>
              <a:gd name="connsiteX5" fmla="*/ 1153428 w 2312977"/>
              <a:gd name="connsiteY5" fmla="*/ 445095 h 952844"/>
              <a:gd name="connsiteX6" fmla="*/ 172230 w 2312977"/>
              <a:gd name="connsiteY6" fmla="*/ 952844 h 952844"/>
              <a:gd name="connsiteX7" fmla="*/ 0 w 2312977"/>
              <a:gd name="connsiteY7" fmla="*/ 828868 h 952844"/>
              <a:gd name="connsiteX8" fmla="*/ 981964 w 2312977"/>
              <a:gd name="connsiteY8" fmla="*/ 244360 h 952844"/>
              <a:gd name="connsiteX9" fmla="*/ 1082247 w 2312977"/>
              <a:gd name="connsiteY9" fmla="*/ 237584 h 952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12977" h="952844">
                <a:moveTo>
                  <a:pt x="1163409" y="0"/>
                </a:moveTo>
                <a:lnTo>
                  <a:pt x="1244592" y="237644"/>
                </a:lnTo>
                <a:lnTo>
                  <a:pt x="1321591" y="241584"/>
                </a:lnTo>
                <a:cubicBezTo>
                  <a:pt x="1714005" y="285120"/>
                  <a:pt x="2074114" y="489313"/>
                  <a:pt x="2312977" y="809964"/>
                </a:cubicBezTo>
                <a:lnTo>
                  <a:pt x="2142794" y="936738"/>
                </a:lnTo>
                <a:cubicBezTo>
                  <a:pt x="1910220" y="624530"/>
                  <a:pt x="1542728" y="441913"/>
                  <a:pt x="1153428" y="445095"/>
                </a:cubicBezTo>
                <a:cubicBezTo>
                  <a:pt x="764128" y="448277"/>
                  <a:pt x="399670" y="636876"/>
                  <a:pt x="172230" y="952844"/>
                </a:cubicBezTo>
                <a:lnTo>
                  <a:pt x="0" y="828868"/>
                </a:lnTo>
                <a:cubicBezTo>
                  <a:pt x="233591" y="504355"/>
                  <a:pt x="590314" y="294304"/>
                  <a:pt x="981964" y="244360"/>
                </a:cubicBezTo>
                <a:lnTo>
                  <a:pt x="1082247" y="237584"/>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7" name="Freeform: Shape 76">
            <a:extLst>
              <a:ext uri="{FF2B5EF4-FFF2-40B4-BE49-F238E27FC236}">
                <a16:creationId xmlns="" xmlns:a16="http://schemas.microsoft.com/office/drawing/2014/main" id="{A979E3DD-2DBC-4B81-8F54-B8D0E5504912}"/>
              </a:ext>
            </a:extLst>
          </p:cNvPr>
          <p:cNvSpPr/>
          <p:nvPr/>
        </p:nvSpPr>
        <p:spPr>
          <a:xfrm rot="10800000" flipV="1">
            <a:off x="1792412" y="3233895"/>
            <a:ext cx="1688493" cy="872893"/>
          </a:xfrm>
          <a:custGeom>
            <a:avLst/>
            <a:gdLst>
              <a:gd name="connsiteX0" fmla="*/ 1163409 w 2312977"/>
              <a:gd name="connsiteY0" fmla="*/ 0 h 952844"/>
              <a:gd name="connsiteX1" fmla="*/ 1244592 w 2312977"/>
              <a:gd name="connsiteY1" fmla="*/ 237644 h 952844"/>
              <a:gd name="connsiteX2" fmla="*/ 1321591 w 2312977"/>
              <a:gd name="connsiteY2" fmla="*/ 241584 h 952844"/>
              <a:gd name="connsiteX3" fmla="*/ 2312977 w 2312977"/>
              <a:gd name="connsiteY3" fmla="*/ 809964 h 952844"/>
              <a:gd name="connsiteX4" fmla="*/ 2142794 w 2312977"/>
              <a:gd name="connsiteY4" fmla="*/ 936738 h 952844"/>
              <a:gd name="connsiteX5" fmla="*/ 1153428 w 2312977"/>
              <a:gd name="connsiteY5" fmla="*/ 445095 h 952844"/>
              <a:gd name="connsiteX6" fmla="*/ 172230 w 2312977"/>
              <a:gd name="connsiteY6" fmla="*/ 952844 h 952844"/>
              <a:gd name="connsiteX7" fmla="*/ 0 w 2312977"/>
              <a:gd name="connsiteY7" fmla="*/ 828868 h 952844"/>
              <a:gd name="connsiteX8" fmla="*/ 981964 w 2312977"/>
              <a:gd name="connsiteY8" fmla="*/ 244360 h 952844"/>
              <a:gd name="connsiteX9" fmla="*/ 1082247 w 2312977"/>
              <a:gd name="connsiteY9" fmla="*/ 237584 h 952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12977" h="952844">
                <a:moveTo>
                  <a:pt x="1163409" y="0"/>
                </a:moveTo>
                <a:lnTo>
                  <a:pt x="1244592" y="237644"/>
                </a:lnTo>
                <a:lnTo>
                  <a:pt x="1321591" y="241584"/>
                </a:lnTo>
                <a:cubicBezTo>
                  <a:pt x="1714005" y="285120"/>
                  <a:pt x="2074114" y="489313"/>
                  <a:pt x="2312977" y="809964"/>
                </a:cubicBezTo>
                <a:lnTo>
                  <a:pt x="2142794" y="936738"/>
                </a:lnTo>
                <a:cubicBezTo>
                  <a:pt x="1910220" y="624530"/>
                  <a:pt x="1542728" y="441913"/>
                  <a:pt x="1153428" y="445095"/>
                </a:cubicBezTo>
                <a:cubicBezTo>
                  <a:pt x="764128" y="448277"/>
                  <a:pt x="399670" y="636876"/>
                  <a:pt x="172230" y="952844"/>
                </a:cubicBezTo>
                <a:lnTo>
                  <a:pt x="0" y="828868"/>
                </a:lnTo>
                <a:cubicBezTo>
                  <a:pt x="233591" y="504355"/>
                  <a:pt x="590314" y="294304"/>
                  <a:pt x="981964" y="244360"/>
                </a:cubicBezTo>
                <a:lnTo>
                  <a:pt x="1082247" y="237584"/>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8" name="Freeform: Shape 77">
            <a:extLst>
              <a:ext uri="{FF2B5EF4-FFF2-40B4-BE49-F238E27FC236}">
                <a16:creationId xmlns="" xmlns:a16="http://schemas.microsoft.com/office/drawing/2014/main" id="{52C51CF9-241D-4A8E-839B-CF982FC14A0D}"/>
              </a:ext>
            </a:extLst>
          </p:cNvPr>
          <p:cNvSpPr/>
          <p:nvPr/>
        </p:nvSpPr>
        <p:spPr>
          <a:xfrm flipV="1">
            <a:off x="200460" y="4025031"/>
            <a:ext cx="1688493" cy="872893"/>
          </a:xfrm>
          <a:custGeom>
            <a:avLst/>
            <a:gdLst>
              <a:gd name="connsiteX0" fmla="*/ 1163409 w 2312977"/>
              <a:gd name="connsiteY0" fmla="*/ 0 h 952844"/>
              <a:gd name="connsiteX1" fmla="*/ 1244592 w 2312977"/>
              <a:gd name="connsiteY1" fmla="*/ 237644 h 952844"/>
              <a:gd name="connsiteX2" fmla="*/ 1321591 w 2312977"/>
              <a:gd name="connsiteY2" fmla="*/ 241584 h 952844"/>
              <a:gd name="connsiteX3" fmla="*/ 2312977 w 2312977"/>
              <a:gd name="connsiteY3" fmla="*/ 809964 h 952844"/>
              <a:gd name="connsiteX4" fmla="*/ 2142794 w 2312977"/>
              <a:gd name="connsiteY4" fmla="*/ 936738 h 952844"/>
              <a:gd name="connsiteX5" fmla="*/ 1153428 w 2312977"/>
              <a:gd name="connsiteY5" fmla="*/ 445095 h 952844"/>
              <a:gd name="connsiteX6" fmla="*/ 172230 w 2312977"/>
              <a:gd name="connsiteY6" fmla="*/ 952844 h 952844"/>
              <a:gd name="connsiteX7" fmla="*/ 0 w 2312977"/>
              <a:gd name="connsiteY7" fmla="*/ 828868 h 952844"/>
              <a:gd name="connsiteX8" fmla="*/ 981964 w 2312977"/>
              <a:gd name="connsiteY8" fmla="*/ 244360 h 952844"/>
              <a:gd name="connsiteX9" fmla="*/ 1082247 w 2312977"/>
              <a:gd name="connsiteY9" fmla="*/ 237584 h 952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12977" h="952844">
                <a:moveTo>
                  <a:pt x="1163409" y="0"/>
                </a:moveTo>
                <a:lnTo>
                  <a:pt x="1244592" y="237644"/>
                </a:lnTo>
                <a:lnTo>
                  <a:pt x="1321591" y="241584"/>
                </a:lnTo>
                <a:cubicBezTo>
                  <a:pt x="1714005" y="285120"/>
                  <a:pt x="2074114" y="489313"/>
                  <a:pt x="2312977" y="809964"/>
                </a:cubicBezTo>
                <a:lnTo>
                  <a:pt x="2142794" y="936738"/>
                </a:lnTo>
                <a:cubicBezTo>
                  <a:pt x="1910220" y="624530"/>
                  <a:pt x="1542728" y="441913"/>
                  <a:pt x="1153428" y="445095"/>
                </a:cubicBezTo>
                <a:cubicBezTo>
                  <a:pt x="764128" y="448277"/>
                  <a:pt x="399670" y="636876"/>
                  <a:pt x="172230" y="952844"/>
                </a:cubicBezTo>
                <a:lnTo>
                  <a:pt x="0" y="828868"/>
                </a:lnTo>
                <a:cubicBezTo>
                  <a:pt x="233591" y="504355"/>
                  <a:pt x="590314" y="294304"/>
                  <a:pt x="981964" y="244360"/>
                </a:cubicBezTo>
                <a:lnTo>
                  <a:pt x="1082247" y="237584"/>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9" name="Freeform: Shape 78">
            <a:extLst>
              <a:ext uri="{FF2B5EF4-FFF2-40B4-BE49-F238E27FC236}">
                <a16:creationId xmlns="" xmlns:a16="http://schemas.microsoft.com/office/drawing/2014/main" id="{731648A7-7DB5-411F-AC5F-AC87EE07E3C5}"/>
              </a:ext>
            </a:extLst>
          </p:cNvPr>
          <p:cNvSpPr/>
          <p:nvPr/>
        </p:nvSpPr>
        <p:spPr>
          <a:xfrm flipV="1">
            <a:off x="6568267" y="4025029"/>
            <a:ext cx="1860509" cy="872893"/>
          </a:xfrm>
          <a:custGeom>
            <a:avLst/>
            <a:gdLst>
              <a:gd name="connsiteX0" fmla="*/ 1163409 w 2312977"/>
              <a:gd name="connsiteY0" fmla="*/ 0 h 952844"/>
              <a:gd name="connsiteX1" fmla="*/ 1244592 w 2312977"/>
              <a:gd name="connsiteY1" fmla="*/ 237644 h 952844"/>
              <a:gd name="connsiteX2" fmla="*/ 1321591 w 2312977"/>
              <a:gd name="connsiteY2" fmla="*/ 241584 h 952844"/>
              <a:gd name="connsiteX3" fmla="*/ 2312977 w 2312977"/>
              <a:gd name="connsiteY3" fmla="*/ 809964 h 952844"/>
              <a:gd name="connsiteX4" fmla="*/ 2142794 w 2312977"/>
              <a:gd name="connsiteY4" fmla="*/ 936738 h 952844"/>
              <a:gd name="connsiteX5" fmla="*/ 1153428 w 2312977"/>
              <a:gd name="connsiteY5" fmla="*/ 445095 h 952844"/>
              <a:gd name="connsiteX6" fmla="*/ 172230 w 2312977"/>
              <a:gd name="connsiteY6" fmla="*/ 952844 h 952844"/>
              <a:gd name="connsiteX7" fmla="*/ 0 w 2312977"/>
              <a:gd name="connsiteY7" fmla="*/ 828868 h 952844"/>
              <a:gd name="connsiteX8" fmla="*/ 981964 w 2312977"/>
              <a:gd name="connsiteY8" fmla="*/ 244360 h 952844"/>
              <a:gd name="connsiteX9" fmla="*/ 1082247 w 2312977"/>
              <a:gd name="connsiteY9" fmla="*/ 237584 h 952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12977" h="952844">
                <a:moveTo>
                  <a:pt x="1163409" y="0"/>
                </a:moveTo>
                <a:lnTo>
                  <a:pt x="1244592" y="237644"/>
                </a:lnTo>
                <a:lnTo>
                  <a:pt x="1321591" y="241584"/>
                </a:lnTo>
                <a:cubicBezTo>
                  <a:pt x="1714005" y="285120"/>
                  <a:pt x="2074114" y="489313"/>
                  <a:pt x="2312977" y="809964"/>
                </a:cubicBezTo>
                <a:lnTo>
                  <a:pt x="2142794" y="936738"/>
                </a:lnTo>
                <a:cubicBezTo>
                  <a:pt x="1910220" y="624530"/>
                  <a:pt x="1542728" y="441913"/>
                  <a:pt x="1153428" y="445095"/>
                </a:cubicBezTo>
                <a:cubicBezTo>
                  <a:pt x="764128" y="448277"/>
                  <a:pt x="399670" y="636876"/>
                  <a:pt x="172230" y="952844"/>
                </a:cubicBezTo>
                <a:lnTo>
                  <a:pt x="0" y="828868"/>
                </a:lnTo>
                <a:cubicBezTo>
                  <a:pt x="233591" y="504355"/>
                  <a:pt x="590314" y="294304"/>
                  <a:pt x="981964" y="244360"/>
                </a:cubicBezTo>
                <a:lnTo>
                  <a:pt x="1082247" y="237584"/>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0" name="Freeform: Shape 79">
            <a:extLst>
              <a:ext uri="{FF2B5EF4-FFF2-40B4-BE49-F238E27FC236}">
                <a16:creationId xmlns="" xmlns:a16="http://schemas.microsoft.com/office/drawing/2014/main" id="{B23E90A1-10DA-447A-AAC9-ABF8E1FE05B4}"/>
              </a:ext>
            </a:extLst>
          </p:cNvPr>
          <p:cNvSpPr/>
          <p:nvPr/>
        </p:nvSpPr>
        <p:spPr>
          <a:xfrm rot="10800000" flipV="1">
            <a:off x="4976315" y="3233896"/>
            <a:ext cx="1688493" cy="872893"/>
          </a:xfrm>
          <a:custGeom>
            <a:avLst/>
            <a:gdLst>
              <a:gd name="connsiteX0" fmla="*/ 1163409 w 2312977"/>
              <a:gd name="connsiteY0" fmla="*/ 0 h 952844"/>
              <a:gd name="connsiteX1" fmla="*/ 1244592 w 2312977"/>
              <a:gd name="connsiteY1" fmla="*/ 237644 h 952844"/>
              <a:gd name="connsiteX2" fmla="*/ 1321591 w 2312977"/>
              <a:gd name="connsiteY2" fmla="*/ 241584 h 952844"/>
              <a:gd name="connsiteX3" fmla="*/ 2312977 w 2312977"/>
              <a:gd name="connsiteY3" fmla="*/ 809964 h 952844"/>
              <a:gd name="connsiteX4" fmla="*/ 2142794 w 2312977"/>
              <a:gd name="connsiteY4" fmla="*/ 936738 h 952844"/>
              <a:gd name="connsiteX5" fmla="*/ 1153428 w 2312977"/>
              <a:gd name="connsiteY5" fmla="*/ 445095 h 952844"/>
              <a:gd name="connsiteX6" fmla="*/ 172230 w 2312977"/>
              <a:gd name="connsiteY6" fmla="*/ 952844 h 952844"/>
              <a:gd name="connsiteX7" fmla="*/ 0 w 2312977"/>
              <a:gd name="connsiteY7" fmla="*/ 828868 h 952844"/>
              <a:gd name="connsiteX8" fmla="*/ 981964 w 2312977"/>
              <a:gd name="connsiteY8" fmla="*/ 244360 h 952844"/>
              <a:gd name="connsiteX9" fmla="*/ 1082247 w 2312977"/>
              <a:gd name="connsiteY9" fmla="*/ 237584 h 952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12977" h="952844">
                <a:moveTo>
                  <a:pt x="1163409" y="0"/>
                </a:moveTo>
                <a:lnTo>
                  <a:pt x="1244592" y="237644"/>
                </a:lnTo>
                <a:lnTo>
                  <a:pt x="1321591" y="241584"/>
                </a:lnTo>
                <a:cubicBezTo>
                  <a:pt x="1714005" y="285120"/>
                  <a:pt x="2074114" y="489313"/>
                  <a:pt x="2312977" y="809964"/>
                </a:cubicBezTo>
                <a:lnTo>
                  <a:pt x="2142794" y="936738"/>
                </a:lnTo>
                <a:cubicBezTo>
                  <a:pt x="1910220" y="624530"/>
                  <a:pt x="1542728" y="441913"/>
                  <a:pt x="1153428" y="445095"/>
                </a:cubicBezTo>
                <a:cubicBezTo>
                  <a:pt x="764128" y="448277"/>
                  <a:pt x="399670" y="636876"/>
                  <a:pt x="172230" y="952844"/>
                </a:cubicBezTo>
                <a:lnTo>
                  <a:pt x="0" y="828868"/>
                </a:lnTo>
                <a:cubicBezTo>
                  <a:pt x="233591" y="504355"/>
                  <a:pt x="590314" y="294304"/>
                  <a:pt x="981964" y="244360"/>
                </a:cubicBezTo>
                <a:lnTo>
                  <a:pt x="1082247" y="237584"/>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4" name="Freeform: Shape 79">
            <a:extLst>
              <a:ext uri="{FF2B5EF4-FFF2-40B4-BE49-F238E27FC236}">
                <a16:creationId xmlns="" xmlns:a16="http://schemas.microsoft.com/office/drawing/2014/main" id="{B23E90A1-10DA-447A-AAC9-ABF8E1FE05B4}"/>
              </a:ext>
            </a:extLst>
          </p:cNvPr>
          <p:cNvSpPr/>
          <p:nvPr/>
        </p:nvSpPr>
        <p:spPr>
          <a:xfrm rot="10800000" flipV="1">
            <a:off x="8302180" y="3268602"/>
            <a:ext cx="2045929" cy="872893"/>
          </a:xfrm>
          <a:custGeom>
            <a:avLst/>
            <a:gdLst>
              <a:gd name="connsiteX0" fmla="*/ 1163409 w 2312977"/>
              <a:gd name="connsiteY0" fmla="*/ 0 h 952844"/>
              <a:gd name="connsiteX1" fmla="*/ 1244592 w 2312977"/>
              <a:gd name="connsiteY1" fmla="*/ 237644 h 952844"/>
              <a:gd name="connsiteX2" fmla="*/ 1321591 w 2312977"/>
              <a:gd name="connsiteY2" fmla="*/ 241584 h 952844"/>
              <a:gd name="connsiteX3" fmla="*/ 2312977 w 2312977"/>
              <a:gd name="connsiteY3" fmla="*/ 809964 h 952844"/>
              <a:gd name="connsiteX4" fmla="*/ 2142794 w 2312977"/>
              <a:gd name="connsiteY4" fmla="*/ 936738 h 952844"/>
              <a:gd name="connsiteX5" fmla="*/ 1153428 w 2312977"/>
              <a:gd name="connsiteY5" fmla="*/ 445095 h 952844"/>
              <a:gd name="connsiteX6" fmla="*/ 172230 w 2312977"/>
              <a:gd name="connsiteY6" fmla="*/ 952844 h 952844"/>
              <a:gd name="connsiteX7" fmla="*/ 0 w 2312977"/>
              <a:gd name="connsiteY7" fmla="*/ 828868 h 952844"/>
              <a:gd name="connsiteX8" fmla="*/ 981964 w 2312977"/>
              <a:gd name="connsiteY8" fmla="*/ 244360 h 952844"/>
              <a:gd name="connsiteX9" fmla="*/ 1082247 w 2312977"/>
              <a:gd name="connsiteY9" fmla="*/ 237584 h 952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12977" h="952844">
                <a:moveTo>
                  <a:pt x="1163409" y="0"/>
                </a:moveTo>
                <a:lnTo>
                  <a:pt x="1244592" y="237644"/>
                </a:lnTo>
                <a:lnTo>
                  <a:pt x="1321591" y="241584"/>
                </a:lnTo>
                <a:cubicBezTo>
                  <a:pt x="1714005" y="285120"/>
                  <a:pt x="2074114" y="489313"/>
                  <a:pt x="2312977" y="809964"/>
                </a:cubicBezTo>
                <a:lnTo>
                  <a:pt x="2142794" y="936738"/>
                </a:lnTo>
                <a:cubicBezTo>
                  <a:pt x="1910220" y="624530"/>
                  <a:pt x="1542728" y="441913"/>
                  <a:pt x="1153428" y="445095"/>
                </a:cubicBezTo>
                <a:cubicBezTo>
                  <a:pt x="764128" y="448277"/>
                  <a:pt x="399670" y="636876"/>
                  <a:pt x="172230" y="952844"/>
                </a:cubicBezTo>
                <a:lnTo>
                  <a:pt x="0" y="828868"/>
                </a:lnTo>
                <a:cubicBezTo>
                  <a:pt x="233591" y="504355"/>
                  <a:pt x="590314" y="294304"/>
                  <a:pt x="981964" y="244360"/>
                </a:cubicBezTo>
                <a:lnTo>
                  <a:pt x="1082247" y="237584"/>
                </a:ln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8" name="Group 35">
            <a:extLst>
              <a:ext uri="{FF2B5EF4-FFF2-40B4-BE49-F238E27FC236}">
                <a16:creationId xmlns="" xmlns:a16="http://schemas.microsoft.com/office/drawing/2014/main" id="{D387FECC-7499-440C-AE3D-D47AD40560AE}"/>
              </a:ext>
            </a:extLst>
          </p:cNvPr>
          <p:cNvGrpSpPr/>
          <p:nvPr/>
        </p:nvGrpSpPr>
        <p:grpSpPr>
          <a:xfrm>
            <a:off x="6334053" y="1979402"/>
            <a:ext cx="2257684" cy="1975222"/>
            <a:chOff x="4808334" y="1196375"/>
            <a:chExt cx="2450344" cy="1996282"/>
          </a:xfrm>
        </p:grpSpPr>
        <p:sp>
          <p:nvSpPr>
            <p:cNvPr id="37" name="TextBox 36">
              <a:extLst>
                <a:ext uri="{FF2B5EF4-FFF2-40B4-BE49-F238E27FC236}">
                  <a16:creationId xmlns="" xmlns:a16="http://schemas.microsoft.com/office/drawing/2014/main" id="{7C47C7B4-E85C-437E-A516-6EB79EF95F04}"/>
                </a:ext>
              </a:extLst>
            </p:cNvPr>
            <p:cNvSpPr txBox="1"/>
            <p:nvPr/>
          </p:nvSpPr>
          <p:spPr>
            <a:xfrm>
              <a:off x="4965552" y="1979530"/>
              <a:ext cx="2232248" cy="1213127"/>
            </a:xfrm>
            <a:prstGeom prst="rect">
              <a:avLst/>
            </a:prstGeom>
            <a:noFill/>
          </p:spPr>
          <p:txBody>
            <a:bodyPr wrap="square" rtlCol="0">
              <a:spAutoFit/>
            </a:bodyPr>
            <a:lstStyle/>
            <a:p>
              <a:pPr algn="ctr"/>
              <a:r>
                <a:rPr lang="en-US" altLang="ko-KR" sz="1200" dirty="0" smtClean="0">
                  <a:solidFill>
                    <a:schemeClr val="bg1"/>
                  </a:solidFill>
                  <a:cs typeface="Arial" pitchFamily="34" charset="0"/>
                </a:rPr>
                <a:t>Legends and annotations describe a chart’s information. Annotations should highlight data points, data outliers, and any noteworthy content.</a:t>
              </a:r>
              <a:endParaRPr lang="ko-KR" altLang="en-US" sz="1200" dirty="0">
                <a:solidFill>
                  <a:schemeClr val="bg1"/>
                </a:solidFill>
                <a:cs typeface="Arial" pitchFamily="34" charset="0"/>
              </a:endParaRPr>
            </a:p>
          </p:txBody>
        </p:sp>
        <p:sp>
          <p:nvSpPr>
            <p:cNvPr id="38" name="TextBox 37">
              <a:extLst>
                <a:ext uri="{FF2B5EF4-FFF2-40B4-BE49-F238E27FC236}">
                  <a16:creationId xmlns="" xmlns:a16="http://schemas.microsoft.com/office/drawing/2014/main" id="{C81E6A6D-063D-4A18-9157-2BEC725312ED}"/>
                </a:ext>
              </a:extLst>
            </p:cNvPr>
            <p:cNvSpPr txBox="1"/>
            <p:nvPr/>
          </p:nvSpPr>
          <p:spPr>
            <a:xfrm>
              <a:off x="4808334" y="1196375"/>
              <a:ext cx="2450344" cy="653222"/>
            </a:xfrm>
            <a:prstGeom prst="rect">
              <a:avLst/>
            </a:prstGeom>
            <a:noFill/>
          </p:spPr>
          <p:txBody>
            <a:bodyPr wrap="square" rtlCol="0">
              <a:spAutoFit/>
            </a:bodyPr>
            <a:lstStyle/>
            <a:p>
              <a:pPr algn="ctr"/>
              <a:r>
                <a:rPr lang="en-US" altLang="ko-KR" sz="1200" b="1" dirty="0" smtClean="0">
                  <a:solidFill>
                    <a:schemeClr val="bg1"/>
                  </a:solidFill>
                  <a:cs typeface="Arial" pitchFamily="34" charset="0"/>
                </a:rPr>
                <a:t>LEGENDS </a:t>
              </a:r>
            </a:p>
            <a:p>
              <a:pPr algn="ctr"/>
              <a:r>
                <a:rPr lang="en-US" altLang="ko-KR" sz="1200" b="1" dirty="0" smtClean="0">
                  <a:solidFill>
                    <a:schemeClr val="bg1"/>
                  </a:solidFill>
                  <a:cs typeface="Arial" pitchFamily="34" charset="0"/>
                </a:rPr>
                <a:t>&amp;</a:t>
              </a:r>
            </a:p>
            <a:p>
              <a:pPr algn="ctr"/>
              <a:r>
                <a:rPr lang="en-US" altLang="ko-KR" sz="1200" b="1" dirty="0" smtClean="0">
                  <a:solidFill>
                    <a:schemeClr val="bg1"/>
                  </a:solidFill>
                  <a:cs typeface="Arial" pitchFamily="34" charset="0"/>
                </a:rPr>
                <a:t> ANNOTATIONS</a:t>
              </a:r>
              <a:endParaRPr lang="ko-KR" altLang="en-US" sz="1200" b="1" dirty="0">
                <a:solidFill>
                  <a:schemeClr val="bg1"/>
                </a:solidFill>
                <a:cs typeface="Arial" pitchFamily="34" charset="0"/>
              </a:endParaRPr>
            </a:p>
          </p:txBody>
        </p:sp>
      </p:grpSp>
      <p:sp>
        <p:nvSpPr>
          <p:cNvPr id="39" name="Rectangle 38"/>
          <p:cNvSpPr/>
          <p:nvPr/>
        </p:nvSpPr>
        <p:spPr>
          <a:xfrm>
            <a:off x="123730" y="5160972"/>
            <a:ext cx="2365972" cy="1015663"/>
          </a:xfrm>
          <a:prstGeom prst="rect">
            <a:avLst/>
          </a:prstGeom>
        </p:spPr>
        <p:txBody>
          <a:bodyPr wrap="square" numCol="2">
            <a:spAutoFit/>
          </a:bodyPr>
          <a:lstStyle/>
          <a:p>
            <a:pPr>
              <a:buFont typeface="Wingdings" pitchFamily="2" charset="2"/>
              <a:buChar char="Ø"/>
            </a:pPr>
            <a:r>
              <a:rPr lang="en-US" sz="1200" b="1" dirty="0" smtClean="0">
                <a:solidFill>
                  <a:schemeClr val="accent1"/>
                </a:solidFill>
              </a:rPr>
              <a:t>Shape </a:t>
            </a:r>
          </a:p>
          <a:p>
            <a:pPr>
              <a:buFont typeface="Wingdings" pitchFamily="2" charset="2"/>
              <a:buChar char="Ø"/>
            </a:pPr>
            <a:r>
              <a:rPr lang="en-US" sz="1200" b="1" dirty="0" smtClean="0">
                <a:solidFill>
                  <a:schemeClr val="accent1"/>
                </a:solidFill>
              </a:rPr>
              <a:t>Color </a:t>
            </a:r>
          </a:p>
          <a:p>
            <a:pPr>
              <a:buFont typeface="Wingdings" pitchFamily="2" charset="2"/>
              <a:buChar char="Ø"/>
            </a:pPr>
            <a:r>
              <a:rPr lang="en-US" sz="1200" b="1" dirty="0" smtClean="0">
                <a:solidFill>
                  <a:schemeClr val="accent1"/>
                </a:solidFill>
              </a:rPr>
              <a:t>Size</a:t>
            </a:r>
          </a:p>
          <a:p>
            <a:pPr>
              <a:buFont typeface="Wingdings" pitchFamily="2" charset="2"/>
              <a:buChar char="Ø"/>
            </a:pPr>
            <a:r>
              <a:rPr lang="en-US" sz="1200" b="1" dirty="0" smtClean="0">
                <a:solidFill>
                  <a:schemeClr val="accent1"/>
                </a:solidFill>
              </a:rPr>
              <a:t> Area</a:t>
            </a:r>
          </a:p>
          <a:p>
            <a:pPr>
              <a:buFont typeface="Wingdings" pitchFamily="2" charset="2"/>
              <a:buChar char="Ø"/>
            </a:pPr>
            <a:r>
              <a:rPr lang="en-US" sz="1200" b="1" dirty="0" smtClean="0">
                <a:solidFill>
                  <a:schemeClr val="accent1"/>
                </a:solidFill>
              </a:rPr>
              <a:t> Volume </a:t>
            </a:r>
          </a:p>
          <a:p>
            <a:pPr>
              <a:buFont typeface="Wingdings" pitchFamily="2" charset="2"/>
              <a:buChar char="Ø"/>
            </a:pPr>
            <a:r>
              <a:rPr lang="en-US" sz="1200" b="1" dirty="0" smtClean="0">
                <a:solidFill>
                  <a:schemeClr val="accent1"/>
                </a:solidFill>
              </a:rPr>
              <a:t>Length </a:t>
            </a:r>
          </a:p>
          <a:p>
            <a:pPr>
              <a:buFont typeface="Wingdings" pitchFamily="2" charset="2"/>
              <a:buChar char="Ø"/>
            </a:pPr>
            <a:r>
              <a:rPr lang="en-US" sz="1200" b="1" dirty="0" smtClean="0">
                <a:solidFill>
                  <a:schemeClr val="accent1"/>
                </a:solidFill>
              </a:rPr>
              <a:t>Angle </a:t>
            </a:r>
          </a:p>
          <a:p>
            <a:pPr>
              <a:buFont typeface="Wingdings" pitchFamily="2" charset="2"/>
              <a:buChar char="Ø"/>
            </a:pPr>
            <a:r>
              <a:rPr lang="en-US" sz="1200" b="1" dirty="0" smtClean="0">
                <a:solidFill>
                  <a:schemeClr val="accent1"/>
                </a:solidFill>
              </a:rPr>
              <a:t>Position</a:t>
            </a:r>
          </a:p>
          <a:p>
            <a:pPr>
              <a:buFont typeface="Wingdings" pitchFamily="2" charset="2"/>
              <a:buChar char="Ø"/>
            </a:pPr>
            <a:r>
              <a:rPr lang="en-US" sz="1200" b="1" dirty="0" smtClean="0">
                <a:solidFill>
                  <a:schemeClr val="accent1"/>
                </a:solidFill>
              </a:rPr>
              <a:t>Direction</a:t>
            </a:r>
          </a:p>
          <a:p>
            <a:pPr>
              <a:buFont typeface="Wingdings" pitchFamily="2" charset="2"/>
              <a:buChar char="Ø"/>
            </a:pPr>
            <a:r>
              <a:rPr lang="en-US" sz="1200" b="1" dirty="0" smtClean="0">
                <a:solidFill>
                  <a:schemeClr val="accent1"/>
                </a:solidFill>
              </a:rPr>
              <a:t>Density</a:t>
            </a:r>
            <a:endParaRPr lang="en-US" sz="1200" b="1" dirty="0">
              <a:solidFill>
                <a:schemeClr val="accent1"/>
              </a:solidFill>
            </a:endParaRPr>
          </a:p>
        </p:txBody>
      </p:sp>
      <p:sp>
        <p:nvSpPr>
          <p:cNvPr id="40" name="Rounded Rectangle 7">
            <a:extLst>
              <a:ext uri="{FF2B5EF4-FFF2-40B4-BE49-F238E27FC236}">
                <a16:creationId xmlns="" xmlns:a16="http://schemas.microsoft.com/office/drawing/2014/main" id="{7D6C3C70-FD86-419A-8B89-365FC328FB88}"/>
              </a:ext>
            </a:extLst>
          </p:cNvPr>
          <p:cNvSpPr/>
          <p:nvPr/>
        </p:nvSpPr>
        <p:spPr>
          <a:xfrm>
            <a:off x="892229" y="6138249"/>
            <a:ext cx="465791" cy="399048"/>
          </a:xfrm>
          <a:custGeom>
            <a:avLst/>
            <a:gdLst/>
            <a:ahLst/>
            <a:cxnLst/>
            <a:rect l="l" t="t" r="r" b="b"/>
            <a:pathLst>
              <a:path w="3240006" h="2796091">
                <a:moveTo>
                  <a:pt x="686867" y="612319"/>
                </a:moveTo>
                <a:cubicBezTo>
                  <a:pt x="611281" y="612319"/>
                  <a:pt x="550007" y="673593"/>
                  <a:pt x="550007" y="749179"/>
                </a:cubicBezTo>
                <a:cubicBezTo>
                  <a:pt x="550007" y="824765"/>
                  <a:pt x="611281" y="886039"/>
                  <a:pt x="686867" y="886039"/>
                </a:cubicBezTo>
                <a:cubicBezTo>
                  <a:pt x="762453" y="886039"/>
                  <a:pt x="823727" y="824765"/>
                  <a:pt x="823727" y="749179"/>
                </a:cubicBezTo>
                <a:cubicBezTo>
                  <a:pt x="823727" y="673593"/>
                  <a:pt x="762453" y="612319"/>
                  <a:pt x="686867" y="612319"/>
                </a:cubicBezTo>
                <a:close/>
                <a:moveTo>
                  <a:pt x="1587500" y="281447"/>
                </a:moveTo>
                <a:cubicBezTo>
                  <a:pt x="1432061" y="281447"/>
                  <a:pt x="1306053" y="407455"/>
                  <a:pt x="1306053" y="562894"/>
                </a:cubicBezTo>
                <a:cubicBezTo>
                  <a:pt x="1306053" y="718333"/>
                  <a:pt x="1432061" y="844341"/>
                  <a:pt x="1587500" y="844341"/>
                </a:cubicBezTo>
                <a:cubicBezTo>
                  <a:pt x="1742939" y="844341"/>
                  <a:pt x="1868947" y="718333"/>
                  <a:pt x="1868947" y="562894"/>
                </a:cubicBezTo>
                <a:cubicBezTo>
                  <a:pt x="1868947" y="407455"/>
                  <a:pt x="1742939" y="281447"/>
                  <a:pt x="1587500" y="281447"/>
                </a:cubicBezTo>
                <a:close/>
                <a:moveTo>
                  <a:pt x="1587500" y="0"/>
                </a:moveTo>
                <a:cubicBezTo>
                  <a:pt x="1898378" y="0"/>
                  <a:pt x="2150394" y="252016"/>
                  <a:pt x="2150394" y="562894"/>
                </a:cubicBezTo>
                <a:cubicBezTo>
                  <a:pt x="2150394" y="786167"/>
                  <a:pt x="2020401" y="979078"/>
                  <a:pt x="1831095" y="1068260"/>
                </a:cubicBezTo>
                <a:lnTo>
                  <a:pt x="2215710" y="1068260"/>
                </a:lnTo>
                <a:cubicBezTo>
                  <a:pt x="2374756" y="1068260"/>
                  <a:pt x="2503688" y="1197192"/>
                  <a:pt x="2503688" y="1356238"/>
                </a:cubicBezTo>
                <a:lnTo>
                  <a:pt x="2503688" y="1474975"/>
                </a:lnTo>
                <a:lnTo>
                  <a:pt x="2656086" y="1474975"/>
                </a:lnTo>
                <a:cubicBezTo>
                  <a:pt x="2692420" y="1474975"/>
                  <a:pt x="2722815" y="1500405"/>
                  <a:pt x="2728975" y="1534767"/>
                </a:cubicBezTo>
                <a:lnTo>
                  <a:pt x="3240006" y="1109804"/>
                </a:lnTo>
                <a:lnTo>
                  <a:pt x="3240006" y="2754548"/>
                </a:lnTo>
                <a:lnTo>
                  <a:pt x="2728975" y="2329585"/>
                </a:lnTo>
                <a:cubicBezTo>
                  <a:pt x="2722815" y="2363946"/>
                  <a:pt x="2692420" y="2389375"/>
                  <a:pt x="2656086" y="2389375"/>
                </a:cubicBezTo>
                <a:lnTo>
                  <a:pt x="2503688" y="2389375"/>
                </a:lnTo>
                <a:lnTo>
                  <a:pt x="2503688" y="2508113"/>
                </a:lnTo>
                <a:cubicBezTo>
                  <a:pt x="2503688" y="2667159"/>
                  <a:pt x="2374756" y="2796091"/>
                  <a:pt x="2215710" y="2796091"/>
                </a:cubicBezTo>
                <a:lnTo>
                  <a:pt x="287978" y="2796091"/>
                </a:lnTo>
                <a:cubicBezTo>
                  <a:pt x="128932" y="2796091"/>
                  <a:pt x="0" y="2667159"/>
                  <a:pt x="0" y="2508113"/>
                </a:cubicBezTo>
                <a:lnTo>
                  <a:pt x="0" y="1356238"/>
                </a:lnTo>
                <a:cubicBezTo>
                  <a:pt x="0" y="1197192"/>
                  <a:pt x="128932" y="1068260"/>
                  <a:pt x="287978" y="1068260"/>
                </a:cubicBezTo>
                <a:lnTo>
                  <a:pt x="544513" y="1068260"/>
                </a:lnTo>
                <a:cubicBezTo>
                  <a:pt x="422089" y="1014226"/>
                  <a:pt x="336949" y="891645"/>
                  <a:pt x="336949" y="749179"/>
                </a:cubicBezTo>
                <a:cubicBezTo>
                  <a:pt x="336949" y="555925"/>
                  <a:pt x="493613" y="399261"/>
                  <a:pt x="686867" y="399261"/>
                </a:cubicBezTo>
                <a:cubicBezTo>
                  <a:pt x="880121" y="399261"/>
                  <a:pt x="1036785" y="555925"/>
                  <a:pt x="1036785" y="749179"/>
                </a:cubicBezTo>
                <a:cubicBezTo>
                  <a:pt x="1036785" y="891645"/>
                  <a:pt x="951645" y="1014226"/>
                  <a:pt x="829222" y="1068260"/>
                </a:cubicBezTo>
                <a:lnTo>
                  <a:pt x="1343906" y="1068260"/>
                </a:lnTo>
                <a:cubicBezTo>
                  <a:pt x="1154600" y="979078"/>
                  <a:pt x="1024606" y="786167"/>
                  <a:pt x="1024606" y="562894"/>
                </a:cubicBezTo>
                <a:cubicBezTo>
                  <a:pt x="1024606" y="252016"/>
                  <a:pt x="1276622" y="0"/>
                  <a:pt x="158750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41" name="Rectangle 40"/>
          <p:cNvSpPr/>
          <p:nvPr/>
        </p:nvSpPr>
        <p:spPr>
          <a:xfrm>
            <a:off x="2088332" y="4101716"/>
            <a:ext cx="1315771" cy="830997"/>
          </a:xfrm>
          <a:prstGeom prst="rect">
            <a:avLst/>
          </a:prstGeom>
        </p:spPr>
        <p:txBody>
          <a:bodyPr wrap="square">
            <a:spAutoFit/>
          </a:bodyPr>
          <a:lstStyle/>
          <a:p>
            <a:pPr>
              <a:buFont typeface="Wingdings" pitchFamily="2" charset="2"/>
              <a:buChar char="Ø"/>
            </a:pPr>
            <a:r>
              <a:rPr lang="en-US" sz="1200" b="1" dirty="0" smtClean="0">
                <a:solidFill>
                  <a:schemeClr val="accent2"/>
                </a:solidFill>
              </a:rPr>
              <a:t>Chart titles</a:t>
            </a:r>
          </a:p>
          <a:p>
            <a:pPr>
              <a:buFont typeface="Wingdings" pitchFamily="2" charset="2"/>
              <a:buChar char="Ø"/>
            </a:pPr>
            <a:r>
              <a:rPr lang="en-US" sz="1200" b="1" dirty="0" smtClean="0">
                <a:solidFill>
                  <a:schemeClr val="accent2"/>
                </a:solidFill>
              </a:rPr>
              <a:t>Data labels</a:t>
            </a:r>
          </a:p>
          <a:p>
            <a:pPr>
              <a:buFont typeface="Wingdings" pitchFamily="2" charset="2"/>
              <a:buChar char="Ø"/>
            </a:pPr>
            <a:r>
              <a:rPr lang="en-US" sz="1200" b="1" dirty="0" smtClean="0">
                <a:solidFill>
                  <a:schemeClr val="accent2"/>
                </a:solidFill>
              </a:rPr>
              <a:t>Axis labels</a:t>
            </a:r>
          </a:p>
          <a:p>
            <a:pPr>
              <a:buFont typeface="Wingdings" pitchFamily="2" charset="2"/>
              <a:buChar char="Ø"/>
            </a:pPr>
            <a:r>
              <a:rPr lang="en-US" sz="1200" b="1" dirty="0" smtClean="0">
                <a:solidFill>
                  <a:schemeClr val="accent2"/>
                </a:solidFill>
              </a:rPr>
              <a:t>Legend</a:t>
            </a:r>
            <a:endParaRPr lang="en-US" sz="1200" b="1" dirty="0">
              <a:solidFill>
                <a:schemeClr val="accent2"/>
              </a:solidFill>
            </a:endParaRPr>
          </a:p>
        </p:txBody>
      </p:sp>
      <p:sp>
        <p:nvSpPr>
          <p:cNvPr id="42" name="Rectangle 41"/>
          <p:cNvSpPr/>
          <p:nvPr/>
        </p:nvSpPr>
        <p:spPr>
          <a:xfrm>
            <a:off x="4894907" y="4404140"/>
            <a:ext cx="2121528" cy="1015663"/>
          </a:xfrm>
          <a:prstGeom prst="rect">
            <a:avLst/>
          </a:prstGeom>
        </p:spPr>
        <p:txBody>
          <a:bodyPr wrap="square" numCol="2">
            <a:spAutoFit/>
          </a:bodyPr>
          <a:lstStyle/>
          <a:p>
            <a:pPr>
              <a:buFont typeface="Wingdings" pitchFamily="2" charset="2"/>
              <a:buChar char="Ø"/>
            </a:pPr>
            <a:r>
              <a:rPr lang="en-US" sz="1200" b="1" dirty="0" smtClean="0">
                <a:solidFill>
                  <a:schemeClr val="accent4"/>
                </a:solidFill>
              </a:rPr>
              <a:t>filter </a:t>
            </a:r>
          </a:p>
          <a:p>
            <a:pPr>
              <a:buFont typeface="Wingdings" pitchFamily="2" charset="2"/>
              <a:buChar char="Ø"/>
            </a:pPr>
            <a:r>
              <a:rPr lang="en-US" sz="1200" b="1" dirty="0" smtClean="0">
                <a:solidFill>
                  <a:schemeClr val="accent4"/>
                </a:solidFill>
              </a:rPr>
              <a:t>Zoom</a:t>
            </a:r>
          </a:p>
          <a:p>
            <a:pPr>
              <a:buFont typeface="Wingdings" pitchFamily="2" charset="2"/>
              <a:buChar char="Ø"/>
            </a:pPr>
            <a:r>
              <a:rPr lang="en-US" sz="1200" b="1" dirty="0" smtClean="0">
                <a:solidFill>
                  <a:schemeClr val="accent4"/>
                </a:solidFill>
              </a:rPr>
              <a:t> save</a:t>
            </a:r>
          </a:p>
          <a:p>
            <a:pPr>
              <a:buFont typeface="Wingdings" pitchFamily="2" charset="2"/>
              <a:buChar char="Ø"/>
            </a:pPr>
            <a:r>
              <a:rPr lang="en-US" sz="1200" b="1" dirty="0" smtClean="0">
                <a:solidFill>
                  <a:schemeClr val="accent4"/>
                </a:solidFill>
              </a:rPr>
              <a:t>Download</a:t>
            </a:r>
          </a:p>
          <a:p>
            <a:endParaRPr lang="en-US" sz="1200" b="1" dirty="0" smtClean="0">
              <a:solidFill>
                <a:schemeClr val="accent4"/>
              </a:solidFill>
            </a:endParaRPr>
          </a:p>
          <a:p>
            <a:pPr>
              <a:buFont typeface="Wingdings" pitchFamily="2" charset="2"/>
              <a:buChar char="Ø"/>
            </a:pPr>
            <a:r>
              <a:rPr lang="en-IN" sz="1200" b="1" dirty="0" smtClean="0">
                <a:solidFill>
                  <a:schemeClr val="accent4"/>
                </a:solidFill>
              </a:rPr>
              <a:t> errors</a:t>
            </a:r>
            <a:endParaRPr lang="en-US" sz="1200" b="1" dirty="0" smtClean="0">
              <a:solidFill>
                <a:schemeClr val="accent4"/>
              </a:solidFill>
            </a:endParaRPr>
          </a:p>
          <a:p>
            <a:pPr>
              <a:buFont typeface="Wingdings" pitchFamily="2" charset="2"/>
              <a:buChar char="Ø"/>
            </a:pPr>
            <a:r>
              <a:rPr lang="en-US" sz="1200" b="1" dirty="0" smtClean="0">
                <a:solidFill>
                  <a:schemeClr val="accent4"/>
                </a:solidFill>
              </a:rPr>
              <a:t> no data</a:t>
            </a:r>
          </a:p>
          <a:p>
            <a:pPr>
              <a:buFont typeface="Wingdings" pitchFamily="2" charset="2"/>
              <a:buChar char="Ø"/>
            </a:pPr>
            <a:r>
              <a:rPr lang="en-US" sz="1200" b="1" dirty="0" smtClean="0">
                <a:solidFill>
                  <a:schemeClr val="accent4"/>
                </a:solidFill>
              </a:rPr>
              <a:t> completed </a:t>
            </a:r>
          </a:p>
          <a:p>
            <a:r>
              <a:rPr lang="en-US" sz="1200" b="1" dirty="0" smtClean="0">
                <a:solidFill>
                  <a:schemeClr val="accent4"/>
                </a:solidFill>
              </a:rPr>
              <a:t>     states</a:t>
            </a:r>
          </a:p>
          <a:p>
            <a:pPr>
              <a:buFont typeface="Wingdings" pitchFamily="2" charset="2"/>
              <a:buChar char="Ø"/>
            </a:pPr>
            <a:r>
              <a:rPr lang="en-US" sz="1200" b="1" dirty="0" smtClean="0">
                <a:solidFill>
                  <a:schemeClr val="accent4"/>
                </a:solidFill>
              </a:rPr>
              <a:t> danger</a:t>
            </a:r>
            <a:endParaRPr lang="en-US" sz="1200" b="1" dirty="0">
              <a:solidFill>
                <a:schemeClr val="accent4"/>
              </a:solidFill>
            </a:endParaRPr>
          </a:p>
        </p:txBody>
      </p:sp>
      <p:sp>
        <p:nvSpPr>
          <p:cNvPr id="43" name="Rectangle 42"/>
          <p:cNvSpPr/>
          <p:nvPr/>
        </p:nvSpPr>
        <p:spPr>
          <a:xfrm>
            <a:off x="8537415" y="4273732"/>
            <a:ext cx="1910281" cy="1384995"/>
          </a:xfrm>
          <a:prstGeom prst="rect">
            <a:avLst/>
          </a:prstGeom>
        </p:spPr>
        <p:txBody>
          <a:bodyPr wrap="square">
            <a:spAutoFit/>
          </a:bodyPr>
          <a:lstStyle/>
          <a:p>
            <a:pPr>
              <a:buFont typeface="Wingdings" pitchFamily="2" charset="2"/>
              <a:buChar char="Ø"/>
            </a:pPr>
            <a:r>
              <a:rPr lang="en-US" sz="1200" b="1" dirty="0" smtClean="0">
                <a:solidFill>
                  <a:srgbClr val="00B050"/>
                </a:solidFill>
              </a:rPr>
              <a:t> </a:t>
            </a:r>
            <a:r>
              <a:rPr lang="en-US" sz="1200" b="1" u="sng" dirty="0" smtClean="0">
                <a:solidFill>
                  <a:srgbClr val="00B050"/>
                </a:solidFill>
              </a:rPr>
              <a:t>On desktop,</a:t>
            </a:r>
            <a:r>
              <a:rPr lang="en-US" sz="1200" b="1" dirty="0" smtClean="0">
                <a:solidFill>
                  <a:srgbClr val="00B050"/>
                </a:solidFill>
              </a:rPr>
              <a:t> zoom occurs through clicking and dragging, or scrolling</a:t>
            </a:r>
          </a:p>
          <a:p>
            <a:pPr>
              <a:buFont typeface="Wingdings" pitchFamily="2" charset="2"/>
              <a:buChar char="Ø"/>
            </a:pPr>
            <a:r>
              <a:rPr lang="en-US" sz="1200" b="1" dirty="0" smtClean="0">
                <a:solidFill>
                  <a:srgbClr val="00B050"/>
                </a:solidFill>
              </a:rPr>
              <a:t> </a:t>
            </a:r>
            <a:r>
              <a:rPr lang="en-US" sz="1200" b="1" u="sng" dirty="0" smtClean="0">
                <a:solidFill>
                  <a:srgbClr val="00B050"/>
                </a:solidFill>
              </a:rPr>
              <a:t>On mobile</a:t>
            </a:r>
            <a:r>
              <a:rPr lang="en-US" sz="1200" b="1" dirty="0" smtClean="0">
                <a:solidFill>
                  <a:srgbClr val="00B050"/>
                </a:solidFill>
              </a:rPr>
              <a:t>, zooms occurs using pinch to zoom</a:t>
            </a:r>
            <a:endParaRPr lang="en-US" sz="1200" b="1" dirty="0">
              <a:solidFill>
                <a:srgbClr val="00B050"/>
              </a:solidFill>
            </a:endParaRPr>
          </a:p>
        </p:txBody>
      </p:sp>
      <p:sp>
        <p:nvSpPr>
          <p:cNvPr id="45" name="Freeform: Shape 75">
            <a:extLst>
              <a:ext uri="{FF2B5EF4-FFF2-40B4-BE49-F238E27FC236}">
                <a16:creationId xmlns="" xmlns:a16="http://schemas.microsoft.com/office/drawing/2014/main" id="{325B6204-FE65-4614-A1FD-6A5B4F84C5CD}"/>
              </a:ext>
            </a:extLst>
          </p:cNvPr>
          <p:cNvSpPr/>
          <p:nvPr/>
        </p:nvSpPr>
        <p:spPr>
          <a:xfrm flipV="1">
            <a:off x="10245381" y="4077842"/>
            <a:ext cx="1759514" cy="872893"/>
          </a:xfrm>
          <a:custGeom>
            <a:avLst/>
            <a:gdLst>
              <a:gd name="connsiteX0" fmla="*/ 1163409 w 2312977"/>
              <a:gd name="connsiteY0" fmla="*/ 0 h 952844"/>
              <a:gd name="connsiteX1" fmla="*/ 1244592 w 2312977"/>
              <a:gd name="connsiteY1" fmla="*/ 237644 h 952844"/>
              <a:gd name="connsiteX2" fmla="*/ 1321591 w 2312977"/>
              <a:gd name="connsiteY2" fmla="*/ 241584 h 952844"/>
              <a:gd name="connsiteX3" fmla="*/ 2312977 w 2312977"/>
              <a:gd name="connsiteY3" fmla="*/ 809964 h 952844"/>
              <a:gd name="connsiteX4" fmla="*/ 2142794 w 2312977"/>
              <a:gd name="connsiteY4" fmla="*/ 936738 h 952844"/>
              <a:gd name="connsiteX5" fmla="*/ 1153428 w 2312977"/>
              <a:gd name="connsiteY5" fmla="*/ 445095 h 952844"/>
              <a:gd name="connsiteX6" fmla="*/ 172230 w 2312977"/>
              <a:gd name="connsiteY6" fmla="*/ 952844 h 952844"/>
              <a:gd name="connsiteX7" fmla="*/ 0 w 2312977"/>
              <a:gd name="connsiteY7" fmla="*/ 828868 h 952844"/>
              <a:gd name="connsiteX8" fmla="*/ 981964 w 2312977"/>
              <a:gd name="connsiteY8" fmla="*/ 244360 h 952844"/>
              <a:gd name="connsiteX9" fmla="*/ 1082247 w 2312977"/>
              <a:gd name="connsiteY9" fmla="*/ 237584 h 952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12977" h="952844">
                <a:moveTo>
                  <a:pt x="1163409" y="0"/>
                </a:moveTo>
                <a:lnTo>
                  <a:pt x="1244592" y="237644"/>
                </a:lnTo>
                <a:lnTo>
                  <a:pt x="1321591" y="241584"/>
                </a:lnTo>
                <a:cubicBezTo>
                  <a:pt x="1714005" y="285120"/>
                  <a:pt x="2074114" y="489313"/>
                  <a:pt x="2312977" y="809964"/>
                </a:cubicBezTo>
                <a:lnTo>
                  <a:pt x="2142794" y="936738"/>
                </a:lnTo>
                <a:cubicBezTo>
                  <a:pt x="1910220" y="624530"/>
                  <a:pt x="1542728" y="441913"/>
                  <a:pt x="1153428" y="445095"/>
                </a:cubicBezTo>
                <a:cubicBezTo>
                  <a:pt x="764128" y="448277"/>
                  <a:pt x="399670" y="636876"/>
                  <a:pt x="172230" y="952844"/>
                </a:cubicBezTo>
                <a:lnTo>
                  <a:pt x="0" y="828868"/>
                </a:lnTo>
                <a:cubicBezTo>
                  <a:pt x="233591" y="504355"/>
                  <a:pt x="590314" y="294304"/>
                  <a:pt x="981964" y="244360"/>
                </a:cubicBezTo>
                <a:lnTo>
                  <a:pt x="1082247" y="237584"/>
                </a:lnTo>
                <a:close/>
              </a:path>
            </a:pathLst>
          </a:cu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9" name="Group 46">
            <a:extLst>
              <a:ext uri="{FF2B5EF4-FFF2-40B4-BE49-F238E27FC236}">
                <a16:creationId xmlns="" xmlns:a16="http://schemas.microsoft.com/office/drawing/2014/main" id="{D387FECC-7499-440C-AE3D-D47AD40560AE}"/>
              </a:ext>
            </a:extLst>
          </p:cNvPr>
          <p:cNvGrpSpPr/>
          <p:nvPr/>
        </p:nvGrpSpPr>
        <p:grpSpPr>
          <a:xfrm>
            <a:off x="10135263" y="1986950"/>
            <a:ext cx="2056737" cy="2194241"/>
            <a:chOff x="4965552" y="1534926"/>
            <a:chExt cx="2232249" cy="2217634"/>
          </a:xfrm>
        </p:grpSpPr>
        <p:sp>
          <p:nvSpPr>
            <p:cNvPr id="48" name="TextBox 47">
              <a:extLst>
                <a:ext uri="{FF2B5EF4-FFF2-40B4-BE49-F238E27FC236}">
                  <a16:creationId xmlns="" xmlns:a16="http://schemas.microsoft.com/office/drawing/2014/main" id="{7C47C7B4-E85C-437E-A516-6EB79EF95F04}"/>
                </a:ext>
              </a:extLst>
            </p:cNvPr>
            <p:cNvSpPr txBox="1"/>
            <p:nvPr/>
          </p:nvSpPr>
          <p:spPr>
            <a:xfrm>
              <a:off x="4965552" y="1979530"/>
              <a:ext cx="2232248" cy="1773030"/>
            </a:xfrm>
            <a:prstGeom prst="rect">
              <a:avLst/>
            </a:prstGeom>
            <a:noFill/>
          </p:spPr>
          <p:txBody>
            <a:bodyPr wrap="square" rtlCol="0">
              <a:spAutoFit/>
            </a:bodyPr>
            <a:lstStyle/>
            <a:p>
              <a:pPr algn="ctr"/>
              <a:r>
                <a:rPr lang="en-US" altLang="ko-KR" sz="1200" dirty="0" smtClean="0">
                  <a:solidFill>
                    <a:schemeClr val="bg1"/>
                  </a:solidFill>
                  <a:cs typeface="Arial" pitchFamily="34" charset="0"/>
                </a:rPr>
                <a:t>A dashboard’s purpose should be reflected in its layout, style, and interaction patterns. Its design should suit how it will be used, whether it’s a tool for making a presentation or deeply exploring data.</a:t>
              </a:r>
              <a:endParaRPr lang="ko-KR" altLang="en-US" sz="1200" dirty="0">
                <a:solidFill>
                  <a:schemeClr val="bg1"/>
                </a:solidFill>
                <a:cs typeface="Arial" pitchFamily="34" charset="0"/>
              </a:endParaRPr>
            </a:p>
          </p:txBody>
        </p:sp>
        <p:sp>
          <p:nvSpPr>
            <p:cNvPr id="74" name="TextBox 73">
              <a:extLst>
                <a:ext uri="{FF2B5EF4-FFF2-40B4-BE49-F238E27FC236}">
                  <a16:creationId xmlns="" xmlns:a16="http://schemas.microsoft.com/office/drawing/2014/main" id="{C81E6A6D-063D-4A18-9157-2BEC725312ED}"/>
                </a:ext>
              </a:extLst>
            </p:cNvPr>
            <p:cNvSpPr txBox="1"/>
            <p:nvPr/>
          </p:nvSpPr>
          <p:spPr>
            <a:xfrm>
              <a:off x="4965553" y="1534926"/>
              <a:ext cx="2232248" cy="279952"/>
            </a:xfrm>
            <a:prstGeom prst="rect">
              <a:avLst/>
            </a:prstGeom>
            <a:noFill/>
          </p:spPr>
          <p:txBody>
            <a:bodyPr wrap="square" rtlCol="0">
              <a:spAutoFit/>
            </a:bodyPr>
            <a:lstStyle/>
            <a:p>
              <a:pPr algn="ctr"/>
              <a:r>
                <a:rPr lang="en-US" altLang="ko-KR" sz="1200" b="1" dirty="0" smtClean="0">
                  <a:solidFill>
                    <a:schemeClr val="bg1"/>
                  </a:solidFill>
                  <a:cs typeface="Arial" pitchFamily="34" charset="0"/>
                </a:rPr>
                <a:t>DASHBOARD DESIGN</a:t>
              </a:r>
              <a:endParaRPr lang="ko-KR" altLang="en-US" sz="1200" b="1" dirty="0">
                <a:solidFill>
                  <a:schemeClr val="bg1"/>
                </a:solidFill>
                <a:cs typeface="Arial" pitchFamily="34" charset="0"/>
              </a:endParaRPr>
            </a:p>
          </p:txBody>
        </p:sp>
      </p:grpSp>
      <p:sp>
        <p:nvSpPr>
          <p:cNvPr id="75" name="Trapezoid 13">
            <a:extLst>
              <a:ext uri="{FF2B5EF4-FFF2-40B4-BE49-F238E27FC236}">
                <a16:creationId xmlns="" xmlns:a16="http://schemas.microsoft.com/office/drawing/2014/main" id="{EAB635DE-58EF-4585-A0F5-0790A1957A5B}"/>
              </a:ext>
            </a:extLst>
          </p:cNvPr>
          <p:cNvSpPr/>
          <p:nvPr/>
        </p:nvSpPr>
        <p:spPr>
          <a:xfrm>
            <a:off x="2246038" y="4970353"/>
            <a:ext cx="506216" cy="396966"/>
          </a:xfrm>
          <a:custGeom>
            <a:avLst/>
            <a:gdLst/>
            <a:ahLst/>
            <a:cxnLst/>
            <a:rect l="l" t="t" r="r" b="b"/>
            <a:pathLst>
              <a:path w="2736304" h="2313707">
                <a:moveTo>
                  <a:pt x="1046195" y="1945901"/>
                </a:moveTo>
                <a:lnTo>
                  <a:pt x="998316" y="2093032"/>
                </a:lnTo>
                <a:lnTo>
                  <a:pt x="1737988" y="2093032"/>
                </a:lnTo>
                <a:lnTo>
                  <a:pt x="1690109" y="1945901"/>
                </a:lnTo>
                <a:close/>
                <a:moveTo>
                  <a:pt x="396044" y="89541"/>
                </a:moveTo>
                <a:lnTo>
                  <a:pt x="396044" y="1241668"/>
                </a:lnTo>
                <a:lnTo>
                  <a:pt x="2340260" y="1241668"/>
                </a:lnTo>
                <a:lnTo>
                  <a:pt x="2340260" y="89541"/>
                </a:lnTo>
                <a:close/>
                <a:moveTo>
                  <a:pt x="252028" y="0"/>
                </a:moveTo>
                <a:lnTo>
                  <a:pt x="2484276" y="0"/>
                </a:lnTo>
                <a:lnTo>
                  <a:pt x="2484276" y="1331208"/>
                </a:lnTo>
                <a:lnTo>
                  <a:pt x="2484679" y="1331208"/>
                </a:lnTo>
                <a:lnTo>
                  <a:pt x="2736304" y="2195304"/>
                </a:lnTo>
                <a:lnTo>
                  <a:pt x="2736304" y="2313707"/>
                </a:lnTo>
                <a:lnTo>
                  <a:pt x="0" y="2313707"/>
                </a:lnTo>
                <a:lnTo>
                  <a:pt x="0" y="2195304"/>
                </a:lnTo>
                <a:lnTo>
                  <a:pt x="251625" y="1331208"/>
                </a:lnTo>
                <a:lnTo>
                  <a:pt x="252028" y="1331208"/>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82" name="Round Same Side Corner Rectangle 6">
            <a:extLst>
              <a:ext uri="{FF2B5EF4-FFF2-40B4-BE49-F238E27FC236}">
                <a16:creationId xmlns="" xmlns:a16="http://schemas.microsoft.com/office/drawing/2014/main" id="{11207448-F26A-4EF1-8764-2D6798600849}"/>
              </a:ext>
            </a:extLst>
          </p:cNvPr>
          <p:cNvSpPr/>
          <p:nvPr/>
        </p:nvSpPr>
        <p:spPr>
          <a:xfrm rot="2700000">
            <a:off x="4172453" y="4806527"/>
            <a:ext cx="190721" cy="764622"/>
          </a:xfrm>
          <a:custGeom>
            <a:avLst/>
            <a:gdLst/>
            <a:ahLst/>
            <a:cxnLst/>
            <a:rect l="l" t="t" r="r" b="b"/>
            <a:pathLst>
              <a:path w="1035916" h="4153123">
                <a:moveTo>
                  <a:pt x="277501" y="3759099"/>
                </a:moveTo>
                <a:lnTo>
                  <a:pt x="758408" y="3759099"/>
                </a:lnTo>
                <a:lnTo>
                  <a:pt x="517954" y="4153123"/>
                </a:lnTo>
                <a:close/>
                <a:moveTo>
                  <a:pt x="42612" y="2944898"/>
                </a:moveTo>
                <a:cubicBezTo>
                  <a:pt x="153922" y="2941505"/>
                  <a:pt x="246502" y="2889483"/>
                  <a:pt x="275675" y="2819018"/>
                </a:cubicBezTo>
                <a:cubicBezTo>
                  <a:pt x="304648" y="2892614"/>
                  <a:pt x="403763" y="2945872"/>
                  <a:pt x="521107" y="2945872"/>
                </a:cubicBezTo>
                <a:cubicBezTo>
                  <a:pt x="638453" y="2945872"/>
                  <a:pt x="737567" y="2892613"/>
                  <a:pt x="766540" y="2819017"/>
                </a:cubicBezTo>
                <a:cubicBezTo>
                  <a:pt x="795133" y="2888142"/>
                  <a:pt x="884783" y="2939514"/>
                  <a:pt x="993299" y="2944464"/>
                </a:cubicBezTo>
                <a:lnTo>
                  <a:pt x="776840" y="3657264"/>
                </a:lnTo>
                <a:lnTo>
                  <a:pt x="258940" y="3657264"/>
                </a:lnTo>
                <a:close/>
                <a:moveTo>
                  <a:pt x="809102" y="564558"/>
                </a:moveTo>
                <a:lnTo>
                  <a:pt x="1035914" y="564558"/>
                </a:lnTo>
                <a:lnTo>
                  <a:pt x="1035915" y="2838682"/>
                </a:lnTo>
                <a:cubicBezTo>
                  <a:pt x="1029586" y="2840409"/>
                  <a:pt x="1023074" y="2840731"/>
                  <a:pt x="1016490" y="2840731"/>
                </a:cubicBezTo>
                <a:cubicBezTo>
                  <a:pt x="901952" y="2840731"/>
                  <a:pt x="809102" y="2743612"/>
                  <a:pt x="809101" y="2623810"/>
                </a:cubicBezTo>
                <a:close/>
                <a:moveTo>
                  <a:pt x="310569" y="564558"/>
                </a:moveTo>
                <a:lnTo>
                  <a:pt x="725347" y="564558"/>
                </a:lnTo>
                <a:lnTo>
                  <a:pt x="725347" y="2633342"/>
                </a:lnTo>
                <a:cubicBezTo>
                  <a:pt x="725347" y="2747880"/>
                  <a:pt x="632496" y="2840731"/>
                  <a:pt x="517958" y="2840731"/>
                </a:cubicBezTo>
                <a:cubicBezTo>
                  <a:pt x="403420" y="2840731"/>
                  <a:pt x="310569" y="2747880"/>
                  <a:pt x="310569" y="2633342"/>
                </a:cubicBezTo>
                <a:close/>
                <a:moveTo>
                  <a:pt x="0" y="564557"/>
                </a:moveTo>
                <a:lnTo>
                  <a:pt x="226813" y="564557"/>
                </a:lnTo>
                <a:lnTo>
                  <a:pt x="226813" y="2623810"/>
                </a:lnTo>
                <a:cubicBezTo>
                  <a:pt x="226813" y="2743612"/>
                  <a:pt x="133962" y="2840731"/>
                  <a:pt x="19424" y="2840730"/>
                </a:cubicBezTo>
                <a:cubicBezTo>
                  <a:pt x="12841" y="2840730"/>
                  <a:pt x="6329" y="2840409"/>
                  <a:pt x="0" y="2838682"/>
                </a:cubicBezTo>
                <a:close/>
                <a:moveTo>
                  <a:pt x="71964" y="71964"/>
                </a:moveTo>
                <a:cubicBezTo>
                  <a:pt x="116427" y="27501"/>
                  <a:pt x="177852" y="0"/>
                  <a:pt x="245701" y="0"/>
                </a:cubicBezTo>
                <a:lnTo>
                  <a:pt x="790215" y="0"/>
                </a:lnTo>
                <a:cubicBezTo>
                  <a:pt x="925912" y="0"/>
                  <a:pt x="1035916" y="110004"/>
                  <a:pt x="1035916" y="245701"/>
                </a:cubicBezTo>
                <a:cubicBezTo>
                  <a:pt x="1035916" y="327601"/>
                  <a:pt x="1035915" y="409501"/>
                  <a:pt x="1035915" y="491401"/>
                </a:cubicBezTo>
                <a:lnTo>
                  <a:pt x="0" y="491401"/>
                </a:lnTo>
                <a:lnTo>
                  <a:pt x="0" y="245701"/>
                </a:lnTo>
                <a:cubicBezTo>
                  <a:pt x="0" y="177853"/>
                  <a:pt x="27501" y="116427"/>
                  <a:pt x="71964" y="71964"/>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83" name="Rounded Rectangle 51">
            <a:extLst>
              <a:ext uri="{FF2B5EF4-FFF2-40B4-BE49-F238E27FC236}">
                <a16:creationId xmlns="" xmlns:a16="http://schemas.microsoft.com/office/drawing/2014/main" id="{B83253D3-E181-4488-9CD9-39D21527F719}"/>
              </a:ext>
            </a:extLst>
          </p:cNvPr>
          <p:cNvSpPr/>
          <p:nvPr/>
        </p:nvSpPr>
        <p:spPr>
          <a:xfrm rot="16200000" flipH="1">
            <a:off x="5522585" y="5392836"/>
            <a:ext cx="541566" cy="510026"/>
          </a:xfrm>
          <a:custGeom>
            <a:avLst/>
            <a:gdLst/>
            <a:ahLst/>
            <a:cxnLst/>
            <a:rect l="l" t="t" r="r" b="b"/>
            <a:pathLst>
              <a:path w="2928608" h="2758049">
                <a:moveTo>
                  <a:pt x="2797052" y="1199936"/>
                </a:moveTo>
                <a:lnTo>
                  <a:pt x="2797052" y="1541978"/>
                </a:lnTo>
                <a:cubicBezTo>
                  <a:pt x="2797052" y="1578306"/>
                  <a:pt x="2826502" y="1607756"/>
                  <a:pt x="2862830" y="1607756"/>
                </a:cubicBezTo>
                <a:lnTo>
                  <a:pt x="2862830" y="1607755"/>
                </a:lnTo>
                <a:cubicBezTo>
                  <a:pt x="2899158" y="1607755"/>
                  <a:pt x="2928608" y="1578305"/>
                  <a:pt x="2928608" y="1541977"/>
                </a:cubicBezTo>
                <a:lnTo>
                  <a:pt x="2928607" y="1199936"/>
                </a:lnTo>
                <a:cubicBezTo>
                  <a:pt x="2928607" y="1163608"/>
                  <a:pt x="2899158" y="1134159"/>
                  <a:pt x="2862830" y="1134158"/>
                </a:cubicBezTo>
                <a:cubicBezTo>
                  <a:pt x="2826502" y="1134159"/>
                  <a:pt x="2797052" y="1163608"/>
                  <a:pt x="2797052" y="1199936"/>
                </a:cubicBezTo>
                <a:close/>
                <a:moveTo>
                  <a:pt x="2593193" y="1147315"/>
                </a:moveTo>
                <a:lnTo>
                  <a:pt x="2593193" y="1594601"/>
                </a:lnTo>
                <a:cubicBezTo>
                  <a:pt x="2593193" y="1630929"/>
                  <a:pt x="2622643" y="1660379"/>
                  <a:pt x="2658971" y="1660379"/>
                </a:cubicBezTo>
                <a:lnTo>
                  <a:pt x="2658971" y="1660378"/>
                </a:lnTo>
                <a:cubicBezTo>
                  <a:pt x="2695299" y="1660378"/>
                  <a:pt x="2724749" y="1630928"/>
                  <a:pt x="2724749" y="1594600"/>
                </a:cubicBezTo>
                <a:lnTo>
                  <a:pt x="2724748" y="1147315"/>
                </a:lnTo>
                <a:cubicBezTo>
                  <a:pt x="2724748" y="1110987"/>
                  <a:pt x="2695299" y="1081538"/>
                  <a:pt x="2658971" y="1081537"/>
                </a:cubicBezTo>
                <a:cubicBezTo>
                  <a:pt x="2622643" y="1081538"/>
                  <a:pt x="2593193" y="1110987"/>
                  <a:pt x="2593193" y="1147315"/>
                </a:cubicBezTo>
                <a:close/>
                <a:moveTo>
                  <a:pt x="2389334" y="1121004"/>
                </a:moveTo>
                <a:lnTo>
                  <a:pt x="2389334" y="1620912"/>
                </a:lnTo>
                <a:cubicBezTo>
                  <a:pt x="2389334" y="1657240"/>
                  <a:pt x="2418784" y="1686690"/>
                  <a:pt x="2455112" y="1686690"/>
                </a:cubicBezTo>
                <a:lnTo>
                  <a:pt x="2455112" y="1686689"/>
                </a:lnTo>
                <a:cubicBezTo>
                  <a:pt x="2491440" y="1686689"/>
                  <a:pt x="2520890" y="1657239"/>
                  <a:pt x="2520890" y="1620911"/>
                </a:cubicBezTo>
                <a:lnTo>
                  <a:pt x="2520889" y="1121004"/>
                </a:lnTo>
                <a:cubicBezTo>
                  <a:pt x="2520889" y="1084676"/>
                  <a:pt x="2491440" y="1055227"/>
                  <a:pt x="2455112" y="1055226"/>
                </a:cubicBezTo>
                <a:cubicBezTo>
                  <a:pt x="2418784" y="1055227"/>
                  <a:pt x="2389334" y="1084676"/>
                  <a:pt x="2389334" y="1121004"/>
                </a:cubicBezTo>
                <a:close/>
                <a:moveTo>
                  <a:pt x="1314382" y="1247024"/>
                </a:moveTo>
                <a:cubicBezTo>
                  <a:pt x="1314381" y="1225915"/>
                  <a:pt x="1331494" y="1208803"/>
                  <a:pt x="1352603" y="1208803"/>
                </a:cubicBezTo>
                <a:lnTo>
                  <a:pt x="1410313" y="1208803"/>
                </a:lnTo>
                <a:lnTo>
                  <a:pt x="1410313" y="1146778"/>
                </a:lnTo>
                <a:cubicBezTo>
                  <a:pt x="1410313" y="1145599"/>
                  <a:pt x="1410393" y="1144438"/>
                  <a:pt x="1411688" y="1143457"/>
                </a:cubicBezTo>
                <a:lnTo>
                  <a:pt x="1408531" y="1133444"/>
                </a:lnTo>
                <a:cubicBezTo>
                  <a:pt x="1410371" y="1112415"/>
                  <a:pt x="1428909" y="1096860"/>
                  <a:pt x="1449938" y="1098699"/>
                </a:cubicBezTo>
                <a:lnTo>
                  <a:pt x="2236821" y="1167543"/>
                </a:lnTo>
                <a:cubicBezTo>
                  <a:pt x="2257849" y="1169383"/>
                  <a:pt x="2273405" y="1187920"/>
                  <a:pt x="2271565" y="1208950"/>
                </a:cubicBezTo>
                <a:cubicBezTo>
                  <a:pt x="2269725" y="1229978"/>
                  <a:pt x="2251187" y="1245533"/>
                  <a:pt x="2230159" y="1243693"/>
                </a:cubicBezTo>
                <a:cubicBezTo>
                  <a:pt x="1973864" y="1221271"/>
                  <a:pt x="1717570" y="1198849"/>
                  <a:pt x="1461275" y="1176426"/>
                </a:cubicBezTo>
                <a:lnTo>
                  <a:pt x="1461274" y="1208803"/>
                </a:lnTo>
                <a:lnTo>
                  <a:pt x="1518985" y="1208803"/>
                </a:lnTo>
                <a:cubicBezTo>
                  <a:pt x="1540095" y="1208802"/>
                  <a:pt x="1557205" y="1225915"/>
                  <a:pt x="1557206" y="1247025"/>
                </a:cubicBezTo>
                <a:lnTo>
                  <a:pt x="1557207" y="1247023"/>
                </a:lnTo>
                <a:cubicBezTo>
                  <a:pt x="1557207" y="1268132"/>
                  <a:pt x="1540095" y="1285244"/>
                  <a:pt x="1518986" y="1285244"/>
                </a:cubicBezTo>
                <a:cubicBezTo>
                  <a:pt x="1499749" y="1285244"/>
                  <a:pt x="1480511" y="1285243"/>
                  <a:pt x="1461275" y="1285244"/>
                </a:cubicBezTo>
                <a:lnTo>
                  <a:pt x="1461275" y="1337600"/>
                </a:lnTo>
                <a:lnTo>
                  <a:pt x="1518985" y="1337600"/>
                </a:lnTo>
                <a:cubicBezTo>
                  <a:pt x="1540095" y="1337600"/>
                  <a:pt x="1557206" y="1354713"/>
                  <a:pt x="1557206" y="1375821"/>
                </a:cubicBezTo>
                <a:lnTo>
                  <a:pt x="1557207" y="1375820"/>
                </a:lnTo>
                <a:cubicBezTo>
                  <a:pt x="1557206" y="1396928"/>
                  <a:pt x="1540095" y="1414041"/>
                  <a:pt x="1518986" y="1414041"/>
                </a:cubicBezTo>
                <a:cubicBezTo>
                  <a:pt x="1499750" y="1414041"/>
                  <a:pt x="1480511" y="1414041"/>
                  <a:pt x="1461275" y="1414042"/>
                </a:cubicBezTo>
                <a:lnTo>
                  <a:pt x="1461275" y="1466398"/>
                </a:lnTo>
                <a:lnTo>
                  <a:pt x="1518985" y="1466398"/>
                </a:lnTo>
                <a:cubicBezTo>
                  <a:pt x="1540095" y="1466398"/>
                  <a:pt x="1557206" y="1483509"/>
                  <a:pt x="1557206" y="1504618"/>
                </a:cubicBezTo>
                <a:lnTo>
                  <a:pt x="1557207" y="1504619"/>
                </a:lnTo>
                <a:cubicBezTo>
                  <a:pt x="1557207" y="1525727"/>
                  <a:pt x="1540094" y="1542838"/>
                  <a:pt x="1518986" y="1542839"/>
                </a:cubicBezTo>
                <a:cubicBezTo>
                  <a:pt x="1499749" y="1542839"/>
                  <a:pt x="1480511" y="1542838"/>
                  <a:pt x="1461275" y="1542839"/>
                </a:cubicBezTo>
                <a:lnTo>
                  <a:pt x="1461274" y="1575412"/>
                </a:lnTo>
                <a:lnTo>
                  <a:pt x="2226550" y="1494978"/>
                </a:lnTo>
                <a:cubicBezTo>
                  <a:pt x="2247542" y="1492772"/>
                  <a:pt x="2266350" y="1508001"/>
                  <a:pt x="2268556" y="1528995"/>
                </a:cubicBezTo>
                <a:cubicBezTo>
                  <a:pt x="2270763" y="1549988"/>
                  <a:pt x="2255534" y="1568794"/>
                  <a:pt x="2234542" y="1571000"/>
                </a:cubicBezTo>
                <a:cubicBezTo>
                  <a:pt x="1972686" y="1598522"/>
                  <a:pt x="1710833" y="1626046"/>
                  <a:pt x="1448978" y="1653567"/>
                </a:cubicBezTo>
                <a:cubicBezTo>
                  <a:pt x="1427984" y="1655774"/>
                  <a:pt x="1409178" y="1640544"/>
                  <a:pt x="1406971" y="1619551"/>
                </a:cubicBezTo>
                <a:cubicBezTo>
                  <a:pt x="1406474" y="1614827"/>
                  <a:pt x="1406862" y="1610214"/>
                  <a:pt x="1410805" y="1606610"/>
                </a:cubicBezTo>
                <a:lnTo>
                  <a:pt x="1410312" y="1605422"/>
                </a:lnTo>
                <a:lnTo>
                  <a:pt x="1410312" y="1542839"/>
                </a:lnTo>
                <a:lnTo>
                  <a:pt x="1352603" y="1542841"/>
                </a:lnTo>
                <a:cubicBezTo>
                  <a:pt x="1331494" y="1542841"/>
                  <a:pt x="1314382" y="1525729"/>
                  <a:pt x="1314382" y="1504619"/>
                </a:cubicBezTo>
                <a:cubicBezTo>
                  <a:pt x="1314382" y="1483510"/>
                  <a:pt x="1331493" y="1466397"/>
                  <a:pt x="1352603" y="1466398"/>
                </a:cubicBezTo>
                <a:lnTo>
                  <a:pt x="1410312" y="1466398"/>
                </a:lnTo>
                <a:lnTo>
                  <a:pt x="1410313" y="1414042"/>
                </a:lnTo>
                <a:lnTo>
                  <a:pt x="1352603" y="1414042"/>
                </a:lnTo>
                <a:cubicBezTo>
                  <a:pt x="1331494" y="1414041"/>
                  <a:pt x="1314383" y="1396930"/>
                  <a:pt x="1314382" y="1375820"/>
                </a:cubicBezTo>
                <a:cubicBezTo>
                  <a:pt x="1314383" y="1354713"/>
                  <a:pt x="1331494" y="1337600"/>
                  <a:pt x="1352603" y="1337601"/>
                </a:cubicBezTo>
                <a:lnTo>
                  <a:pt x="1410312" y="1337600"/>
                </a:lnTo>
                <a:lnTo>
                  <a:pt x="1410312" y="1285244"/>
                </a:lnTo>
                <a:lnTo>
                  <a:pt x="1352603" y="1285244"/>
                </a:lnTo>
                <a:cubicBezTo>
                  <a:pt x="1331494" y="1285244"/>
                  <a:pt x="1314381" y="1268133"/>
                  <a:pt x="1314382" y="1247024"/>
                </a:cubicBezTo>
                <a:close/>
                <a:moveTo>
                  <a:pt x="1171967" y="72000"/>
                </a:moveTo>
                <a:lnTo>
                  <a:pt x="1171967" y="288000"/>
                </a:lnTo>
                <a:cubicBezTo>
                  <a:pt x="1171967" y="327765"/>
                  <a:pt x="1204202" y="360000"/>
                  <a:pt x="1243967" y="360000"/>
                </a:cubicBezTo>
                <a:cubicBezTo>
                  <a:pt x="1283732" y="360000"/>
                  <a:pt x="1315967" y="327765"/>
                  <a:pt x="1315967" y="288000"/>
                </a:cubicBezTo>
                <a:lnTo>
                  <a:pt x="1315967" y="72000"/>
                </a:lnTo>
                <a:cubicBezTo>
                  <a:pt x="1315967" y="32235"/>
                  <a:pt x="1283732" y="0"/>
                  <a:pt x="1243967" y="0"/>
                </a:cubicBezTo>
                <a:cubicBezTo>
                  <a:pt x="1204202" y="0"/>
                  <a:pt x="1171967" y="32235"/>
                  <a:pt x="1171967" y="72000"/>
                </a:cubicBezTo>
                <a:close/>
                <a:moveTo>
                  <a:pt x="1171966" y="2470049"/>
                </a:moveTo>
                <a:lnTo>
                  <a:pt x="1171966" y="2686049"/>
                </a:lnTo>
                <a:cubicBezTo>
                  <a:pt x="1171966" y="2725814"/>
                  <a:pt x="1204201" y="2758049"/>
                  <a:pt x="1243966" y="2758049"/>
                </a:cubicBezTo>
                <a:cubicBezTo>
                  <a:pt x="1283731" y="2758049"/>
                  <a:pt x="1315966" y="2725814"/>
                  <a:pt x="1315966" y="2686049"/>
                </a:cubicBezTo>
                <a:lnTo>
                  <a:pt x="1315966" y="2470049"/>
                </a:lnTo>
                <a:cubicBezTo>
                  <a:pt x="1315966" y="2430284"/>
                  <a:pt x="1283731" y="2398049"/>
                  <a:pt x="1243966" y="2398049"/>
                </a:cubicBezTo>
                <a:cubicBezTo>
                  <a:pt x="1204201" y="2398049"/>
                  <a:pt x="1171966" y="2430284"/>
                  <a:pt x="1171966" y="2470049"/>
                </a:cubicBezTo>
                <a:close/>
                <a:moveTo>
                  <a:pt x="515345" y="1370958"/>
                </a:moveTo>
                <a:cubicBezTo>
                  <a:pt x="515344" y="1558300"/>
                  <a:pt x="586814" y="1745642"/>
                  <a:pt x="729750" y="1888579"/>
                </a:cubicBezTo>
                <a:cubicBezTo>
                  <a:pt x="1015625" y="2174454"/>
                  <a:pt x="1479119" y="2174454"/>
                  <a:pt x="1764994" y="1888580"/>
                </a:cubicBezTo>
                <a:lnTo>
                  <a:pt x="1940572" y="1713001"/>
                </a:lnTo>
                <a:lnTo>
                  <a:pt x="2136413" y="1713002"/>
                </a:lnTo>
                <a:cubicBezTo>
                  <a:pt x="2215124" y="1713001"/>
                  <a:pt x="2278929" y="1649195"/>
                  <a:pt x="2278929" y="1570486"/>
                </a:cubicBezTo>
                <a:lnTo>
                  <a:pt x="2278929" y="1374645"/>
                </a:lnTo>
                <a:lnTo>
                  <a:pt x="2282614" y="1370959"/>
                </a:lnTo>
                <a:lnTo>
                  <a:pt x="2278929" y="1367272"/>
                </a:lnTo>
                <a:lnTo>
                  <a:pt x="2278929" y="1171432"/>
                </a:lnTo>
                <a:cubicBezTo>
                  <a:pt x="2278929" y="1092722"/>
                  <a:pt x="2215123" y="1028916"/>
                  <a:pt x="2136413" y="1028916"/>
                </a:cubicBezTo>
                <a:lnTo>
                  <a:pt x="1940571" y="1028916"/>
                </a:lnTo>
                <a:cubicBezTo>
                  <a:pt x="1882045" y="970390"/>
                  <a:pt x="1823519" y="911862"/>
                  <a:pt x="1764993" y="853336"/>
                </a:cubicBezTo>
                <a:cubicBezTo>
                  <a:pt x="1479118" y="567461"/>
                  <a:pt x="1015625" y="567462"/>
                  <a:pt x="729750" y="853336"/>
                </a:cubicBezTo>
                <a:cubicBezTo>
                  <a:pt x="586813" y="996273"/>
                  <a:pt x="515344" y="1183616"/>
                  <a:pt x="515345" y="1370958"/>
                </a:cubicBezTo>
                <a:close/>
                <a:moveTo>
                  <a:pt x="388776" y="2386770"/>
                </a:moveTo>
                <a:cubicBezTo>
                  <a:pt x="388776" y="2405196"/>
                  <a:pt x="395805" y="2423622"/>
                  <a:pt x="409865" y="2437681"/>
                </a:cubicBezTo>
                <a:cubicBezTo>
                  <a:pt x="437983" y="2465800"/>
                  <a:pt x="483570" y="2465800"/>
                  <a:pt x="511688" y="2437681"/>
                </a:cubicBezTo>
                <a:lnTo>
                  <a:pt x="664423" y="2284946"/>
                </a:lnTo>
                <a:cubicBezTo>
                  <a:pt x="692541" y="2256828"/>
                  <a:pt x="692541" y="2211241"/>
                  <a:pt x="664423" y="2183123"/>
                </a:cubicBezTo>
                <a:cubicBezTo>
                  <a:pt x="636305" y="2155005"/>
                  <a:pt x="590718" y="2155005"/>
                  <a:pt x="562599" y="2183123"/>
                </a:cubicBezTo>
                <a:lnTo>
                  <a:pt x="409865" y="2335858"/>
                </a:lnTo>
                <a:cubicBezTo>
                  <a:pt x="395805" y="2349917"/>
                  <a:pt x="388776" y="2368343"/>
                  <a:pt x="388776" y="2386770"/>
                </a:cubicBezTo>
                <a:close/>
                <a:moveTo>
                  <a:pt x="388776" y="365689"/>
                </a:moveTo>
                <a:cubicBezTo>
                  <a:pt x="388776" y="384115"/>
                  <a:pt x="395805" y="402541"/>
                  <a:pt x="409865" y="416600"/>
                </a:cubicBezTo>
                <a:lnTo>
                  <a:pt x="562599" y="569335"/>
                </a:lnTo>
                <a:cubicBezTo>
                  <a:pt x="590718" y="597454"/>
                  <a:pt x="636305" y="597454"/>
                  <a:pt x="664423" y="569335"/>
                </a:cubicBezTo>
                <a:cubicBezTo>
                  <a:pt x="692541" y="541217"/>
                  <a:pt x="692541" y="495630"/>
                  <a:pt x="664423" y="467512"/>
                </a:cubicBezTo>
                <a:lnTo>
                  <a:pt x="511688" y="314777"/>
                </a:lnTo>
                <a:cubicBezTo>
                  <a:pt x="483570" y="286659"/>
                  <a:pt x="437983" y="286659"/>
                  <a:pt x="409865" y="314777"/>
                </a:cubicBezTo>
                <a:cubicBezTo>
                  <a:pt x="395805" y="328836"/>
                  <a:pt x="388776" y="347262"/>
                  <a:pt x="388776" y="365689"/>
                </a:cubicBezTo>
                <a:close/>
                <a:moveTo>
                  <a:pt x="0" y="1379024"/>
                </a:moveTo>
                <a:cubicBezTo>
                  <a:pt x="0" y="1418789"/>
                  <a:pt x="32235" y="1451024"/>
                  <a:pt x="72000" y="1451024"/>
                </a:cubicBezTo>
                <a:lnTo>
                  <a:pt x="288000" y="1451024"/>
                </a:lnTo>
                <a:cubicBezTo>
                  <a:pt x="327765" y="1451024"/>
                  <a:pt x="360000" y="1418789"/>
                  <a:pt x="360000" y="1379024"/>
                </a:cubicBezTo>
                <a:cubicBezTo>
                  <a:pt x="360000" y="1339259"/>
                  <a:pt x="327765" y="1307024"/>
                  <a:pt x="288000" y="1307024"/>
                </a:cubicBezTo>
                <a:lnTo>
                  <a:pt x="72000" y="1307024"/>
                </a:lnTo>
                <a:cubicBezTo>
                  <a:pt x="32235" y="1307024"/>
                  <a:pt x="0" y="1339259"/>
                  <a:pt x="0" y="1379024"/>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sp>
        <p:nvSpPr>
          <p:cNvPr id="84" name="Rectangle 16">
            <a:extLst>
              <a:ext uri="{FF2B5EF4-FFF2-40B4-BE49-F238E27FC236}">
                <a16:creationId xmlns="" xmlns:a16="http://schemas.microsoft.com/office/drawing/2014/main" id="{EE8124F3-717D-48CF-A47F-1E6B4110895D}"/>
              </a:ext>
            </a:extLst>
          </p:cNvPr>
          <p:cNvSpPr/>
          <p:nvPr/>
        </p:nvSpPr>
        <p:spPr>
          <a:xfrm rot="2700000">
            <a:off x="7335568" y="4878168"/>
            <a:ext cx="389390" cy="698103"/>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5" name="Rectangle 7">
            <a:extLst>
              <a:ext uri="{FF2B5EF4-FFF2-40B4-BE49-F238E27FC236}">
                <a16:creationId xmlns="" xmlns:a16="http://schemas.microsoft.com/office/drawing/2014/main" id="{84693C49-05C6-4CD0-A900-4B843CF3016D}"/>
              </a:ext>
            </a:extLst>
          </p:cNvPr>
          <p:cNvSpPr/>
          <p:nvPr/>
        </p:nvSpPr>
        <p:spPr>
          <a:xfrm rot="18900000">
            <a:off x="9296024" y="5564840"/>
            <a:ext cx="225664" cy="502732"/>
          </a:xfrm>
          <a:custGeom>
            <a:avLst/>
            <a:gdLst/>
            <a:ahLst/>
            <a:cxnLst/>
            <a:rect l="l" t="t" r="r" b="b"/>
            <a:pathLst>
              <a:path w="154109" h="343323">
                <a:moveTo>
                  <a:pt x="102909" y="313772"/>
                </a:moveTo>
                <a:lnTo>
                  <a:pt x="102909" y="328547"/>
                </a:lnTo>
                <a:cubicBezTo>
                  <a:pt x="102909" y="336708"/>
                  <a:pt x="96294" y="343322"/>
                  <a:pt x="88133" y="343323"/>
                </a:cubicBezTo>
                <a:lnTo>
                  <a:pt x="65975" y="343322"/>
                </a:lnTo>
                <a:cubicBezTo>
                  <a:pt x="57814" y="343322"/>
                  <a:pt x="51199" y="336708"/>
                  <a:pt x="51199" y="328547"/>
                </a:cubicBezTo>
                <a:cubicBezTo>
                  <a:pt x="51199" y="323622"/>
                  <a:pt x="51200" y="318696"/>
                  <a:pt x="51200" y="313771"/>
                </a:cubicBezTo>
                <a:close/>
                <a:moveTo>
                  <a:pt x="123327" y="15459"/>
                </a:moveTo>
                <a:cubicBezTo>
                  <a:pt x="141678" y="29245"/>
                  <a:pt x="152926" y="50497"/>
                  <a:pt x="154008" y="73425"/>
                </a:cubicBezTo>
                <a:cubicBezTo>
                  <a:pt x="155089" y="96353"/>
                  <a:pt x="145890" y="118568"/>
                  <a:pt x="128916" y="134021"/>
                </a:cubicBezTo>
                <a:lnTo>
                  <a:pt x="119294" y="123450"/>
                </a:lnTo>
                <a:cubicBezTo>
                  <a:pt x="133118" y="110865"/>
                  <a:pt x="140611" y="92772"/>
                  <a:pt x="139730" y="74098"/>
                </a:cubicBezTo>
                <a:cubicBezTo>
                  <a:pt x="138850" y="55424"/>
                  <a:pt x="129689" y="38115"/>
                  <a:pt x="114743" y="26887"/>
                </a:cubicBezTo>
                <a:close/>
                <a:moveTo>
                  <a:pt x="136698" y="17411"/>
                </a:moveTo>
                <a:cubicBezTo>
                  <a:pt x="103758" y="-15529"/>
                  <a:pt x="50351" y="-15529"/>
                  <a:pt x="17412" y="17411"/>
                </a:cubicBezTo>
                <a:cubicBezTo>
                  <a:pt x="-15528" y="50351"/>
                  <a:pt x="-15528" y="103757"/>
                  <a:pt x="17412" y="136697"/>
                </a:cubicBezTo>
                <a:cubicBezTo>
                  <a:pt x="50351" y="169637"/>
                  <a:pt x="103758" y="169637"/>
                  <a:pt x="136698" y="136697"/>
                </a:cubicBezTo>
                <a:cubicBezTo>
                  <a:pt x="169637" y="103757"/>
                  <a:pt x="169637" y="50351"/>
                  <a:pt x="136698" y="17411"/>
                </a:cubicBezTo>
                <a:close/>
                <a:moveTo>
                  <a:pt x="154109" y="0"/>
                </a:moveTo>
                <a:cubicBezTo>
                  <a:pt x="196665" y="42556"/>
                  <a:pt x="196665" y="111552"/>
                  <a:pt x="154109" y="154108"/>
                </a:cubicBezTo>
                <a:cubicBezTo>
                  <a:pt x="139576" y="168641"/>
                  <a:pt x="121959" y="178211"/>
                  <a:pt x="102912" y="180994"/>
                </a:cubicBezTo>
                <a:lnTo>
                  <a:pt x="102912" y="308310"/>
                </a:lnTo>
                <a:lnTo>
                  <a:pt x="51197" y="308310"/>
                </a:lnTo>
                <a:lnTo>
                  <a:pt x="51197" y="180994"/>
                </a:lnTo>
                <a:cubicBezTo>
                  <a:pt x="32150" y="178211"/>
                  <a:pt x="14534" y="168641"/>
                  <a:pt x="0" y="154108"/>
                </a:cubicBezTo>
                <a:cubicBezTo>
                  <a:pt x="-42555" y="111552"/>
                  <a:pt x="-42555" y="42556"/>
                  <a:pt x="0" y="0"/>
                </a:cubicBezTo>
                <a:cubicBezTo>
                  <a:pt x="42556" y="-42556"/>
                  <a:pt x="111553" y="-42556"/>
                  <a:pt x="154109"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86" name="Oval 44">
            <a:extLst>
              <a:ext uri="{FF2B5EF4-FFF2-40B4-BE49-F238E27FC236}">
                <a16:creationId xmlns="" xmlns:a16="http://schemas.microsoft.com/office/drawing/2014/main" id="{94195A6D-E3B2-4E10-BD54-AC5E4FED7A15}"/>
              </a:ext>
            </a:extLst>
          </p:cNvPr>
          <p:cNvSpPr>
            <a:spLocks noChangeAspect="1"/>
          </p:cNvSpPr>
          <p:nvPr/>
        </p:nvSpPr>
        <p:spPr>
          <a:xfrm>
            <a:off x="10986808" y="5075966"/>
            <a:ext cx="478148" cy="569324"/>
          </a:xfrm>
          <a:custGeom>
            <a:avLst/>
            <a:gdLst/>
            <a:ahLst/>
            <a:cxnLst/>
            <a:rect l="l" t="t" r="r" b="b"/>
            <a:pathLst>
              <a:path w="2721114" h="3240000">
                <a:moveTo>
                  <a:pt x="2519839" y="2469622"/>
                </a:moveTo>
                <a:lnTo>
                  <a:pt x="2201779" y="2787682"/>
                </a:lnTo>
                <a:lnTo>
                  <a:pt x="2003023" y="2588926"/>
                </a:lnTo>
                <a:lnTo>
                  <a:pt x="1901669" y="2690281"/>
                </a:lnTo>
                <a:lnTo>
                  <a:pt x="2203868" y="2992480"/>
                </a:lnTo>
                <a:lnTo>
                  <a:pt x="2305222" y="2891125"/>
                </a:lnTo>
                <a:lnTo>
                  <a:pt x="2303133" y="2889037"/>
                </a:lnTo>
                <a:lnTo>
                  <a:pt x="2621194" y="2570977"/>
                </a:lnTo>
                <a:close/>
                <a:moveTo>
                  <a:pt x="2263914" y="2238970"/>
                </a:moveTo>
                <a:cubicBezTo>
                  <a:pt x="2516419" y="2238970"/>
                  <a:pt x="2721114" y="2443665"/>
                  <a:pt x="2721114" y="2696170"/>
                </a:cubicBezTo>
                <a:cubicBezTo>
                  <a:pt x="2721114" y="2948675"/>
                  <a:pt x="2516419" y="3153370"/>
                  <a:pt x="2263914" y="3153370"/>
                </a:cubicBezTo>
                <a:cubicBezTo>
                  <a:pt x="2011409" y="3153370"/>
                  <a:pt x="1806714" y="2948675"/>
                  <a:pt x="1806714" y="2696170"/>
                </a:cubicBezTo>
                <a:cubicBezTo>
                  <a:pt x="1806714" y="2443665"/>
                  <a:pt x="2011409" y="2238970"/>
                  <a:pt x="2263914" y="2238970"/>
                </a:cubicBezTo>
                <a:close/>
                <a:moveTo>
                  <a:pt x="1576134" y="17032"/>
                </a:moveTo>
                <a:lnTo>
                  <a:pt x="2276728" y="17032"/>
                </a:lnTo>
                <a:lnTo>
                  <a:pt x="2276728" y="17033"/>
                </a:lnTo>
                <a:lnTo>
                  <a:pt x="1576135" y="17033"/>
                </a:lnTo>
                <a:close/>
                <a:moveTo>
                  <a:pt x="0" y="17032"/>
                </a:moveTo>
                <a:lnTo>
                  <a:pt x="1321887" y="17032"/>
                </a:lnTo>
                <a:lnTo>
                  <a:pt x="1321887" y="996125"/>
                </a:lnTo>
                <a:lnTo>
                  <a:pt x="2276728" y="996125"/>
                </a:lnTo>
                <a:lnTo>
                  <a:pt x="2276728" y="2160187"/>
                </a:lnTo>
                <a:cubicBezTo>
                  <a:pt x="1979345" y="2161001"/>
                  <a:pt x="1738579" y="2402384"/>
                  <a:pt x="1738579" y="2700000"/>
                </a:cubicBezTo>
                <a:cubicBezTo>
                  <a:pt x="1738579" y="2997617"/>
                  <a:pt x="1979345" y="3238999"/>
                  <a:pt x="2276728" y="3239814"/>
                </a:cubicBezTo>
                <a:lnTo>
                  <a:pt x="2276728" y="3240000"/>
                </a:lnTo>
                <a:lnTo>
                  <a:pt x="0" y="3240000"/>
                </a:lnTo>
                <a:close/>
                <a:moveTo>
                  <a:pt x="1436085" y="0"/>
                </a:moveTo>
                <a:lnTo>
                  <a:pt x="2287664" y="888809"/>
                </a:lnTo>
                <a:lnTo>
                  <a:pt x="1436085" y="888809"/>
                </a:lnTo>
                <a:close/>
              </a:path>
            </a:pathLst>
          </a:cu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Tree>
    <p:extLst>
      <p:ext uri="{BB962C8B-B14F-4D97-AF65-F5344CB8AC3E}">
        <p14:creationId xmlns="" xmlns:p14="http://schemas.microsoft.com/office/powerpoint/2010/main" val="1823802265"/>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2"/>
                                        </p:tgtEl>
                                        <p:attrNameLst>
                                          <p:attrName>style.visibility</p:attrName>
                                        </p:attrNameLst>
                                      </p:cBhvr>
                                      <p:to>
                                        <p:strVal val="visible"/>
                                      </p:to>
                                    </p:set>
                                    <p:anim calcmode="lin" valueType="num">
                                      <p:cBhvr additive="base">
                                        <p:cTn id="11" dur="500" fill="hold"/>
                                        <p:tgtEl>
                                          <p:spTgt spid="52"/>
                                        </p:tgtEl>
                                        <p:attrNameLst>
                                          <p:attrName>ppt_x</p:attrName>
                                        </p:attrNameLst>
                                      </p:cBhvr>
                                      <p:tavLst>
                                        <p:tav tm="0">
                                          <p:val>
                                            <p:strVal val="#ppt_x"/>
                                          </p:val>
                                        </p:tav>
                                        <p:tav tm="100000">
                                          <p:val>
                                            <p:strVal val="#ppt_x"/>
                                          </p:val>
                                        </p:tav>
                                      </p:tavLst>
                                    </p:anim>
                                    <p:anim calcmode="lin" valueType="num">
                                      <p:cBhvr additive="base">
                                        <p:cTn id="12" dur="500" fill="hold"/>
                                        <p:tgtEl>
                                          <p:spTgt spid="52"/>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78"/>
                                        </p:tgtEl>
                                        <p:attrNameLst>
                                          <p:attrName>style.visibility</p:attrName>
                                        </p:attrNameLst>
                                      </p:cBhvr>
                                      <p:to>
                                        <p:strVal val="visible"/>
                                      </p:to>
                                    </p:set>
                                    <p:anim calcmode="lin" valueType="num">
                                      <p:cBhvr additive="base">
                                        <p:cTn id="15" dur="500" fill="hold"/>
                                        <p:tgtEl>
                                          <p:spTgt spid="78"/>
                                        </p:tgtEl>
                                        <p:attrNameLst>
                                          <p:attrName>ppt_x</p:attrName>
                                        </p:attrNameLst>
                                      </p:cBhvr>
                                      <p:tavLst>
                                        <p:tav tm="0">
                                          <p:val>
                                            <p:strVal val="#ppt_x"/>
                                          </p:val>
                                        </p:tav>
                                        <p:tav tm="100000">
                                          <p:val>
                                            <p:strVal val="#ppt_x"/>
                                          </p:val>
                                        </p:tav>
                                      </p:tavLst>
                                    </p:anim>
                                    <p:anim calcmode="lin" valueType="num">
                                      <p:cBhvr additive="base">
                                        <p:cTn id="16" dur="500" fill="hold"/>
                                        <p:tgtEl>
                                          <p:spTgt spid="78"/>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39"/>
                                        </p:tgtEl>
                                        <p:attrNameLst>
                                          <p:attrName>style.visibility</p:attrName>
                                        </p:attrNameLst>
                                      </p:cBhvr>
                                      <p:to>
                                        <p:strVal val="visible"/>
                                      </p:to>
                                    </p:set>
                                    <p:anim calcmode="lin" valueType="num">
                                      <p:cBhvr additive="base">
                                        <p:cTn id="19" dur="500" fill="hold"/>
                                        <p:tgtEl>
                                          <p:spTgt spid="39"/>
                                        </p:tgtEl>
                                        <p:attrNameLst>
                                          <p:attrName>ppt_x</p:attrName>
                                        </p:attrNameLst>
                                      </p:cBhvr>
                                      <p:tavLst>
                                        <p:tav tm="0">
                                          <p:val>
                                            <p:strVal val="#ppt_x"/>
                                          </p:val>
                                        </p:tav>
                                        <p:tav tm="100000">
                                          <p:val>
                                            <p:strVal val="#ppt_x"/>
                                          </p:val>
                                        </p:tav>
                                      </p:tavLst>
                                    </p:anim>
                                    <p:anim calcmode="lin" valueType="num">
                                      <p:cBhvr additive="base">
                                        <p:cTn id="20" dur="500" fill="hold"/>
                                        <p:tgtEl>
                                          <p:spTgt spid="39"/>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40"/>
                                        </p:tgtEl>
                                        <p:attrNameLst>
                                          <p:attrName>style.visibility</p:attrName>
                                        </p:attrNameLst>
                                      </p:cBhvr>
                                      <p:to>
                                        <p:strVal val="visible"/>
                                      </p:to>
                                    </p:set>
                                    <p:anim calcmode="lin" valueType="num">
                                      <p:cBhvr additive="base">
                                        <p:cTn id="23" dur="500" fill="hold"/>
                                        <p:tgtEl>
                                          <p:spTgt spid="40"/>
                                        </p:tgtEl>
                                        <p:attrNameLst>
                                          <p:attrName>ppt_x</p:attrName>
                                        </p:attrNameLst>
                                      </p:cBhvr>
                                      <p:tavLst>
                                        <p:tav tm="0">
                                          <p:val>
                                            <p:strVal val="#ppt_x"/>
                                          </p:val>
                                        </p:tav>
                                        <p:tav tm="100000">
                                          <p:val>
                                            <p:strVal val="#ppt_x"/>
                                          </p:val>
                                        </p:tav>
                                      </p:tavLst>
                                    </p:anim>
                                    <p:anim calcmode="lin" valueType="num">
                                      <p:cBhvr additive="base">
                                        <p:cTn id="24" dur="500" fill="hold"/>
                                        <p:tgtEl>
                                          <p:spTgt spid="40"/>
                                        </p:tgtEl>
                                        <p:attrNameLst>
                                          <p:attrName>ppt_y</p:attrName>
                                        </p:attrNameLst>
                                      </p:cBhvr>
                                      <p:tavLst>
                                        <p:tav tm="0">
                                          <p:val>
                                            <p:strVal val="1+#ppt_h/2"/>
                                          </p:val>
                                        </p:tav>
                                        <p:tav tm="100000">
                                          <p:val>
                                            <p:strVal val="#ppt_y"/>
                                          </p:val>
                                        </p:tav>
                                      </p:tavLst>
                                    </p:anim>
                                  </p:childTnLst>
                                </p:cTn>
                              </p:par>
                            </p:childTnLst>
                          </p:cTn>
                        </p:par>
                        <p:par>
                          <p:cTn id="25" fill="hold">
                            <p:stCondLst>
                              <p:cond delay="500"/>
                            </p:stCondLst>
                            <p:childTnLst>
                              <p:par>
                                <p:cTn id="26" presetID="2" presetClass="entr" presetSubtype="4" fill="hold" nodeType="afterEffect">
                                  <p:stCondLst>
                                    <p:cond delay="0"/>
                                  </p:stCondLst>
                                  <p:childTnLst>
                                    <p:set>
                                      <p:cBhvr>
                                        <p:cTn id="27" dur="1" fill="hold">
                                          <p:stCondLst>
                                            <p:cond delay="0"/>
                                          </p:stCondLst>
                                        </p:cTn>
                                        <p:tgtEl>
                                          <p:spTgt spid="6"/>
                                        </p:tgtEl>
                                        <p:attrNameLst>
                                          <p:attrName>style.visibility</p:attrName>
                                        </p:attrNameLst>
                                      </p:cBhvr>
                                      <p:to>
                                        <p:strVal val="visible"/>
                                      </p:to>
                                    </p:set>
                                    <p:anim calcmode="lin" valueType="num">
                                      <p:cBhvr additive="base">
                                        <p:cTn id="28" dur="500" fill="hold"/>
                                        <p:tgtEl>
                                          <p:spTgt spid="6"/>
                                        </p:tgtEl>
                                        <p:attrNameLst>
                                          <p:attrName>ppt_x</p:attrName>
                                        </p:attrNameLst>
                                      </p:cBhvr>
                                      <p:tavLst>
                                        <p:tav tm="0">
                                          <p:val>
                                            <p:strVal val="#ppt_x"/>
                                          </p:val>
                                        </p:tav>
                                        <p:tav tm="100000">
                                          <p:val>
                                            <p:strVal val="#ppt_x"/>
                                          </p:val>
                                        </p:tav>
                                      </p:tavLst>
                                    </p:anim>
                                    <p:anim calcmode="lin" valueType="num">
                                      <p:cBhvr additive="base">
                                        <p:cTn id="29" dur="500" fill="hold"/>
                                        <p:tgtEl>
                                          <p:spTgt spid="6"/>
                                        </p:tgtEl>
                                        <p:attrNameLst>
                                          <p:attrName>ppt_y</p:attrName>
                                        </p:attrNameLst>
                                      </p:cBhvr>
                                      <p:tavLst>
                                        <p:tav tm="0">
                                          <p:val>
                                            <p:strVal val="1+#ppt_h/2"/>
                                          </p:val>
                                        </p:tav>
                                        <p:tav tm="100000">
                                          <p:val>
                                            <p:strVal val="#ppt_y"/>
                                          </p:val>
                                        </p:tav>
                                      </p:tavLst>
                                    </p:anim>
                                  </p:childTnLst>
                                </p:cTn>
                              </p:par>
                            </p:childTnLst>
                          </p:cTn>
                        </p:par>
                        <p:par>
                          <p:cTn id="30" fill="hold">
                            <p:stCondLst>
                              <p:cond delay="1000"/>
                            </p:stCondLst>
                            <p:childTnLst>
                              <p:par>
                                <p:cTn id="31" presetID="2" presetClass="entr" presetSubtype="4" fill="hold" grpId="0" nodeType="afterEffect">
                                  <p:stCondLst>
                                    <p:cond delay="0"/>
                                  </p:stCondLst>
                                  <p:childTnLst>
                                    <p:set>
                                      <p:cBhvr>
                                        <p:cTn id="32" dur="1" fill="hold">
                                          <p:stCondLst>
                                            <p:cond delay="0"/>
                                          </p:stCondLst>
                                        </p:cTn>
                                        <p:tgtEl>
                                          <p:spTgt spid="67"/>
                                        </p:tgtEl>
                                        <p:attrNameLst>
                                          <p:attrName>style.visibility</p:attrName>
                                        </p:attrNameLst>
                                      </p:cBhvr>
                                      <p:to>
                                        <p:strVal val="visible"/>
                                      </p:to>
                                    </p:set>
                                    <p:anim calcmode="lin" valueType="num">
                                      <p:cBhvr additive="base">
                                        <p:cTn id="33" dur="500" fill="hold"/>
                                        <p:tgtEl>
                                          <p:spTgt spid="67"/>
                                        </p:tgtEl>
                                        <p:attrNameLst>
                                          <p:attrName>ppt_x</p:attrName>
                                        </p:attrNameLst>
                                      </p:cBhvr>
                                      <p:tavLst>
                                        <p:tav tm="0">
                                          <p:val>
                                            <p:strVal val="#ppt_x"/>
                                          </p:val>
                                        </p:tav>
                                        <p:tav tm="100000">
                                          <p:val>
                                            <p:strVal val="#ppt_x"/>
                                          </p:val>
                                        </p:tav>
                                      </p:tavLst>
                                    </p:anim>
                                    <p:anim calcmode="lin" valueType="num">
                                      <p:cBhvr additive="base">
                                        <p:cTn id="34" dur="500" fill="hold"/>
                                        <p:tgtEl>
                                          <p:spTgt spid="67"/>
                                        </p:tgtEl>
                                        <p:attrNameLst>
                                          <p:attrName>ppt_y</p:attrName>
                                        </p:attrNameLst>
                                      </p:cBhvr>
                                      <p:tavLst>
                                        <p:tav tm="0">
                                          <p:val>
                                            <p:strVal val="1+#ppt_h/2"/>
                                          </p:val>
                                        </p:tav>
                                        <p:tav tm="100000">
                                          <p:val>
                                            <p:strVal val="#ppt_y"/>
                                          </p:val>
                                        </p:tav>
                                      </p:tavLst>
                                    </p:anim>
                                  </p:childTnLst>
                                </p:cTn>
                              </p:par>
                            </p:childTnLst>
                          </p:cTn>
                        </p:par>
                        <p:par>
                          <p:cTn id="35" fill="hold">
                            <p:stCondLst>
                              <p:cond delay="1500"/>
                            </p:stCondLst>
                            <p:childTnLst>
                              <p:par>
                                <p:cTn id="36" presetID="2" presetClass="entr" presetSubtype="4" fill="hold" grpId="0" nodeType="afterEffect">
                                  <p:stCondLst>
                                    <p:cond delay="0"/>
                                  </p:stCondLst>
                                  <p:childTnLst>
                                    <p:set>
                                      <p:cBhvr>
                                        <p:cTn id="37" dur="1" fill="hold">
                                          <p:stCondLst>
                                            <p:cond delay="0"/>
                                          </p:stCondLst>
                                        </p:cTn>
                                        <p:tgtEl>
                                          <p:spTgt spid="77"/>
                                        </p:tgtEl>
                                        <p:attrNameLst>
                                          <p:attrName>style.visibility</p:attrName>
                                        </p:attrNameLst>
                                      </p:cBhvr>
                                      <p:to>
                                        <p:strVal val="visible"/>
                                      </p:to>
                                    </p:set>
                                    <p:anim calcmode="lin" valueType="num">
                                      <p:cBhvr additive="base">
                                        <p:cTn id="38" dur="500" fill="hold"/>
                                        <p:tgtEl>
                                          <p:spTgt spid="77"/>
                                        </p:tgtEl>
                                        <p:attrNameLst>
                                          <p:attrName>ppt_x</p:attrName>
                                        </p:attrNameLst>
                                      </p:cBhvr>
                                      <p:tavLst>
                                        <p:tav tm="0">
                                          <p:val>
                                            <p:strVal val="#ppt_x"/>
                                          </p:val>
                                        </p:tav>
                                        <p:tav tm="100000">
                                          <p:val>
                                            <p:strVal val="#ppt_x"/>
                                          </p:val>
                                        </p:tav>
                                      </p:tavLst>
                                    </p:anim>
                                    <p:anim calcmode="lin" valueType="num">
                                      <p:cBhvr additive="base">
                                        <p:cTn id="39" dur="500" fill="hold"/>
                                        <p:tgtEl>
                                          <p:spTgt spid="77"/>
                                        </p:tgtEl>
                                        <p:attrNameLst>
                                          <p:attrName>ppt_y</p:attrName>
                                        </p:attrNameLst>
                                      </p:cBhvr>
                                      <p:tavLst>
                                        <p:tav tm="0">
                                          <p:val>
                                            <p:strVal val="1+#ppt_h/2"/>
                                          </p:val>
                                        </p:tav>
                                        <p:tav tm="100000">
                                          <p:val>
                                            <p:strVal val="#ppt_y"/>
                                          </p:val>
                                        </p:tav>
                                      </p:tavLst>
                                    </p:anim>
                                  </p:childTnLst>
                                </p:cTn>
                              </p:par>
                            </p:childTnLst>
                          </p:cTn>
                        </p:par>
                        <p:par>
                          <p:cTn id="40" fill="hold">
                            <p:stCondLst>
                              <p:cond delay="2000"/>
                            </p:stCondLst>
                            <p:childTnLst>
                              <p:par>
                                <p:cTn id="41" presetID="2" presetClass="entr" presetSubtype="4" fill="hold" grpId="0" nodeType="afterEffect">
                                  <p:stCondLst>
                                    <p:cond delay="0"/>
                                  </p:stCondLst>
                                  <p:childTnLst>
                                    <p:set>
                                      <p:cBhvr>
                                        <p:cTn id="42" dur="1" fill="hold">
                                          <p:stCondLst>
                                            <p:cond delay="0"/>
                                          </p:stCondLst>
                                        </p:cTn>
                                        <p:tgtEl>
                                          <p:spTgt spid="41"/>
                                        </p:tgtEl>
                                        <p:attrNameLst>
                                          <p:attrName>style.visibility</p:attrName>
                                        </p:attrNameLst>
                                      </p:cBhvr>
                                      <p:to>
                                        <p:strVal val="visible"/>
                                      </p:to>
                                    </p:set>
                                    <p:anim calcmode="lin" valueType="num">
                                      <p:cBhvr additive="base">
                                        <p:cTn id="43" dur="500" fill="hold"/>
                                        <p:tgtEl>
                                          <p:spTgt spid="41"/>
                                        </p:tgtEl>
                                        <p:attrNameLst>
                                          <p:attrName>ppt_x</p:attrName>
                                        </p:attrNameLst>
                                      </p:cBhvr>
                                      <p:tavLst>
                                        <p:tav tm="0">
                                          <p:val>
                                            <p:strVal val="#ppt_x"/>
                                          </p:val>
                                        </p:tav>
                                        <p:tav tm="100000">
                                          <p:val>
                                            <p:strVal val="#ppt_x"/>
                                          </p:val>
                                        </p:tav>
                                      </p:tavLst>
                                    </p:anim>
                                    <p:anim calcmode="lin" valueType="num">
                                      <p:cBhvr additive="base">
                                        <p:cTn id="44" dur="500" fill="hold"/>
                                        <p:tgtEl>
                                          <p:spTgt spid="41"/>
                                        </p:tgtEl>
                                        <p:attrNameLst>
                                          <p:attrName>ppt_y</p:attrName>
                                        </p:attrNameLst>
                                      </p:cBhvr>
                                      <p:tavLst>
                                        <p:tav tm="0">
                                          <p:val>
                                            <p:strVal val="1+#ppt_h/2"/>
                                          </p:val>
                                        </p:tav>
                                        <p:tav tm="100000">
                                          <p:val>
                                            <p:strVal val="#ppt_y"/>
                                          </p:val>
                                        </p:tav>
                                      </p:tavLst>
                                    </p:anim>
                                  </p:childTnLst>
                                </p:cTn>
                              </p:par>
                            </p:childTnLst>
                          </p:cTn>
                        </p:par>
                        <p:par>
                          <p:cTn id="45" fill="hold">
                            <p:stCondLst>
                              <p:cond delay="2500"/>
                            </p:stCondLst>
                            <p:childTnLst>
                              <p:par>
                                <p:cTn id="46" presetID="2" presetClass="entr" presetSubtype="4" fill="hold" grpId="0" nodeType="afterEffect">
                                  <p:stCondLst>
                                    <p:cond delay="0"/>
                                  </p:stCondLst>
                                  <p:childTnLst>
                                    <p:set>
                                      <p:cBhvr>
                                        <p:cTn id="47" dur="1" fill="hold">
                                          <p:stCondLst>
                                            <p:cond delay="0"/>
                                          </p:stCondLst>
                                        </p:cTn>
                                        <p:tgtEl>
                                          <p:spTgt spid="75"/>
                                        </p:tgtEl>
                                        <p:attrNameLst>
                                          <p:attrName>style.visibility</p:attrName>
                                        </p:attrNameLst>
                                      </p:cBhvr>
                                      <p:to>
                                        <p:strVal val="visible"/>
                                      </p:to>
                                    </p:set>
                                    <p:anim calcmode="lin" valueType="num">
                                      <p:cBhvr additive="base">
                                        <p:cTn id="48" dur="500" fill="hold"/>
                                        <p:tgtEl>
                                          <p:spTgt spid="75"/>
                                        </p:tgtEl>
                                        <p:attrNameLst>
                                          <p:attrName>ppt_x</p:attrName>
                                        </p:attrNameLst>
                                      </p:cBhvr>
                                      <p:tavLst>
                                        <p:tav tm="0">
                                          <p:val>
                                            <p:strVal val="#ppt_x"/>
                                          </p:val>
                                        </p:tav>
                                        <p:tav tm="100000">
                                          <p:val>
                                            <p:strVal val="#ppt_x"/>
                                          </p:val>
                                        </p:tav>
                                      </p:tavLst>
                                    </p:anim>
                                    <p:anim calcmode="lin" valueType="num">
                                      <p:cBhvr additive="base">
                                        <p:cTn id="49" dur="500" fill="hold"/>
                                        <p:tgtEl>
                                          <p:spTgt spid="75"/>
                                        </p:tgtEl>
                                        <p:attrNameLst>
                                          <p:attrName>ppt_y</p:attrName>
                                        </p:attrNameLst>
                                      </p:cBhvr>
                                      <p:tavLst>
                                        <p:tav tm="0">
                                          <p:val>
                                            <p:strVal val="1+#ppt_h/2"/>
                                          </p:val>
                                        </p:tav>
                                        <p:tav tm="100000">
                                          <p:val>
                                            <p:strVal val="#ppt_y"/>
                                          </p:val>
                                        </p:tav>
                                      </p:tavLst>
                                    </p:anim>
                                  </p:childTnLst>
                                </p:cTn>
                              </p:par>
                            </p:childTnLst>
                          </p:cTn>
                        </p:par>
                        <p:par>
                          <p:cTn id="50" fill="hold">
                            <p:stCondLst>
                              <p:cond delay="3000"/>
                            </p:stCondLst>
                            <p:childTnLst>
                              <p:par>
                                <p:cTn id="51" presetID="2" presetClass="entr" presetSubtype="4" fill="hold" nodeType="afterEffect">
                                  <p:stCondLst>
                                    <p:cond delay="0"/>
                                  </p:stCondLst>
                                  <p:childTnLst>
                                    <p:set>
                                      <p:cBhvr>
                                        <p:cTn id="52" dur="1" fill="hold">
                                          <p:stCondLst>
                                            <p:cond delay="0"/>
                                          </p:stCondLst>
                                        </p:cTn>
                                        <p:tgtEl>
                                          <p:spTgt spid="4"/>
                                        </p:tgtEl>
                                        <p:attrNameLst>
                                          <p:attrName>style.visibility</p:attrName>
                                        </p:attrNameLst>
                                      </p:cBhvr>
                                      <p:to>
                                        <p:strVal val="visible"/>
                                      </p:to>
                                    </p:set>
                                    <p:anim calcmode="lin" valueType="num">
                                      <p:cBhvr additive="base">
                                        <p:cTn id="53" dur="500" fill="hold"/>
                                        <p:tgtEl>
                                          <p:spTgt spid="4"/>
                                        </p:tgtEl>
                                        <p:attrNameLst>
                                          <p:attrName>ppt_x</p:attrName>
                                        </p:attrNameLst>
                                      </p:cBhvr>
                                      <p:tavLst>
                                        <p:tav tm="0">
                                          <p:val>
                                            <p:strVal val="#ppt_x"/>
                                          </p:val>
                                        </p:tav>
                                        <p:tav tm="100000">
                                          <p:val>
                                            <p:strVal val="#ppt_x"/>
                                          </p:val>
                                        </p:tav>
                                      </p:tavLst>
                                    </p:anim>
                                    <p:anim calcmode="lin" valueType="num">
                                      <p:cBhvr additive="base">
                                        <p:cTn id="54" dur="500" fill="hold"/>
                                        <p:tgtEl>
                                          <p:spTgt spid="4"/>
                                        </p:tgtEl>
                                        <p:attrNameLst>
                                          <p:attrName>ppt_y</p:attrName>
                                        </p:attrNameLst>
                                      </p:cBhvr>
                                      <p:tavLst>
                                        <p:tav tm="0">
                                          <p:val>
                                            <p:strVal val="1+#ppt_h/2"/>
                                          </p:val>
                                        </p:tav>
                                        <p:tav tm="100000">
                                          <p:val>
                                            <p:strVal val="#ppt_y"/>
                                          </p:val>
                                        </p:tav>
                                      </p:tavLst>
                                    </p:anim>
                                  </p:childTnLst>
                                </p:cTn>
                              </p:par>
                            </p:childTnLst>
                          </p:cTn>
                        </p:par>
                        <p:par>
                          <p:cTn id="55" fill="hold">
                            <p:stCondLst>
                              <p:cond delay="3500"/>
                            </p:stCondLst>
                            <p:childTnLst>
                              <p:par>
                                <p:cTn id="56" presetID="2" presetClass="entr" presetSubtype="4" fill="hold" grpId="0" nodeType="afterEffect">
                                  <p:stCondLst>
                                    <p:cond delay="0"/>
                                  </p:stCondLst>
                                  <p:childTnLst>
                                    <p:set>
                                      <p:cBhvr>
                                        <p:cTn id="57" dur="1" fill="hold">
                                          <p:stCondLst>
                                            <p:cond delay="0"/>
                                          </p:stCondLst>
                                        </p:cTn>
                                        <p:tgtEl>
                                          <p:spTgt spid="76"/>
                                        </p:tgtEl>
                                        <p:attrNameLst>
                                          <p:attrName>style.visibility</p:attrName>
                                        </p:attrNameLst>
                                      </p:cBhvr>
                                      <p:to>
                                        <p:strVal val="visible"/>
                                      </p:to>
                                    </p:set>
                                    <p:anim calcmode="lin" valueType="num">
                                      <p:cBhvr additive="base">
                                        <p:cTn id="58" dur="500" fill="hold"/>
                                        <p:tgtEl>
                                          <p:spTgt spid="76"/>
                                        </p:tgtEl>
                                        <p:attrNameLst>
                                          <p:attrName>ppt_x</p:attrName>
                                        </p:attrNameLst>
                                      </p:cBhvr>
                                      <p:tavLst>
                                        <p:tav tm="0">
                                          <p:val>
                                            <p:strVal val="#ppt_x"/>
                                          </p:val>
                                        </p:tav>
                                        <p:tav tm="100000">
                                          <p:val>
                                            <p:strVal val="#ppt_x"/>
                                          </p:val>
                                        </p:tav>
                                      </p:tavLst>
                                    </p:anim>
                                    <p:anim calcmode="lin" valueType="num">
                                      <p:cBhvr additive="base">
                                        <p:cTn id="59" dur="500" fill="hold"/>
                                        <p:tgtEl>
                                          <p:spTgt spid="76"/>
                                        </p:tgtEl>
                                        <p:attrNameLst>
                                          <p:attrName>ppt_y</p:attrName>
                                        </p:attrNameLst>
                                      </p:cBhvr>
                                      <p:tavLst>
                                        <p:tav tm="0">
                                          <p:val>
                                            <p:strVal val="1+#ppt_h/2"/>
                                          </p:val>
                                        </p:tav>
                                        <p:tav tm="100000">
                                          <p:val>
                                            <p:strVal val="#ppt_y"/>
                                          </p:val>
                                        </p:tav>
                                      </p:tavLst>
                                    </p:anim>
                                  </p:childTnLst>
                                </p:cTn>
                              </p:par>
                            </p:childTnLst>
                          </p:cTn>
                        </p:par>
                        <p:par>
                          <p:cTn id="60" fill="hold">
                            <p:stCondLst>
                              <p:cond delay="4000"/>
                            </p:stCondLst>
                            <p:childTnLst>
                              <p:par>
                                <p:cTn id="61" presetID="2" presetClass="entr" presetSubtype="4" fill="hold" grpId="0" nodeType="afterEffect">
                                  <p:stCondLst>
                                    <p:cond delay="0"/>
                                  </p:stCondLst>
                                  <p:childTnLst>
                                    <p:set>
                                      <p:cBhvr>
                                        <p:cTn id="62" dur="1" fill="hold">
                                          <p:stCondLst>
                                            <p:cond delay="0"/>
                                          </p:stCondLst>
                                        </p:cTn>
                                        <p:tgtEl>
                                          <p:spTgt spid="82"/>
                                        </p:tgtEl>
                                        <p:attrNameLst>
                                          <p:attrName>style.visibility</p:attrName>
                                        </p:attrNameLst>
                                      </p:cBhvr>
                                      <p:to>
                                        <p:strVal val="visible"/>
                                      </p:to>
                                    </p:set>
                                    <p:anim calcmode="lin" valueType="num">
                                      <p:cBhvr additive="base">
                                        <p:cTn id="63" dur="500" fill="hold"/>
                                        <p:tgtEl>
                                          <p:spTgt spid="82"/>
                                        </p:tgtEl>
                                        <p:attrNameLst>
                                          <p:attrName>ppt_x</p:attrName>
                                        </p:attrNameLst>
                                      </p:cBhvr>
                                      <p:tavLst>
                                        <p:tav tm="0">
                                          <p:val>
                                            <p:strVal val="#ppt_x"/>
                                          </p:val>
                                        </p:tav>
                                        <p:tav tm="100000">
                                          <p:val>
                                            <p:strVal val="#ppt_x"/>
                                          </p:val>
                                        </p:tav>
                                      </p:tavLst>
                                    </p:anim>
                                    <p:anim calcmode="lin" valueType="num">
                                      <p:cBhvr additive="base">
                                        <p:cTn id="64" dur="500" fill="hold"/>
                                        <p:tgtEl>
                                          <p:spTgt spid="82"/>
                                        </p:tgtEl>
                                        <p:attrNameLst>
                                          <p:attrName>ppt_y</p:attrName>
                                        </p:attrNameLst>
                                      </p:cBhvr>
                                      <p:tavLst>
                                        <p:tav tm="0">
                                          <p:val>
                                            <p:strVal val="1+#ppt_h/2"/>
                                          </p:val>
                                        </p:tav>
                                        <p:tav tm="100000">
                                          <p:val>
                                            <p:strVal val="#ppt_y"/>
                                          </p:val>
                                        </p:tav>
                                      </p:tavLst>
                                    </p:anim>
                                  </p:childTnLst>
                                </p:cTn>
                              </p:par>
                            </p:childTnLst>
                          </p:cTn>
                        </p:par>
                        <p:par>
                          <p:cTn id="65" fill="hold">
                            <p:stCondLst>
                              <p:cond delay="4500"/>
                            </p:stCondLst>
                            <p:childTnLst>
                              <p:par>
                                <p:cTn id="66" presetID="2" presetClass="entr" presetSubtype="4" fill="hold" nodeType="afterEffect">
                                  <p:stCondLst>
                                    <p:cond delay="0"/>
                                  </p:stCondLst>
                                  <p:childTnLst>
                                    <p:set>
                                      <p:cBhvr>
                                        <p:cTn id="67" dur="1" fill="hold">
                                          <p:stCondLst>
                                            <p:cond delay="0"/>
                                          </p:stCondLst>
                                        </p:cTn>
                                        <p:tgtEl>
                                          <p:spTgt spid="7"/>
                                        </p:tgtEl>
                                        <p:attrNameLst>
                                          <p:attrName>style.visibility</p:attrName>
                                        </p:attrNameLst>
                                      </p:cBhvr>
                                      <p:to>
                                        <p:strVal val="visible"/>
                                      </p:to>
                                    </p:set>
                                    <p:anim calcmode="lin" valueType="num">
                                      <p:cBhvr additive="base">
                                        <p:cTn id="68" dur="500" fill="hold"/>
                                        <p:tgtEl>
                                          <p:spTgt spid="7"/>
                                        </p:tgtEl>
                                        <p:attrNameLst>
                                          <p:attrName>ppt_x</p:attrName>
                                        </p:attrNameLst>
                                      </p:cBhvr>
                                      <p:tavLst>
                                        <p:tav tm="0">
                                          <p:val>
                                            <p:strVal val="#ppt_x"/>
                                          </p:val>
                                        </p:tav>
                                        <p:tav tm="100000">
                                          <p:val>
                                            <p:strVal val="#ppt_x"/>
                                          </p:val>
                                        </p:tav>
                                      </p:tavLst>
                                    </p:anim>
                                    <p:anim calcmode="lin" valueType="num">
                                      <p:cBhvr additive="base">
                                        <p:cTn id="69" dur="500" fill="hold"/>
                                        <p:tgtEl>
                                          <p:spTgt spid="7"/>
                                        </p:tgtEl>
                                        <p:attrNameLst>
                                          <p:attrName>ppt_y</p:attrName>
                                        </p:attrNameLst>
                                      </p:cBhvr>
                                      <p:tavLst>
                                        <p:tav tm="0">
                                          <p:val>
                                            <p:strVal val="1+#ppt_h/2"/>
                                          </p:val>
                                        </p:tav>
                                        <p:tav tm="100000">
                                          <p:val>
                                            <p:strVal val="#ppt_y"/>
                                          </p:val>
                                        </p:tav>
                                      </p:tavLst>
                                    </p:anim>
                                  </p:childTnLst>
                                </p:cTn>
                              </p:par>
                            </p:childTnLst>
                          </p:cTn>
                        </p:par>
                        <p:par>
                          <p:cTn id="70" fill="hold">
                            <p:stCondLst>
                              <p:cond delay="5000"/>
                            </p:stCondLst>
                            <p:childTnLst>
                              <p:par>
                                <p:cTn id="71" presetID="2" presetClass="entr" presetSubtype="4" fill="hold" grpId="0" nodeType="afterEffect">
                                  <p:stCondLst>
                                    <p:cond delay="0"/>
                                  </p:stCondLst>
                                  <p:childTnLst>
                                    <p:set>
                                      <p:cBhvr>
                                        <p:cTn id="72" dur="1" fill="hold">
                                          <p:stCondLst>
                                            <p:cond delay="0"/>
                                          </p:stCondLst>
                                        </p:cTn>
                                        <p:tgtEl>
                                          <p:spTgt spid="68"/>
                                        </p:tgtEl>
                                        <p:attrNameLst>
                                          <p:attrName>style.visibility</p:attrName>
                                        </p:attrNameLst>
                                      </p:cBhvr>
                                      <p:to>
                                        <p:strVal val="visible"/>
                                      </p:to>
                                    </p:set>
                                    <p:anim calcmode="lin" valueType="num">
                                      <p:cBhvr additive="base">
                                        <p:cTn id="73" dur="500" fill="hold"/>
                                        <p:tgtEl>
                                          <p:spTgt spid="68"/>
                                        </p:tgtEl>
                                        <p:attrNameLst>
                                          <p:attrName>ppt_x</p:attrName>
                                        </p:attrNameLst>
                                      </p:cBhvr>
                                      <p:tavLst>
                                        <p:tav tm="0">
                                          <p:val>
                                            <p:strVal val="#ppt_x"/>
                                          </p:val>
                                        </p:tav>
                                        <p:tav tm="100000">
                                          <p:val>
                                            <p:strVal val="#ppt_x"/>
                                          </p:val>
                                        </p:tav>
                                      </p:tavLst>
                                    </p:anim>
                                    <p:anim calcmode="lin" valueType="num">
                                      <p:cBhvr additive="base">
                                        <p:cTn id="74" dur="500" fill="hold"/>
                                        <p:tgtEl>
                                          <p:spTgt spid="68"/>
                                        </p:tgtEl>
                                        <p:attrNameLst>
                                          <p:attrName>ppt_y</p:attrName>
                                        </p:attrNameLst>
                                      </p:cBhvr>
                                      <p:tavLst>
                                        <p:tav tm="0">
                                          <p:val>
                                            <p:strVal val="1+#ppt_h/2"/>
                                          </p:val>
                                        </p:tav>
                                        <p:tav tm="100000">
                                          <p:val>
                                            <p:strVal val="#ppt_y"/>
                                          </p:val>
                                        </p:tav>
                                      </p:tavLst>
                                    </p:anim>
                                  </p:childTnLst>
                                </p:cTn>
                              </p:par>
                            </p:childTnLst>
                          </p:cTn>
                        </p:par>
                        <p:par>
                          <p:cTn id="75" fill="hold">
                            <p:stCondLst>
                              <p:cond delay="5500"/>
                            </p:stCondLst>
                            <p:childTnLst>
                              <p:par>
                                <p:cTn id="76" presetID="2" presetClass="entr" presetSubtype="4" fill="hold" grpId="0" nodeType="afterEffect">
                                  <p:stCondLst>
                                    <p:cond delay="0"/>
                                  </p:stCondLst>
                                  <p:childTnLst>
                                    <p:set>
                                      <p:cBhvr>
                                        <p:cTn id="77" dur="1" fill="hold">
                                          <p:stCondLst>
                                            <p:cond delay="0"/>
                                          </p:stCondLst>
                                        </p:cTn>
                                        <p:tgtEl>
                                          <p:spTgt spid="80"/>
                                        </p:tgtEl>
                                        <p:attrNameLst>
                                          <p:attrName>style.visibility</p:attrName>
                                        </p:attrNameLst>
                                      </p:cBhvr>
                                      <p:to>
                                        <p:strVal val="visible"/>
                                      </p:to>
                                    </p:set>
                                    <p:anim calcmode="lin" valueType="num">
                                      <p:cBhvr additive="base">
                                        <p:cTn id="78" dur="500" fill="hold"/>
                                        <p:tgtEl>
                                          <p:spTgt spid="80"/>
                                        </p:tgtEl>
                                        <p:attrNameLst>
                                          <p:attrName>ppt_x</p:attrName>
                                        </p:attrNameLst>
                                      </p:cBhvr>
                                      <p:tavLst>
                                        <p:tav tm="0">
                                          <p:val>
                                            <p:strVal val="#ppt_x"/>
                                          </p:val>
                                        </p:tav>
                                        <p:tav tm="100000">
                                          <p:val>
                                            <p:strVal val="#ppt_x"/>
                                          </p:val>
                                        </p:tav>
                                      </p:tavLst>
                                    </p:anim>
                                    <p:anim calcmode="lin" valueType="num">
                                      <p:cBhvr additive="base">
                                        <p:cTn id="79" dur="500" fill="hold"/>
                                        <p:tgtEl>
                                          <p:spTgt spid="80"/>
                                        </p:tgtEl>
                                        <p:attrNameLst>
                                          <p:attrName>ppt_y</p:attrName>
                                        </p:attrNameLst>
                                      </p:cBhvr>
                                      <p:tavLst>
                                        <p:tav tm="0">
                                          <p:val>
                                            <p:strVal val="1+#ppt_h/2"/>
                                          </p:val>
                                        </p:tav>
                                        <p:tav tm="100000">
                                          <p:val>
                                            <p:strVal val="#ppt_y"/>
                                          </p:val>
                                        </p:tav>
                                      </p:tavLst>
                                    </p:anim>
                                  </p:childTnLst>
                                </p:cTn>
                              </p:par>
                            </p:childTnLst>
                          </p:cTn>
                        </p:par>
                        <p:par>
                          <p:cTn id="80" fill="hold">
                            <p:stCondLst>
                              <p:cond delay="6000"/>
                            </p:stCondLst>
                            <p:childTnLst>
                              <p:par>
                                <p:cTn id="81" presetID="2" presetClass="entr" presetSubtype="4" fill="hold" grpId="0" nodeType="afterEffect">
                                  <p:stCondLst>
                                    <p:cond delay="0"/>
                                  </p:stCondLst>
                                  <p:childTnLst>
                                    <p:set>
                                      <p:cBhvr>
                                        <p:cTn id="82" dur="1" fill="hold">
                                          <p:stCondLst>
                                            <p:cond delay="0"/>
                                          </p:stCondLst>
                                        </p:cTn>
                                        <p:tgtEl>
                                          <p:spTgt spid="42"/>
                                        </p:tgtEl>
                                        <p:attrNameLst>
                                          <p:attrName>style.visibility</p:attrName>
                                        </p:attrNameLst>
                                      </p:cBhvr>
                                      <p:to>
                                        <p:strVal val="visible"/>
                                      </p:to>
                                    </p:set>
                                    <p:anim calcmode="lin" valueType="num">
                                      <p:cBhvr additive="base">
                                        <p:cTn id="83" dur="500" fill="hold"/>
                                        <p:tgtEl>
                                          <p:spTgt spid="42"/>
                                        </p:tgtEl>
                                        <p:attrNameLst>
                                          <p:attrName>ppt_x</p:attrName>
                                        </p:attrNameLst>
                                      </p:cBhvr>
                                      <p:tavLst>
                                        <p:tav tm="0">
                                          <p:val>
                                            <p:strVal val="#ppt_x"/>
                                          </p:val>
                                        </p:tav>
                                        <p:tav tm="100000">
                                          <p:val>
                                            <p:strVal val="#ppt_x"/>
                                          </p:val>
                                        </p:tav>
                                      </p:tavLst>
                                    </p:anim>
                                    <p:anim calcmode="lin" valueType="num">
                                      <p:cBhvr additive="base">
                                        <p:cTn id="84" dur="500" fill="hold"/>
                                        <p:tgtEl>
                                          <p:spTgt spid="42"/>
                                        </p:tgtEl>
                                        <p:attrNameLst>
                                          <p:attrName>ppt_y</p:attrName>
                                        </p:attrNameLst>
                                      </p:cBhvr>
                                      <p:tavLst>
                                        <p:tav tm="0">
                                          <p:val>
                                            <p:strVal val="1+#ppt_h/2"/>
                                          </p:val>
                                        </p:tav>
                                        <p:tav tm="100000">
                                          <p:val>
                                            <p:strVal val="#ppt_y"/>
                                          </p:val>
                                        </p:tav>
                                      </p:tavLst>
                                    </p:anim>
                                  </p:childTnLst>
                                </p:cTn>
                              </p:par>
                            </p:childTnLst>
                          </p:cTn>
                        </p:par>
                        <p:par>
                          <p:cTn id="85" fill="hold">
                            <p:stCondLst>
                              <p:cond delay="6500"/>
                            </p:stCondLst>
                            <p:childTnLst>
                              <p:par>
                                <p:cTn id="86" presetID="2" presetClass="entr" presetSubtype="4" fill="hold" grpId="0" nodeType="afterEffect">
                                  <p:stCondLst>
                                    <p:cond delay="0"/>
                                  </p:stCondLst>
                                  <p:childTnLst>
                                    <p:set>
                                      <p:cBhvr>
                                        <p:cTn id="87" dur="1" fill="hold">
                                          <p:stCondLst>
                                            <p:cond delay="0"/>
                                          </p:stCondLst>
                                        </p:cTn>
                                        <p:tgtEl>
                                          <p:spTgt spid="83"/>
                                        </p:tgtEl>
                                        <p:attrNameLst>
                                          <p:attrName>style.visibility</p:attrName>
                                        </p:attrNameLst>
                                      </p:cBhvr>
                                      <p:to>
                                        <p:strVal val="visible"/>
                                      </p:to>
                                    </p:set>
                                    <p:anim calcmode="lin" valueType="num">
                                      <p:cBhvr additive="base">
                                        <p:cTn id="88" dur="500" fill="hold"/>
                                        <p:tgtEl>
                                          <p:spTgt spid="83"/>
                                        </p:tgtEl>
                                        <p:attrNameLst>
                                          <p:attrName>ppt_x</p:attrName>
                                        </p:attrNameLst>
                                      </p:cBhvr>
                                      <p:tavLst>
                                        <p:tav tm="0">
                                          <p:val>
                                            <p:strVal val="#ppt_x"/>
                                          </p:val>
                                        </p:tav>
                                        <p:tav tm="100000">
                                          <p:val>
                                            <p:strVal val="#ppt_x"/>
                                          </p:val>
                                        </p:tav>
                                      </p:tavLst>
                                    </p:anim>
                                    <p:anim calcmode="lin" valueType="num">
                                      <p:cBhvr additive="base">
                                        <p:cTn id="89" dur="500" fill="hold"/>
                                        <p:tgtEl>
                                          <p:spTgt spid="83"/>
                                        </p:tgtEl>
                                        <p:attrNameLst>
                                          <p:attrName>ppt_y</p:attrName>
                                        </p:attrNameLst>
                                      </p:cBhvr>
                                      <p:tavLst>
                                        <p:tav tm="0">
                                          <p:val>
                                            <p:strVal val="1+#ppt_h/2"/>
                                          </p:val>
                                        </p:tav>
                                        <p:tav tm="100000">
                                          <p:val>
                                            <p:strVal val="#ppt_y"/>
                                          </p:val>
                                        </p:tav>
                                      </p:tavLst>
                                    </p:anim>
                                  </p:childTnLst>
                                </p:cTn>
                              </p:par>
                            </p:childTnLst>
                          </p:cTn>
                        </p:par>
                        <p:par>
                          <p:cTn id="90" fill="hold">
                            <p:stCondLst>
                              <p:cond delay="7000"/>
                            </p:stCondLst>
                            <p:childTnLst>
                              <p:par>
                                <p:cTn id="91" presetID="2" presetClass="entr" presetSubtype="4" fill="hold" grpId="0" nodeType="afterEffect">
                                  <p:stCondLst>
                                    <p:cond delay="0"/>
                                  </p:stCondLst>
                                  <p:childTnLst>
                                    <p:set>
                                      <p:cBhvr>
                                        <p:cTn id="92" dur="1" fill="hold">
                                          <p:stCondLst>
                                            <p:cond delay="0"/>
                                          </p:stCondLst>
                                        </p:cTn>
                                        <p:tgtEl>
                                          <p:spTgt spid="79"/>
                                        </p:tgtEl>
                                        <p:attrNameLst>
                                          <p:attrName>style.visibility</p:attrName>
                                        </p:attrNameLst>
                                      </p:cBhvr>
                                      <p:to>
                                        <p:strVal val="visible"/>
                                      </p:to>
                                    </p:set>
                                    <p:anim calcmode="lin" valueType="num">
                                      <p:cBhvr additive="base">
                                        <p:cTn id="93" dur="500" fill="hold"/>
                                        <p:tgtEl>
                                          <p:spTgt spid="79"/>
                                        </p:tgtEl>
                                        <p:attrNameLst>
                                          <p:attrName>ppt_x</p:attrName>
                                        </p:attrNameLst>
                                      </p:cBhvr>
                                      <p:tavLst>
                                        <p:tav tm="0">
                                          <p:val>
                                            <p:strVal val="#ppt_x"/>
                                          </p:val>
                                        </p:tav>
                                        <p:tav tm="100000">
                                          <p:val>
                                            <p:strVal val="#ppt_x"/>
                                          </p:val>
                                        </p:tav>
                                      </p:tavLst>
                                    </p:anim>
                                    <p:anim calcmode="lin" valueType="num">
                                      <p:cBhvr additive="base">
                                        <p:cTn id="94" dur="500" fill="hold"/>
                                        <p:tgtEl>
                                          <p:spTgt spid="79"/>
                                        </p:tgtEl>
                                        <p:attrNameLst>
                                          <p:attrName>ppt_y</p:attrName>
                                        </p:attrNameLst>
                                      </p:cBhvr>
                                      <p:tavLst>
                                        <p:tav tm="0">
                                          <p:val>
                                            <p:strVal val="1+#ppt_h/2"/>
                                          </p:val>
                                        </p:tav>
                                        <p:tav tm="100000">
                                          <p:val>
                                            <p:strVal val="#ppt_y"/>
                                          </p:val>
                                        </p:tav>
                                      </p:tavLst>
                                    </p:anim>
                                  </p:childTnLst>
                                </p:cTn>
                              </p:par>
                            </p:childTnLst>
                          </p:cTn>
                        </p:par>
                        <p:par>
                          <p:cTn id="95" fill="hold">
                            <p:stCondLst>
                              <p:cond delay="7500"/>
                            </p:stCondLst>
                            <p:childTnLst>
                              <p:par>
                                <p:cTn id="96" presetID="2" presetClass="entr" presetSubtype="4" fill="hold" nodeType="afterEffect">
                                  <p:stCondLst>
                                    <p:cond delay="0"/>
                                  </p:stCondLst>
                                  <p:childTnLst>
                                    <p:set>
                                      <p:cBhvr>
                                        <p:cTn id="97" dur="1" fill="hold">
                                          <p:stCondLst>
                                            <p:cond delay="0"/>
                                          </p:stCondLst>
                                        </p:cTn>
                                        <p:tgtEl>
                                          <p:spTgt spid="8"/>
                                        </p:tgtEl>
                                        <p:attrNameLst>
                                          <p:attrName>style.visibility</p:attrName>
                                        </p:attrNameLst>
                                      </p:cBhvr>
                                      <p:to>
                                        <p:strVal val="visible"/>
                                      </p:to>
                                    </p:set>
                                    <p:anim calcmode="lin" valueType="num">
                                      <p:cBhvr additive="base">
                                        <p:cTn id="98" dur="500" fill="hold"/>
                                        <p:tgtEl>
                                          <p:spTgt spid="8"/>
                                        </p:tgtEl>
                                        <p:attrNameLst>
                                          <p:attrName>ppt_x</p:attrName>
                                        </p:attrNameLst>
                                      </p:cBhvr>
                                      <p:tavLst>
                                        <p:tav tm="0">
                                          <p:val>
                                            <p:strVal val="#ppt_x"/>
                                          </p:val>
                                        </p:tav>
                                        <p:tav tm="100000">
                                          <p:val>
                                            <p:strVal val="#ppt_x"/>
                                          </p:val>
                                        </p:tav>
                                      </p:tavLst>
                                    </p:anim>
                                    <p:anim calcmode="lin" valueType="num">
                                      <p:cBhvr additive="base">
                                        <p:cTn id="99" dur="500" fill="hold"/>
                                        <p:tgtEl>
                                          <p:spTgt spid="8"/>
                                        </p:tgtEl>
                                        <p:attrNameLst>
                                          <p:attrName>ppt_y</p:attrName>
                                        </p:attrNameLst>
                                      </p:cBhvr>
                                      <p:tavLst>
                                        <p:tav tm="0">
                                          <p:val>
                                            <p:strVal val="1+#ppt_h/2"/>
                                          </p:val>
                                        </p:tav>
                                        <p:tav tm="100000">
                                          <p:val>
                                            <p:strVal val="#ppt_y"/>
                                          </p:val>
                                        </p:tav>
                                      </p:tavLst>
                                    </p:anim>
                                  </p:childTnLst>
                                </p:cTn>
                              </p:par>
                            </p:childTnLst>
                          </p:cTn>
                        </p:par>
                        <p:par>
                          <p:cTn id="100" fill="hold">
                            <p:stCondLst>
                              <p:cond delay="8000"/>
                            </p:stCondLst>
                            <p:childTnLst>
                              <p:par>
                                <p:cTn id="101" presetID="2" presetClass="entr" presetSubtype="4" fill="hold" grpId="0" nodeType="afterEffect">
                                  <p:stCondLst>
                                    <p:cond delay="0"/>
                                  </p:stCondLst>
                                  <p:childTnLst>
                                    <p:set>
                                      <p:cBhvr>
                                        <p:cTn id="102" dur="1" fill="hold">
                                          <p:stCondLst>
                                            <p:cond delay="0"/>
                                          </p:stCondLst>
                                        </p:cTn>
                                        <p:tgtEl>
                                          <p:spTgt spid="84"/>
                                        </p:tgtEl>
                                        <p:attrNameLst>
                                          <p:attrName>style.visibility</p:attrName>
                                        </p:attrNameLst>
                                      </p:cBhvr>
                                      <p:to>
                                        <p:strVal val="visible"/>
                                      </p:to>
                                    </p:set>
                                    <p:anim calcmode="lin" valueType="num">
                                      <p:cBhvr additive="base">
                                        <p:cTn id="103" dur="500" fill="hold"/>
                                        <p:tgtEl>
                                          <p:spTgt spid="84"/>
                                        </p:tgtEl>
                                        <p:attrNameLst>
                                          <p:attrName>ppt_x</p:attrName>
                                        </p:attrNameLst>
                                      </p:cBhvr>
                                      <p:tavLst>
                                        <p:tav tm="0">
                                          <p:val>
                                            <p:strVal val="#ppt_x"/>
                                          </p:val>
                                        </p:tav>
                                        <p:tav tm="100000">
                                          <p:val>
                                            <p:strVal val="#ppt_x"/>
                                          </p:val>
                                        </p:tav>
                                      </p:tavLst>
                                    </p:anim>
                                    <p:anim calcmode="lin" valueType="num">
                                      <p:cBhvr additive="base">
                                        <p:cTn id="104" dur="500" fill="hold"/>
                                        <p:tgtEl>
                                          <p:spTgt spid="84"/>
                                        </p:tgtEl>
                                        <p:attrNameLst>
                                          <p:attrName>ppt_y</p:attrName>
                                        </p:attrNameLst>
                                      </p:cBhvr>
                                      <p:tavLst>
                                        <p:tav tm="0">
                                          <p:val>
                                            <p:strVal val="1+#ppt_h/2"/>
                                          </p:val>
                                        </p:tav>
                                        <p:tav tm="100000">
                                          <p:val>
                                            <p:strVal val="#ppt_y"/>
                                          </p:val>
                                        </p:tav>
                                      </p:tavLst>
                                    </p:anim>
                                  </p:childTnLst>
                                </p:cTn>
                              </p:par>
                            </p:childTnLst>
                          </p:cTn>
                        </p:par>
                        <p:par>
                          <p:cTn id="105" fill="hold">
                            <p:stCondLst>
                              <p:cond delay="8500"/>
                            </p:stCondLst>
                            <p:childTnLst>
                              <p:par>
                                <p:cTn id="106" presetID="2" presetClass="entr" presetSubtype="4" fill="hold" nodeType="afterEffect">
                                  <p:stCondLst>
                                    <p:cond delay="0"/>
                                  </p:stCondLst>
                                  <p:childTnLst>
                                    <p:set>
                                      <p:cBhvr>
                                        <p:cTn id="107" dur="1" fill="hold">
                                          <p:stCondLst>
                                            <p:cond delay="0"/>
                                          </p:stCondLst>
                                        </p:cTn>
                                        <p:tgtEl>
                                          <p:spTgt spid="5"/>
                                        </p:tgtEl>
                                        <p:attrNameLst>
                                          <p:attrName>style.visibility</p:attrName>
                                        </p:attrNameLst>
                                      </p:cBhvr>
                                      <p:to>
                                        <p:strVal val="visible"/>
                                      </p:to>
                                    </p:set>
                                    <p:anim calcmode="lin" valueType="num">
                                      <p:cBhvr additive="base">
                                        <p:cTn id="108" dur="500" fill="hold"/>
                                        <p:tgtEl>
                                          <p:spTgt spid="5"/>
                                        </p:tgtEl>
                                        <p:attrNameLst>
                                          <p:attrName>ppt_x</p:attrName>
                                        </p:attrNameLst>
                                      </p:cBhvr>
                                      <p:tavLst>
                                        <p:tav tm="0">
                                          <p:val>
                                            <p:strVal val="#ppt_x"/>
                                          </p:val>
                                        </p:tav>
                                        <p:tav tm="100000">
                                          <p:val>
                                            <p:strVal val="#ppt_x"/>
                                          </p:val>
                                        </p:tav>
                                      </p:tavLst>
                                    </p:anim>
                                    <p:anim calcmode="lin" valueType="num">
                                      <p:cBhvr additive="base">
                                        <p:cTn id="109" dur="500" fill="hold"/>
                                        <p:tgtEl>
                                          <p:spTgt spid="5"/>
                                        </p:tgtEl>
                                        <p:attrNameLst>
                                          <p:attrName>ppt_y</p:attrName>
                                        </p:attrNameLst>
                                      </p:cBhvr>
                                      <p:tavLst>
                                        <p:tav tm="0">
                                          <p:val>
                                            <p:strVal val="1+#ppt_h/2"/>
                                          </p:val>
                                        </p:tav>
                                        <p:tav tm="100000">
                                          <p:val>
                                            <p:strVal val="#ppt_y"/>
                                          </p:val>
                                        </p:tav>
                                      </p:tavLst>
                                    </p:anim>
                                  </p:childTnLst>
                                </p:cTn>
                              </p:par>
                            </p:childTnLst>
                          </p:cTn>
                        </p:par>
                        <p:par>
                          <p:cTn id="110" fill="hold">
                            <p:stCondLst>
                              <p:cond delay="9000"/>
                            </p:stCondLst>
                            <p:childTnLst>
                              <p:par>
                                <p:cTn id="111" presetID="2" presetClass="entr" presetSubtype="4" fill="hold" grpId="0" nodeType="afterEffect">
                                  <p:stCondLst>
                                    <p:cond delay="0"/>
                                  </p:stCondLst>
                                  <p:childTnLst>
                                    <p:set>
                                      <p:cBhvr>
                                        <p:cTn id="112" dur="1" fill="hold">
                                          <p:stCondLst>
                                            <p:cond delay="0"/>
                                          </p:stCondLst>
                                        </p:cTn>
                                        <p:tgtEl>
                                          <p:spTgt spid="66"/>
                                        </p:tgtEl>
                                        <p:attrNameLst>
                                          <p:attrName>style.visibility</p:attrName>
                                        </p:attrNameLst>
                                      </p:cBhvr>
                                      <p:to>
                                        <p:strVal val="visible"/>
                                      </p:to>
                                    </p:set>
                                    <p:anim calcmode="lin" valueType="num">
                                      <p:cBhvr additive="base">
                                        <p:cTn id="113" dur="500" fill="hold"/>
                                        <p:tgtEl>
                                          <p:spTgt spid="66"/>
                                        </p:tgtEl>
                                        <p:attrNameLst>
                                          <p:attrName>ppt_x</p:attrName>
                                        </p:attrNameLst>
                                      </p:cBhvr>
                                      <p:tavLst>
                                        <p:tav tm="0">
                                          <p:val>
                                            <p:strVal val="#ppt_x"/>
                                          </p:val>
                                        </p:tav>
                                        <p:tav tm="100000">
                                          <p:val>
                                            <p:strVal val="#ppt_x"/>
                                          </p:val>
                                        </p:tav>
                                      </p:tavLst>
                                    </p:anim>
                                    <p:anim calcmode="lin" valueType="num">
                                      <p:cBhvr additive="base">
                                        <p:cTn id="114" dur="500" fill="hold"/>
                                        <p:tgtEl>
                                          <p:spTgt spid="66"/>
                                        </p:tgtEl>
                                        <p:attrNameLst>
                                          <p:attrName>ppt_y</p:attrName>
                                        </p:attrNameLst>
                                      </p:cBhvr>
                                      <p:tavLst>
                                        <p:tav tm="0">
                                          <p:val>
                                            <p:strVal val="1+#ppt_h/2"/>
                                          </p:val>
                                        </p:tav>
                                        <p:tav tm="100000">
                                          <p:val>
                                            <p:strVal val="#ppt_y"/>
                                          </p:val>
                                        </p:tav>
                                      </p:tavLst>
                                    </p:anim>
                                  </p:childTnLst>
                                </p:cTn>
                              </p:par>
                            </p:childTnLst>
                          </p:cTn>
                        </p:par>
                        <p:par>
                          <p:cTn id="115" fill="hold">
                            <p:stCondLst>
                              <p:cond delay="9500"/>
                            </p:stCondLst>
                            <p:childTnLst>
                              <p:par>
                                <p:cTn id="116" presetID="2" presetClass="entr" presetSubtype="4" fill="hold" grpId="0" nodeType="afterEffect">
                                  <p:stCondLst>
                                    <p:cond delay="0"/>
                                  </p:stCondLst>
                                  <p:childTnLst>
                                    <p:set>
                                      <p:cBhvr>
                                        <p:cTn id="117" dur="1" fill="hold">
                                          <p:stCondLst>
                                            <p:cond delay="0"/>
                                          </p:stCondLst>
                                        </p:cTn>
                                        <p:tgtEl>
                                          <p:spTgt spid="34"/>
                                        </p:tgtEl>
                                        <p:attrNameLst>
                                          <p:attrName>style.visibility</p:attrName>
                                        </p:attrNameLst>
                                      </p:cBhvr>
                                      <p:to>
                                        <p:strVal val="visible"/>
                                      </p:to>
                                    </p:set>
                                    <p:anim calcmode="lin" valueType="num">
                                      <p:cBhvr additive="base">
                                        <p:cTn id="118" dur="500" fill="hold"/>
                                        <p:tgtEl>
                                          <p:spTgt spid="34"/>
                                        </p:tgtEl>
                                        <p:attrNameLst>
                                          <p:attrName>ppt_x</p:attrName>
                                        </p:attrNameLst>
                                      </p:cBhvr>
                                      <p:tavLst>
                                        <p:tav tm="0">
                                          <p:val>
                                            <p:strVal val="#ppt_x"/>
                                          </p:val>
                                        </p:tav>
                                        <p:tav tm="100000">
                                          <p:val>
                                            <p:strVal val="#ppt_x"/>
                                          </p:val>
                                        </p:tav>
                                      </p:tavLst>
                                    </p:anim>
                                    <p:anim calcmode="lin" valueType="num">
                                      <p:cBhvr additive="base">
                                        <p:cTn id="119" dur="500" fill="hold"/>
                                        <p:tgtEl>
                                          <p:spTgt spid="34"/>
                                        </p:tgtEl>
                                        <p:attrNameLst>
                                          <p:attrName>ppt_y</p:attrName>
                                        </p:attrNameLst>
                                      </p:cBhvr>
                                      <p:tavLst>
                                        <p:tav tm="0">
                                          <p:val>
                                            <p:strVal val="1+#ppt_h/2"/>
                                          </p:val>
                                        </p:tav>
                                        <p:tav tm="100000">
                                          <p:val>
                                            <p:strVal val="#ppt_y"/>
                                          </p:val>
                                        </p:tav>
                                      </p:tavLst>
                                    </p:anim>
                                  </p:childTnLst>
                                </p:cTn>
                              </p:par>
                            </p:childTnLst>
                          </p:cTn>
                        </p:par>
                        <p:par>
                          <p:cTn id="120" fill="hold">
                            <p:stCondLst>
                              <p:cond delay="10000"/>
                            </p:stCondLst>
                            <p:childTnLst>
                              <p:par>
                                <p:cTn id="121" presetID="2" presetClass="entr" presetSubtype="4" fill="hold" grpId="0" nodeType="afterEffect">
                                  <p:stCondLst>
                                    <p:cond delay="0"/>
                                  </p:stCondLst>
                                  <p:childTnLst>
                                    <p:set>
                                      <p:cBhvr>
                                        <p:cTn id="122" dur="1" fill="hold">
                                          <p:stCondLst>
                                            <p:cond delay="0"/>
                                          </p:stCondLst>
                                        </p:cTn>
                                        <p:tgtEl>
                                          <p:spTgt spid="43"/>
                                        </p:tgtEl>
                                        <p:attrNameLst>
                                          <p:attrName>style.visibility</p:attrName>
                                        </p:attrNameLst>
                                      </p:cBhvr>
                                      <p:to>
                                        <p:strVal val="visible"/>
                                      </p:to>
                                    </p:set>
                                    <p:anim calcmode="lin" valueType="num">
                                      <p:cBhvr additive="base">
                                        <p:cTn id="123" dur="500" fill="hold"/>
                                        <p:tgtEl>
                                          <p:spTgt spid="43"/>
                                        </p:tgtEl>
                                        <p:attrNameLst>
                                          <p:attrName>ppt_x</p:attrName>
                                        </p:attrNameLst>
                                      </p:cBhvr>
                                      <p:tavLst>
                                        <p:tav tm="0">
                                          <p:val>
                                            <p:strVal val="#ppt_x"/>
                                          </p:val>
                                        </p:tav>
                                        <p:tav tm="100000">
                                          <p:val>
                                            <p:strVal val="#ppt_x"/>
                                          </p:val>
                                        </p:tav>
                                      </p:tavLst>
                                    </p:anim>
                                    <p:anim calcmode="lin" valueType="num">
                                      <p:cBhvr additive="base">
                                        <p:cTn id="124" dur="500" fill="hold"/>
                                        <p:tgtEl>
                                          <p:spTgt spid="43"/>
                                        </p:tgtEl>
                                        <p:attrNameLst>
                                          <p:attrName>ppt_y</p:attrName>
                                        </p:attrNameLst>
                                      </p:cBhvr>
                                      <p:tavLst>
                                        <p:tav tm="0">
                                          <p:val>
                                            <p:strVal val="1+#ppt_h/2"/>
                                          </p:val>
                                        </p:tav>
                                        <p:tav tm="100000">
                                          <p:val>
                                            <p:strVal val="#ppt_y"/>
                                          </p:val>
                                        </p:tav>
                                      </p:tavLst>
                                    </p:anim>
                                  </p:childTnLst>
                                </p:cTn>
                              </p:par>
                            </p:childTnLst>
                          </p:cTn>
                        </p:par>
                        <p:par>
                          <p:cTn id="125" fill="hold">
                            <p:stCondLst>
                              <p:cond delay="10500"/>
                            </p:stCondLst>
                            <p:childTnLst>
                              <p:par>
                                <p:cTn id="126" presetID="2" presetClass="entr" presetSubtype="4" fill="hold" grpId="0" nodeType="afterEffect">
                                  <p:stCondLst>
                                    <p:cond delay="0"/>
                                  </p:stCondLst>
                                  <p:childTnLst>
                                    <p:set>
                                      <p:cBhvr>
                                        <p:cTn id="127" dur="1" fill="hold">
                                          <p:stCondLst>
                                            <p:cond delay="0"/>
                                          </p:stCondLst>
                                        </p:cTn>
                                        <p:tgtEl>
                                          <p:spTgt spid="85"/>
                                        </p:tgtEl>
                                        <p:attrNameLst>
                                          <p:attrName>style.visibility</p:attrName>
                                        </p:attrNameLst>
                                      </p:cBhvr>
                                      <p:to>
                                        <p:strVal val="visible"/>
                                      </p:to>
                                    </p:set>
                                    <p:anim calcmode="lin" valueType="num">
                                      <p:cBhvr additive="base">
                                        <p:cTn id="128" dur="500" fill="hold"/>
                                        <p:tgtEl>
                                          <p:spTgt spid="85"/>
                                        </p:tgtEl>
                                        <p:attrNameLst>
                                          <p:attrName>ppt_x</p:attrName>
                                        </p:attrNameLst>
                                      </p:cBhvr>
                                      <p:tavLst>
                                        <p:tav tm="0">
                                          <p:val>
                                            <p:strVal val="#ppt_x"/>
                                          </p:val>
                                        </p:tav>
                                        <p:tav tm="100000">
                                          <p:val>
                                            <p:strVal val="#ppt_x"/>
                                          </p:val>
                                        </p:tav>
                                      </p:tavLst>
                                    </p:anim>
                                    <p:anim calcmode="lin" valueType="num">
                                      <p:cBhvr additive="base">
                                        <p:cTn id="129" dur="500" fill="hold"/>
                                        <p:tgtEl>
                                          <p:spTgt spid="85"/>
                                        </p:tgtEl>
                                        <p:attrNameLst>
                                          <p:attrName>ppt_y</p:attrName>
                                        </p:attrNameLst>
                                      </p:cBhvr>
                                      <p:tavLst>
                                        <p:tav tm="0">
                                          <p:val>
                                            <p:strVal val="1+#ppt_h/2"/>
                                          </p:val>
                                        </p:tav>
                                        <p:tav tm="100000">
                                          <p:val>
                                            <p:strVal val="#ppt_y"/>
                                          </p:val>
                                        </p:tav>
                                      </p:tavLst>
                                    </p:anim>
                                  </p:childTnLst>
                                </p:cTn>
                              </p:par>
                            </p:childTnLst>
                          </p:cTn>
                        </p:par>
                        <p:par>
                          <p:cTn id="130" fill="hold">
                            <p:stCondLst>
                              <p:cond delay="11000"/>
                            </p:stCondLst>
                            <p:childTnLst>
                              <p:par>
                                <p:cTn id="131" presetID="2" presetClass="entr" presetSubtype="4" fill="hold" grpId="0" nodeType="afterEffect">
                                  <p:stCondLst>
                                    <p:cond delay="0"/>
                                  </p:stCondLst>
                                  <p:childTnLst>
                                    <p:set>
                                      <p:cBhvr>
                                        <p:cTn id="132" dur="1" fill="hold">
                                          <p:stCondLst>
                                            <p:cond delay="0"/>
                                          </p:stCondLst>
                                        </p:cTn>
                                        <p:tgtEl>
                                          <p:spTgt spid="45"/>
                                        </p:tgtEl>
                                        <p:attrNameLst>
                                          <p:attrName>style.visibility</p:attrName>
                                        </p:attrNameLst>
                                      </p:cBhvr>
                                      <p:to>
                                        <p:strVal val="visible"/>
                                      </p:to>
                                    </p:set>
                                    <p:anim calcmode="lin" valueType="num">
                                      <p:cBhvr additive="base">
                                        <p:cTn id="133" dur="500" fill="hold"/>
                                        <p:tgtEl>
                                          <p:spTgt spid="45"/>
                                        </p:tgtEl>
                                        <p:attrNameLst>
                                          <p:attrName>ppt_x</p:attrName>
                                        </p:attrNameLst>
                                      </p:cBhvr>
                                      <p:tavLst>
                                        <p:tav tm="0">
                                          <p:val>
                                            <p:strVal val="#ppt_x"/>
                                          </p:val>
                                        </p:tav>
                                        <p:tav tm="100000">
                                          <p:val>
                                            <p:strVal val="#ppt_x"/>
                                          </p:val>
                                        </p:tav>
                                      </p:tavLst>
                                    </p:anim>
                                    <p:anim calcmode="lin" valueType="num">
                                      <p:cBhvr additive="base">
                                        <p:cTn id="134" dur="500" fill="hold"/>
                                        <p:tgtEl>
                                          <p:spTgt spid="45"/>
                                        </p:tgtEl>
                                        <p:attrNameLst>
                                          <p:attrName>ppt_y</p:attrName>
                                        </p:attrNameLst>
                                      </p:cBhvr>
                                      <p:tavLst>
                                        <p:tav tm="0">
                                          <p:val>
                                            <p:strVal val="1+#ppt_h/2"/>
                                          </p:val>
                                        </p:tav>
                                        <p:tav tm="100000">
                                          <p:val>
                                            <p:strVal val="#ppt_y"/>
                                          </p:val>
                                        </p:tav>
                                      </p:tavLst>
                                    </p:anim>
                                  </p:childTnLst>
                                </p:cTn>
                              </p:par>
                            </p:childTnLst>
                          </p:cTn>
                        </p:par>
                        <p:par>
                          <p:cTn id="135" fill="hold">
                            <p:stCondLst>
                              <p:cond delay="11500"/>
                            </p:stCondLst>
                            <p:childTnLst>
                              <p:par>
                                <p:cTn id="136" presetID="2" presetClass="entr" presetSubtype="4" fill="hold" nodeType="afterEffect">
                                  <p:stCondLst>
                                    <p:cond delay="0"/>
                                  </p:stCondLst>
                                  <p:childTnLst>
                                    <p:set>
                                      <p:cBhvr>
                                        <p:cTn id="137" dur="1" fill="hold">
                                          <p:stCondLst>
                                            <p:cond delay="0"/>
                                          </p:stCondLst>
                                        </p:cTn>
                                        <p:tgtEl>
                                          <p:spTgt spid="9"/>
                                        </p:tgtEl>
                                        <p:attrNameLst>
                                          <p:attrName>style.visibility</p:attrName>
                                        </p:attrNameLst>
                                      </p:cBhvr>
                                      <p:to>
                                        <p:strVal val="visible"/>
                                      </p:to>
                                    </p:set>
                                    <p:anim calcmode="lin" valueType="num">
                                      <p:cBhvr additive="base">
                                        <p:cTn id="138" dur="500" fill="hold"/>
                                        <p:tgtEl>
                                          <p:spTgt spid="9"/>
                                        </p:tgtEl>
                                        <p:attrNameLst>
                                          <p:attrName>ppt_x</p:attrName>
                                        </p:attrNameLst>
                                      </p:cBhvr>
                                      <p:tavLst>
                                        <p:tav tm="0">
                                          <p:val>
                                            <p:strVal val="#ppt_x"/>
                                          </p:val>
                                        </p:tav>
                                        <p:tav tm="100000">
                                          <p:val>
                                            <p:strVal val="#ppt_x"/>
                                          </p:val>
                                        </p:tav>
                                      </p:tavLst>
                                    </p:anim>
                                    <p:anim calcmode="lin" valueType="num">
                                      <p:cBhvr additive="base">
                                        <p:cTn id="139" dur="500" fill="hold"/>
                                        <p:tgtEl>
                                          <p:spTgt spid="9"/>
                                        </p:tgtEl>
                                        <p:attrNameLst>
                                          <p:attrName>ppt_y</p:attrName>
                                        </p:attrNameLst>
                                      </p:cBhvr>
                                      <p:tavLst>
                                        <p:tav tm="0">
                                          <p:val>
                                            <p:strVal val="1+#ppt_h/2"/>
                                          </p:val>
                                        </p:tav>
                                        <p:tav tm="100000">
                                          <p:val>
                                            <p:strVal val="#ppt_y"/>
                                          </p:val>
                                        </p:tav>
                                      </p:tavLst>
                                    </p:anim>
                                  </p:childTnLst>
                                </p:cTn>
                              </p:par>
                            </p:childTnLst>
                          </p:cTn>
                        </p:par>
                        <p:par>
                          <p:cTn id="140" fill="hold">
                            <p:stCondLst>
                              <p:cond delay="12000"/>
                            </p:stCondLst>
                            <p:childTnLst>
                              <p:par>
                                <p:cTn id="141" presetID="2" presetClass="entr" presetSubtype="4" fill="hold" grpId="0" nodeType="afterEffect">
                                  <p:stCondLst>
                                    <p:cond delay="0"/>
                                  </p:stCondLst>
                                  <p:childTnLst>
                                    <p:set>
                                      <p:cBhvr>
                                        <p:cTn id="142" dur="1" fill="hold">
                                          <p:stCondLst>
                                            <p:cond delay="0"/>
                                          </p:stCondLst>
                                        </p:cTn>
                                        <p:tgtEl>
                                          <p:spTgt spid="86"/>
                                        </p:tgtEl>
                                        <p:attrNameLst>
                                          <p:attrName>style.visibility</p:attrName>
                                        </p:attrNameLst>
                                      </p:cBhvr>
                                      <p:to>
                                        <p:strVal val="visible"/>
                                      </p:to>
                                    </p:set>
                                    <p:anim calcmode="lin" valueType="num">
                                      <p:cBhvr additive="base">
                                        <p:cTn id="143" dur="500" fill="hold"/>
                                        <p:tgtEl>
                                          <p:spTgt spid="86"/>
                                        </p:tgtEl>
                                        <p:attrNameLst>
                                          <p:attrName>ppt_x</p:attrName>
                                        </p:attrNameLst>
                                      </p:cBhvr>
                                      <p:tavLst>
                                        <p:tav tm="0">
                                          <p:val>
                                            <p:strVal val="#ppt_x"/>
                                          </p:val>
                                        </p:tav>
                                        <p:tav tm="100000">
                                          <p:val>
                                            <p:strVal val="#ppt_x"/>
                                          </p:val>
                                        </p:tav>
                                      </p:tavLst>
                                    </p:anim>
                                    <p:anim calcmode="lin" valueType="num">
                                      <p:cBhvr additive="base">
                                        <p:cTn id="144" dur="500" fill="hold"/>
                                        <p:tgtEl>
                                          <p:spTgt spid="8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66" grpId="0"/>
      <p:bldP spid="67" grpId="0"/>
      <p:bldP spid="68" grpId="0"/>
      <p:bldP spid="76" grpId="0" animBg="1"/>
      <p:bldP spid="77" grpId="0" animBg="1"/>
      <p:bldP spid="78" grpId="0" animBg="1"/>
      <p:bldP spid="79" grpId="0" animBg="1"/>
      <p:bldP spid="80" grpId="0" animBg="1"/>
      <p:bldP spid="34" grpId="0" animBg="1"/>
      <p:bldP spid="39" grpId="0"/>
      <p:bldP spid="40" grpId="0" animBg="1"/>
      <p:bldP spid="41" grpId="0"/>
      <p:bldP spid="42" grpId="0"/>
      <p:bldP spid="43" grpId="0"/>
      <p:bldP spid="45" grpId="0" animBg="1"/>
      <p:bldP spid="75" grpId="0" animBg="1"/>
      <p:bldP spid="82" grpId="0" animBg="1"/>
      <p:bldP spid="83" grpId="0" animBg="1"/>
      <p:bldP spid="84" grpId="0" animBg="1"/>
      <p:bldP spid="85" grpId="0" animBg="1"/>
      <p:bldP spid="8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pic>
        <p:nvPicPr>
          <p:cNvPr id="229" name="Google Shape;229;p21"/>
          <p:cNvPicPr preferRelativeResize="0"/>
          <p:nvPr/>
        </p:nvPicPr>
        <p:blipFill>
          <a:blip r:embed="rId3">
            <a:alphaModFix/>
          </a:blip>
          <a:stretch>
            <a:fillRect/>
          </a:stretch>
        </p:blipFill>
        <p:spPr>
          <a:xfrm>
            <a:off x="1267497" y="0"/>
            <a:ext cx="8320071" cy="6858000"/>
          </a:xfrm>
          <a:prstGeom prst="rect">
            <a:avLst/>
          </a:prstGeom>
          <a:noFill/>
          <a:ln>
            <a:noFill/>
          </a:ln>
        </p:spPr>
      </p:pic>
      <p:sp>
        <p:nvSpPr>
          <p:cNvPr id="3" name="TextBox 2"/>
          <p:cNvSpPr txBox="1"/>
          <p:nvPr/>
        </p:nvSpPr>
        <p:spPr>
          <a:xfrm>
            <a:off x="413887" y="4976261"/>
            <a:ext cx="3859730" cy="1323439"/>
          </a:xfrm>
          <a:prstGeom prst="rect">
            <a:avLst/>
          </a:prstGeom>
          <a:noFill/>
        </p:spPr>
        <p:txBody>
          <a:bodyPr wrap="square" rtlCol="0">
            <a:spAutoFit/>
          </a:bodyPr>
          <a:lstStyle/>
          <a:p>
            <a:r>
              <a:rPr lang="en-IN" sz="4000" dirty="0" smtClean="0">
                <a:solidFill>
                  <a:schemeClr val="bg2">
                    <a:lumMod val="60000"/>
                    <a:lumOff val="40000"/>
                  </a:schemeClr>
                </a:solidFill>
                <a:latin typeface="Franklin Gothic Demi" pitchFamily="34" charset="0"/>
              </a:rPr>
              <a:t>ARCHITECTURE DIAGRAM</a:t>
            </a:r>
            <a:endParaRPr lang="en-US" sz="4000" dirty="0">
              <a:solidFill>
                <a:schemeClr val="bg2">
                  <a:lumMod val="60000"/>
                  <a:lumOff val="40000"/>
                </a:schemeClr>
              </a:solidFill>
              <a:latin typeface="Franklin Gothic Demi" pitchFamily="34" charset="0"/>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13"/>
          <p:cNvSpPr txBox="1">
            <a:spLocks noGrp="1"/>
          </p:cNvSpPr>
          <p:nvPr>
            <p:ph type="body" idx="1"/>
          </p:nvPr>
        </p:nvSpPr>
        <p:spPr>
          <a:xfrm>
            <a:off x="323530" y="339510"/>
            <a:ext cx="11573197" cy="724247"/>
          </a:xfrm>
          <a:prstGeom prst="rect">
            <a:avLst/>
          </a:prstGeom>
          <a:noFill/>
          <a:ln>
            <a:noFill/>
          </a:ln>
        </p:spPr>
        <p:txBody>
          <a:bodyPr spcFirstLastPara="1" wrap="square" lIns="91431" tIns="45699" rIns="91431" bIns="45699" anchor="ctr" anchorCtr="0">
            <a:noAutofit/>
          </a:bodyPr>
          <a:lstStyle/>
          <a:p>
            <a:pPr marL="0" indent="0" algn="l">
              <a:spcBef>
                <a:spcPts val="0"/>
              </a:spcBef>
            </a:pPr>
            <a:r>
              <a:rPr lang="en" sz="4000" b="1" dirty="0"/>
              <a:t>                           </a:t>
            </a:r>
            <a:r>
              <a:rPr lang="en" sz="4000" b="1" dirty="0">
                <a:latin typeface="Nunito"/>
                <a:ea typeface="Nunito"/>
                <a:cs typeface="Nunito"/>
                <a:sym typeface="Nunito"/>
              </a:rPr>
              <a:t>TEAM MEMBERS</a:t>
            </a:r>
            <a:endParaRPr sz="4000" b="1">
              <a:latin typeface="Nunito"/>
              <a:ea typeface="Nunito"/>
              <a:cs typeface="Nunito"/>
              <a:sym typeface="Nunito"/>
            </a:endParaRPr>
          </a:p>
        </p:txBody>
      </p:sp>
      <p:grpSp>
        <p:nvGrpSpPr>
          <p:cNvPr id="2" name="Google Shape;105;p13"/>
          <p:cNvGrpSpPr/>
          <p:nvPr/>
        </p:nvGrpSpPr>
        <p:grpSpPr>
          <a:xfrm>
            <a:off x="6152024" y="3260966"/>
            <a:ext cx="1309197" cy="2785060"/>
            <a:chOff x="4630955" y="3880561"/>
            <a:chExt cx="914400" cy="1945207"/>
          </a:xfrm>
        </p:grpSpPr>
        <p:sp>
          <p:nvSpPr>
            <p:cNvPr id="106" name="Google Shape;106;p13"/>
            <p:cNvSpPr/>
            <p:nvPr/>
          </p:nvSpPr>
          <p:spPr>
            <a:xfrm>
              <a:off x="4630955" y="3880561"/>
              <a:ext cx="914400" cy="914400"/>
            </a:xfrm>
            <a:prstGeom prst="rtTriangle">
              <a:avLst/>
            </a:prstGeom>
            <a:solidFill>
              <a:schemeClr val="accent2"/>
            </a:solidFill>
            <a:ln>
              <a:noFill/>
            </a:ln>
          </p:spPr>
          <p:txBody>
            <a:bodyPr spcFirstLastPara="1" wrap="square" lIns="68575" tIns="34275" rIns="68575" bIns="34275" anchor="ctr" anchorCtr="0">
              <a:noAutofit/>
            </a:bodyPr>
            <a:lstStyle/>
            <a:p>
              <a:pPr algn="ctr"/>
              <a:endParaRPr sz="2700">
                <a:solidFill>
                  <a:schemeClr val="lt1"/>
                </a:solidFill>
              </a:endParaRPr>
            </a:p>
          </p:txBody>
        </p:sp>
        <p:sp>
          <p:nvSpPr>
            <p:cNvPr id="107" name="Google Shape;107;p13"/>
            <p:cNvSpPr/>
            <p:nvPr/>
          </p:nvSpPr>
          <p:spPr>
            <a:xfrm rot="5400000">
              <a:off x="4630955" y="4911368"/>
              <a:ext cx="914400" cy="914400"/>
            </a:xfrm>
            <a:prstGeom prst="rtTriangle">
              <a:avLst/>
            </a:prstGeom>
            <a:solidFill>
              <a:schemeClr val="accent1"/>
            </a:solidFill>
            <a:ln>
              <a:noFill/>
            </a:ln>
          </p:spPr>
          <p:txBody>
            <a:bodyPr spcFirstLastPara="1" wrap="square" lIns="68575" tIns="34275" rIns="68575" bIns="34275" anchor="ctr" anchorCtr="0">
              <a:noAutofit/>
            </a:bodyPr>
            <a:lstStyle/>
            <a:p>
              <a:pPr algn="ctr"/>
              <a:endParaRPr sz="2700">
                <a:solidFill>
                  <a:schemeClr val="lt1"/>
                </a:solidFill>
              </a:endParaRPr>
            </a:p>
          </p:txBody>
        </p:sp>
      </p:grpSp>
      <p:grpSp>
        <p:nvGrpSpPr>
          <p:cNvPr id="3" name="Google Shape;108;p13"/>
          <p:cNvGrpSpPr/>
          <p:nvPr/>
        </p:nvGrpSpPr>
        <p:grpSpPr>
          <a:xfrm rot="10800000">
            <a:off x="4738991" y="1789427"/>
            <a:ext cx="1309197" cy="2785060"/>
            <a:chOff x="4630955" y="3880561"/>
            <a:chExt cx="914400" cy="1945207"/>
          </a:xfrm>
        </p:grpSpPr>
        <p:sp>
          <p:nvSpPr>
            <p:cNvPr id="109" name="Google Shape;109;p13"/>
            <p:cNvSpPr/>
            <p:nvPr/>
          </p:nvSpPr>
          <p:spPr>
            <a:xfrm>
              <a:off x="4630955" y="3880561"/>
              <a:ext cx="914400" cy="914400"/>
            </a:xfrm>
            <a:prstGeom prst="rtTriangle">
              <a:avLst/>
            </a:prstGeom>
            <a:solidFill>
              <a:schemeClr val="accent3"/>
            </a:solidFill>
            <a:ln>
              <a:noFill/>
            </a:ln>
          </p:spPr>
          <p:txBody>
            <a:bodyPr spcFirstLastPara="1" wrap="square" lIns="68575" tIns="34275" rIns="68575" bIns="34275" anchor="ctr" anchorCtr="0">
              <a:noAutofit/>
            </a:bodyPr>
            <a:lstStyle/>
            <a:p>
              <a:pPr algn="ctr"/>
              <a:endParaRPr sz="2700">
                <a:solidFill>
                  <a:schemeClr val="lt1"/>
                </a:solidFill>
              </a:endParaRPr>
            </a:p>
          </p:txBody>
        </p:sp>
        <p:sp>
          <p:nvSpPr>
            <p:cNvPr id="110" name="Google Shape;110;p13"/>
            <p:cNvSpPr/>
            <p:nvPr/>
          </p:nvSpPr>
          <p:spPr>
            <a:xfrm rot="5400000">
              <a:off x="4630955" y="4911368"/>
              <a:ext cx="914400" cy="914400"/>
            </a:xfrm>
            <a:prstGeom prst="rtTriangle">
              <a:avLst/>
            </a:prstGeom>
            <a:solidFill>
              <a:schemeClr val="accent4"/>
            </a:solidFill>
            <a:ln>
              <a:noFill/>
            </a:ln>
          </p:spPr>
          <p:txBody>
            <a:bodyPr spcFirstLastPara="1" wrap="square" lIns="68575" tIns="34275" rIns="68575" bIns="34275" anchor="ctr" anchorCtr="0">
              <a:noAutofit/>
            </a:bodyPr>
            <a:lstStyle/>
            <a:p>
              <a:pPr algn="ctr"/>
              <a:endParaRPr sz="2700">
                <a:solidFill>
                  <a:schemeClr val="lt1"/>
                </a:solidFill>
              </a:endParaRPr>
            </a:p>
          </p:txBody>
        </p:sp>
      </p:grpSp>
      <p:sp>
        <p:nvSpPr>
          <p:cNvPr id="111" name="Google Shape;111;p13"/>
          <p:cNvSpPr txBox="1"/>
          <p:nvPr/>
        </p:nvSpPr>
        <p:spPr>
          <a:xfrm>
            <a:off x="7461100" y="5132700"/>
            <a:ext cx="4060800" cy="800177"/>
          </a:xfrm>
          <a:prstGeom prst="rect">
            <a:avLst/>
          </a:prstGeom>
          <a:noFill/>
          <a:ln>
            <a:noFill/>
          </a:ln>
        </p:spPr>
        <p:txBody>
          <a:bodyPr spcFirstLastPara="1" wrap="square" lIns="91431" tIns="45699" rIns="91431" bIns="45699" anchor="t" anchorCtr="0">
            <a:spAutoFit/>
          </a:bodyPr>
          <a:lstStyle/>
          <a:p>
            <a:r>
              <a:rPr lang="en" sz="2300" b="1" dirty="0">
                <a:solidFill>
                  <a:schemeClr val="accent1"/>
                </a:solidFill>
              </a:rPr>
              <a:t>DIVYA MATHEW - 19BCE10456</a:t>
            </a:r>
            <a:endParaRPr sz="2300" b="1">
              <a:solidFill>
                <a:schemeClr val="accent1"/>
              </a:solidFill>
            </a:endParaRPr>
          </a:p>
        </p:txBody>
      </p:sp>
      <p:sp>
        <p:nvSpPr>
          <p:cNvPr id="112" name="Google Shape;112;p13"/>
          <p:cNvSpPr txBox="1"/>
          <p:nvPr/>
        </p:nvSpPr>
        <p:spPr>
          <a:xfrm rot="348" flipH="1">
            <a:off x="6960033" y="2991656"/>
            <a:ext cx="3956400" cy="800177"/>
          </a:xfrm>
          <a:prstGeom prst="rect">
            <a:avLst/>
          </a:prstGeom>
          <a:noFill/>
          <a:ln>
            <a:noFill/>
          </a:ln>
        </p:spPr>
        <p:txBody>
          <a:bodyPr spcFirstLastPara="1" wrap="square" lIns="91431" tIns="45699" rIns="91431" bIns="45699" anchor="t" anchorCtr="0">
            <a:spAutoFit/>
          </a:bodyPr>
          <a:lstStyle/>
          <a:p>
            <a:r>
              <a:rPr lang="en" sz="2300" b="1" dirty="0">
                <a:solidFill>
                  <a:schemeClr val="accent2"/>
                </a:solidFill>
              </a:rPr>
              <a:t>LAVEENA DUDANI - 19BCE10378</a:t>
            </a:r>
            <a:endParaRPr sz="2300" b="1">
              <a:solidFill>
                <a:schemeClr val="accent2"/>
              </a:solidFill>
            </a:endParaRPr>
          </a:p>
        </p:txBody>
      </p:sp>
      <p:sp>
        <p:nvSpPr>
          <p:cNvPr id="113" name="Google Shape;113;p13"/>
          <p:cNvSpPr txBox="1"/>
          <p:nvPr/>
        </p:nvSpPr>
        <p:spPr>
          <a:xfrm>
            <a:off x="2605235" y="3773568"/>
            <a:ext cx="2497600" cy="800177"/>
          </a:xfrm>
          <a:prstGeom prst="rect">
            <a:avLst/>
          </a:prstGeom>
          <a:noFill/>
          <a:ln>
            <a:noFill/>
          </a:ln>
        </p:spPr>
        <p:txBody>
          <a:bodyPr spcFirstLastPara="1" wrap="square" lIns="91431" tIns="45699" rIns="91431" bIns="45699" anchor="t" anchorCtr="0">
            <a:spAutoFit/>
          </a:bodyPr>
          <a:lstStyle/>
          <a:p>
            <a:r>
              <a:rPr lang="en" sz="2300" b="1" dirty="0">
                <a:solidFill>
                  <a:schemeClr val="accent3"/>
                </a:solidFill>
              </a:rPr>
              <a:t>ADITI NIGAM - 19BCE10300</a:t>
            </a:r>
            <a:r>
              <a:rPr lang="en" sz="2300" dirty="0">
                <a:solidFill>
                  <a:schemeClr val="lt1"/>
                </a:solidFill>
              </a:rPr>
              <a:t> </a:t>
            </a:r>
            <a:endParaRPr sz="2300">
              <a:solidFill>
                <a:schemeClr val="lt1"/>
              </a:solidFill>
            </a:endParaRPr>
          </a:p>
        </p:txBody>
      </p:sp>
      <p:sp>
        <p:nvSpPr>
          <p:cNvPr id="114" name="Google Shape;114;p13"/>
          <p:cNvSpPr txBox="1"/>
          <p:nvPr/>
        </p:nvSpPr>
        <p:spPr>
          <a:xfrm>
            <a:off x="5102774" y="2411763"/>
            <a:ext cx="1015444" cy="584775"/>
          </a:xfrm>
          <a:prstGeom prst="rect">
            <a:avLst/>
          </a:prstGeom>
          <a:noFill/>
          <a:ln>
            <a:noFill/>
          </a:ln>
        </p:spPr>
        <p:txBody>
          <a:bodyPr spcFirstLastPara="1" wrap="square" lIns="91431" tIns="45699" rIns="91431" bIns="45699" anchor="t" anchorCtr="0">
            <a:spAutoFit/>
          </a:bodyPr>
          <a:lstStyle/>
          <a:p>
            <a:pPr algn="ctr"/>
            <a:r>
              <a:rPr lang="en" sz="3200" b="1" dirty="0">
                <a:solidFill>
                  <a:schemeClr val="lt1"/>
                </a:solidFill>
              </a:rPr>
              <a:t>01</a:t>
            </a:r>
            <a:endParaRPr sz="3200" b="1">
              <a:solidFill>
                <a:schemeClr val="lt1"/>
              </a:solidFill>
            </a:endParaRPr>
          </a:p>
        </p:txBody>
      </p:sp>
      <p:sp>
        <p:nvSpPr>
          <p:cNvPr id="115" name="Google Shape;115;p13"/>
          <p:cNvSpPr txBox="1"/>
          <p:nvPr/>
        </p:nvSpPr>
        <p:spPr>
          <a:xfrm>
            <a:off x="5102774" y="3352228"/>
            <a:ext cx="1015444" cy="584775"/>
          </a:xfrm>
          <a:prstGeom prst="rect">
            <a:avLst/>
          </a:prstGeom>
          <a:noFill/>
          <a:ln>
            <a:noFill/>
          </a:ln>
        </p:spPr>
        <p:txBody>
          <a:bodyPr spcFirstLastPara="1" wrap="square" lIns="91431" tIns="45699" rIns="91431" bIns="45699" anchor="t" anchorCtr="0">
            <a:spAutoFit/>
          </a:bodyPr>
          <a:lstStyle/>
          <a:p>
            <a:pPr algn="ctr"/>
            <a:r>
              <a:rPr lang="en" sz="3200" b="1" dirty="0">
                <a:solidFill>
                  <a:schemeClr val="lt1"/>
                </a:solidFill>
              </a:rPr>
              <a:t>02</a:t>
            </a:r>
            <a:endParaRPr sz="3200" b="1">
              <a:solidFill>
                <a:schemeClr val="lt1"/>
              </a:solidFill>
            </a:endParaRPr>
          </a:p>
        </p:txBody>
      </p:sp>
      <p:sp>
        <p:nvSpPr>
          <p:cNvPr id="116" name="Google Shape;116;p13"/>
          <p:cNvSpPr txBox="1"/>
          <p:nvPr/>
        </p:nvSpPr>
        <p:spPr>
          <a:xfrm>
            <a:off x="6078035" y="3937783"/>
            <a:ext cx="1015444" cy="584775"/>
          </a:xfrm>
          <a:prstGeom prst="rect">
            <a:avLst/>
          </a:prstGeom>
          <a:noFill/>
          <a:ln>
            <a:noFill/>
          </a:ln>
        </p:spPr>
        <p:txBody>
          <a:bodyPr spcFirstLastPara="1" wrap="square" lIns="91431" tIns="45699" rIns="91431" bIns="45699" anchor="t" anchorCtr="0">
            <a:spAutoFit/>
          </a:bodyPr>
          <a:lstStyle/>
          <a:p>
            <a:pPr algn="ctr"/>
            <a:r>
              <a:rPr lang="en" sz="3200" b="1" dirty="0">
                <a:solidFill>
                  <a:schemeClr val="lt1"/>
                </a:solidFill>
              </a:rPr>
              <a:t>03</a:t>
            </a:r>
            <a:endParaRPr sz="3200" b="1">
              <a:solidFill>
                <a:schemeClr val="lt1"/>
              </a:solidFill>
            </a:endParaRPr>
          </a:p>
        </p:txBody>
      </p:sp>
      <p:sp>
        <p:nvSpPr>
          <p:cNvPr id="117" name="Google Shape;117;p13"/>
          <p:cNvSpPr txBox="1"/>
          <p:nvPr/>
        </p:nvSpPr>
        <p:spPr>
          <a:xfrm>
            <a:off x="6078035" y="4806654"/>
            <a:ext cx="1015444" cy="584775"/>
          </a:xfrm>
          <a:prstGeom prst="rect">
            <a:avLst/>
          </a:prstGeom>
          <a:noFill/>
          <a:ln>
            <a:noFill/>
          </a:ln>
        </p:spPr>
        <p:txBody>
          <a:bodyPr spcFirstLastPara="1" wrap="square" lIns="91431" tIns="45699" rIns="91431" bIns="45699" anchor="t" anchorCtr="0">
            <a:spAutoFit/>
          </a:bodyPr>
          <a:lstStyle/>
          <a:p>
            <a:pPr algn="ctr"/>
            <a:r>
              <a:rPr lang="en" sz="3200" b="1" dirty="0">
                <a:solidFill>
                  <a:schemeClr val="lt1"/>
                </a:solidFill>
              </a:rPr>
              <a:t>04</a:t>
            </a:r>
            <a:endParaRPr sz="3200" b="1">
              <a:solidFill>
                <a:schemeClr val="lt1"/>
              </a:solidFill>
            </a:endParaRPr>
          </a:p>
        </p:txBody>
      </p:sp>
      <p:sp>
        <p:nvSpPr>
          <p:cNvPr id="118" name="Google Shape;118;p13"/>
          <p:cNvSpPr txBox="1"/>
          <p:nvPr/>
        </p:nvSpPr>
        <p:spPr>
          <a:xfrm flipH="1">
            <a:off x="2035749" y="2026347"/>
            <a:ext cx="4233200" cy="800177"/>
          </a:xfrm>
          <a:prstGeom prst="rect">
            <a:avLst/>
          </a:prstGeom>
          <a:noFill/>
          <a:ln>
            <a:noFill/>
          </a:ln>
        </p:spPr>
        <p:txBody>
          <a:bodyPr spcFirstLastPara="1" wrap="square" lIns="91431" tIns="45699" rIns="91431" bIns="45699" anchor="t" anchorCtr="0">
            <a:spAutoFit/>
          </a:bodyPr>
          <a:lstStyle/>
          <a:p>
            <a:r>
              <a:rPr lang="en" sz="2300" b="1" dirty="0">
                <a:solidFill>
                  <a:schemeClr val="accent4"/>
                </a:solidFill>
              </a:rPr>
              <a:t>ANUHKA KHARE - 19BCE10273</a:t>
            </a:r>
            <a:endParaRPr sz="2300" b="1">
              <a:solidFill>
                <a:schemeClr val="accent4"/>
              </a:solidFill>
            </a:endParaRPr>
          </a:p>
        </p:txBody>
      </p:sp>
      <p:sp>
        <p:nvSpPr>
          <p:cNvPr id="119" name="Google Shape;119;p13"/>
          <p:cNvSpPr txBox="1"/>
          <p:nvPr/>
        </p:nvSpPr>
        <p:spPr>
          <a:xfrm>
            <a:off x="323533" y="5852200"/>
            <a:ext cx="5098800" cy="861728"/>
          </a:xfrm>
          <a:prstGeom prst="rect">
            <a:avLst/>
          </a:prstGeom>
          <a:noFill/>
          <a:ln>
            <a:noFill/>
          </a:ln>
        </p:spPr>
        <p:txBody>
          <a:bodyPr spcFirstLastPara="1" wrap="square" lIns="121897" tIns="121897" rIns="121897" bIns="121897" anchor="t" anchorCtr="0">
            <a:spAutoFit/>
          </a:bodyPr>
          <a:lstStyle/>
          <a:p>
            <a:r>
              <a:rPr lang="en" sz="2000" b="1" dirty="0">
                <a:solidFill>
                  <a:srgbClr val="FFFFFF"/>
                </a:solidFill>
              </a:rPr>
              <a:t>GUIDED BY</a:t>
            </a:r>
            <a:r>
              <a:rPr lang="en" sz="2000" dirty="0">
                <a:solidFill>
                  <a:srgbClr val="FFFFFF"/>
                </a:solidFill>
              </a:rPr>
              <a:t> : Dr. R Rakesh</a:t>
            </a:r>
            <a:endParaRPr sz="2000">
              <a:solidFill>
                <a:srgbClr val="FFFFFF"/>
              </a:solidFill>
            </a:endParaRPr>
          </a:p>
          <a:p>
            <a:r>
              <a:rPr lang="en" sz="2000" b="1" dirty="0">
                <a:solidFill>
                  <a:srgbClr val="FFFFFF"/>
                </a:solidFill>
              </a:rPr>
              <a:t>REVIEWED BY </a:t>
            </a:r>
            <a:r>
              <a:rPr lang="en" sz="2000" dirty="0">
                <a:solidFill>
                  <a:srgbClr val="FFFFFF"/>
                </a:solidFill>
              </a:rPr>
              <a:t>: Dr. Muneeswaran</a:t>
            </a:r>
            <a:endParaRPr sz="2000">
              <a:solidFill>
                <a:srgbClr val="FFFFFF"/>
              </a:solidFill>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837"/>
        <p:cNvGrpSpPr/>
        <p:nvPr/>
      </p:nvGrpSpPr>
      <p:grpSpPr>
        <a:xfrm>
          <a:off x="0" y="0"/>
          <a:ext cx="0" cy="0"/>
          <a:chOff x="0" y="0"/>
          <a:chExt cx="0" cy="0"/>
        </a:xfrm>
      </p:grpSpPr>
      <p:sp>
        <p:nvSpPr>
          <p:cNvPr id="838" name="Google Shape;838;p48"/>
          <p:cNvSpPr/>
          <p:nvPr/>
        </p:nvSpPr>
        <p:spPr>
          <a:xfrm rot="-5400000">
            <a:off x="-414908" y="422785"/>
            <a:ext cx="6858000" cy="6012429"/>
          </a:xfrm>
          <a:custGeom>
            <a:avLst/>
            <a:gdLst/>
            <a:ahLst/>
            <a:cxnLst/>
            <a:rect l="l" t="t" r="r" b="b"/>
            <a:pathLst>
              <a:path w="6858000" h="6012429" extrusionOk="0">
                <a:moveTo>
                  <a:pt x="6858000" y="5787192"/>
                </a:moveTo>
                <a:lnTo>
                  <a:pt x="6858000" y="6012429"/>
                </a:lnTo>
                <a:lnTo>
                  <a:pt x="3428998" y="225237"/>
                </a:lnTo>
                <a:lnTo>
                  <a:pt x="0" y="6012424"/>
                </a:lnTo>
                <a:lnTo>
                  <a:pt x="0" y="5787186"/>
                </a:lnTo>
                <a:lnTo>
                  <a:pt x="3428998" y="0"/>
                </a:lnTo>
                <a:close/>
              </a:path>
            </a:pathLst>
          </a:custGeom>
          <a:solidFill>
            <a:schemeClr val="lt1">
              <a:alpha val="34901"/>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840" name="Google Shape;840;p48"/>
          <p:cNvSpPr txBox="1"/>
          <p:nvPr/>
        </p:nvSpPr>
        <p:spPr>
          <a:xfrm>
            <a:off x="6564429" y="2482315"/>
            <a:ext cx="5207267" cy="3539390"/>
          </a:xfrm>
          <a:prstGeom prst="rect">
            <a:avLst/>
          </a:prstGeom>
          <a:noFill/>
          <a:ln>
            <a:noFill/>
          </a:ln>
        </p:spPr>
        <p:txBody>
          <a:bodyPr spcFirstLastPara="1" wrap="square" lIns="91425" tIns="45700" rIns="91425" bIns="45700" anchor="t" anchorCtr="0">
            <a:spAutoFit/>
          </a:bodyPr>
          <a:lstStyle/>
          <a:p>
            <a:pPr algn="ctr"/>
            <a:r>
              <a:rPr lang="en-US" b="1" dirty="0" smtClean="0">
                <a:solidFill>
                  <a:schemeClr val="bg1"/>
                </a:solidFill>
                <a:latin typeface="Nunito" charset="0"/>
              </a:rPr>
              <a:t>Visualization techniques has been used widely in all the fields. To examine information and data, visualization help in expressing ideas in architecture. With the coming of computer simulation, visualization apposite has been foster notation.</a:t>
            </a:r>
          </a:p>
          <a:p>
            <a:pPr algn="ctr"/>
            <a:endParaRPr lang="en-US" b="1" dirty="0" smtClean="0">
              <a:solidFill>
                <a:schemeClr val="bg1"/>
              </a:solidFill>
              <a:latin typeface="Nunito" charset="0"/>
            </a:endParaRPr>
          </a:p>
          <a:p>
            <a:pPr algn="ctr"/>
            <a:r>
              <a:rPr lang="en-US" b="1" dirty="0" smtClean="0">
                <a:solidFill>
                  <a:schemeClr val="bg1"/>
                </a:solidFill>
                <a:latin typeface="Nunito" charset="0"/>
              </a:rPr>
              <a:t>Information visualization concentrates on data sets underlying Two – Dimensional (2D) or Three – Dimensional (3D) substance. For visualization, there are a lot of long – familiar methods for data sets, such as, x-y plots, histograms, and line – plots.</a:t>
            </a:r>
          </a:p>
          <a:p>
            <a:pPr algn="ctr"/>
            <a:endParaRPr lang="en-US" b="1" dirty="0" smtClean="0">
              <a:solidFill>
                <a:schemeClr val="bg1"/>
              </a:solidFill>
              <a:latin typeface="Nunito" charset="0"/>
            </a:endParaRPr>
          </a:p>
          <a:p>
            <a:pPr algn="ctr"/>
            <a:r>
              <a:rPr lang="en-US" b="1" dirty="0" smtClean="0">
                <a:solidFill>
                  <a:schemeClr val="bg1"/>
                </a:solidFill>
                <a:latin typeface="Nunito" charset="0"/>
              </a:rPr>
              <a:t>Data visualization covers geographical information systems, graphical user interface, user interface, digital images, graphs, multidimensional tables, virtual reality and three – dimensional advantages.</a:t>
            </a:r>
            <a:endParaRPr lang="en-US" b="1" dirty="0">
              <a:solidFill>
                <a:schemeClr val="bg1"/>
              </a:solidFill>
              <a:latin typeface="Nunito" charset="0"/>
            </a:endParaRPr>
          </a:p>
        </p:txBody>
      </p:sp>
      <p:sp>
        <p:nvSpPr>
          <p:cNvPr id="841" name="Google Shape;841;p48"/>
          <p:cNvSpPr/>
          <p:nvPr/>
        </p:nvSpPr>
        <p:spPr>
          <a:xfrm>
            <a:off x="7456591" y="847725"/>
            <a:ext cx="4396803" cy="720638"/>
          </a:xfrm>
          <a:prstGeom prst="rect">
            <a:avLst/>
          </a:prstGeom>
          <a:noFill/>
          <a:ln>
            <a:noFill/>
          </a:ln>
        </p:spPr>
        <p:txBody>
          <a:bodyPr spcFirstLastPara="1" wrap="square" lIns="0" tIns="45700" rIns="91425" bIns="45700" anchor="ctr" anchorCtr="0">
            <a:noAutofit/>
          </a:bodyPr>
          <a:lstStyle/>
          <a:p>
            <a:pPr marL="0" marR="0" lvl="0" indent="0" algn="just" rtl="0">
              <a:spcBef>
                <a:spcPts val="0"/>
              </a:spcBef>
              <a:spcAft>
                <a:spcPts val="0"/>
              </a:spcAft>
              <a:buNone/>
            </a:pPr>
            <a:r>
              <a:rPr lang="en-US" sz="4000" b="1" dirty="0" smtClean="0">
                <a:solidFill>
                  <a:schemeClr val="accent2"/>
                </a:solidFill>
                <a:latin typeface="Arial"/>
                <a:ea typeface="Arial"/>
                <a:cs typeface="Arial"/>
                <a:sym typeface="Arial"/>
              </a:rPr>
              <a:t>LITERATURE</a:t>
            </a:r>
            <a:endParaRPr/>
          </a:p>
        </p:txBody>
      </p:sp>
      <p:sp>
        <p:nvSpPr>
          <p:cNvPr id="842" name="Google Shape;842;p48"/>
          <p:cNvSpPr/>
          <p:nvPr/>
        </p:nvSpPr>
        <p:spPr>
          <a:xfrm>
            <a:off x="8027469" y="1551905"/>
            <a:ext cx="3806675" cy="720638"/>
          </a:xfrm>
          <a:prstGeom prst="rect">
            <a:avLst/>
          </a:prstGeom>
          <a:noFill/>
          <a:ln>
            <a:noFill/>
          </a:ln>
        </p:spPr>
        <p:txBody>
          <a:bodyPr spcFirstLastPara="1" wrap="square" lIns="0" tIns="45700" rIns="91425" bIns="45700" anchor="ctr" anchorCtr="0">
            <a:noAutofit/>
          </a:bodyPr>
          <a:lstStyle/>
          <a:p>
            <a:pPr marL="0" marR="0" lvl="0" indent="0" algn="just" rtl="0">
              <a:spcBef>
                <a:spcPts val="0"/>
              </a:spcBef>
              <a:spcAft>
                <a:spcPts val="0"/>
              </a:spcAft>
              <a:buNone/>
            </a:pPr>
            <a:r>
              <a:rPr lang="en-US" sz="4000" b="1" dirty="0" smtClean="0">
                <a:solidFill>
                  <a:schemeClr val="accent1"/>
                </a:solidFill>
                <a:latin typeface="Arial"/>
                <a:ea typeface="Arial"/>
                <a:cs typeface="Arial"/>
                <a:sym typeface="Arial"/>
              </a:rPr>
              <a:t>REVIEW</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838"/>
                                        </p:tgtEl>
                                        <p:attrNameLst>
                                          <p:attrName>style.visibility</p:attrName>
                                        </p:attrNameLst>
                                      </p:cBhvr>
                                      <p:to>
                                        <p:strVal val="visible"/>
                                      </p:to>
                                    </p:set>
                                    <p:anim calcmode="lin" valueType="num">
                                      <p:cBhvr additive="base">
                                        <p:cTn id="7" dur="500"/>
                                        <p:tgtEl>
                                          <p:spTgt spid="838"/>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056"/>
        <p:cNvGrpSpPr/>
        <p:nvPr/>
      </p:nvGrpSpPr>
      <p:grpSpPr>
        <a:xfrm>
          <a:off x="0" y="0"/>
          <a:ext cx="0" cy="0"/>
          <a:chOff x="0" y="0"/>
          <a:chExt cx="0" cy="0"/>
        </a:xfrm>
      </p:grpSpPr>
      <p:sp>
        <p:nvSpPr>
          <p:cNvPr id="1057" name="Google Shape;1057;p56"/>
          <p:cNvSpPr txBox="1">
            <a:spLocks noGrp="1"/>
          </p:cNvSpPr>
          <p:nvPr>
            <p:ph type="body" idx="1"/>
          </p:nvPr>
        </p:nvSpPr>
        <p:spPr>
          <a:xfrm>
            <a:off x="323529" y="339509"/>
            <a:ext cx="11573197" cy="724247"/>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lt1"/>
              </a:buClr>
              <a:buSzPts val="5400"/>
              <a:buNone/>
            </a:pPr>
            <a:r>
              <a:rPr lang="en-US" b="1" dirty="0" smtClean="0">
                <a:latin typeface="Nunito" charset="0"/>
              </a:rPr>
              <a:t>MODULE DESCRIPTION</a:t>
            </a:r>
            <a:endParaRPr lang="en-US" b="1" dirty="0">
              <a:latin typeface="Nunito" charset="0"/>
            </a:endParaRPr>
          </a:p>
        </p:txBody>
      </p:sp>
      <p:cxnSp>
        <p:nvCxnSpPr>
          <p:cNvPr id="1058" name="Google Shape;1058;p56"/>
          <p:cNvCxnSpPr>
            <a:stCxn id="1059" idx="3"/>
          </p:cNvCxnSpPr>
          <p:nvPr/>
        </p:nvCxnSpPr>
        <p:spPr>
          <a:xfrm>
            <a:off x="3570973" y="2127184"/>
            <a:ext cx="1568918" cy="1164656"/>
          </a:xfrm>
          <a:prstGeom prst="straightConnector1">
            <a:avLst/>
          </a:prstGeom>
          <a:noFill/>
          <a:ln w="38100" cap="flat" cmpd="sng">
            <a:solidFill>
              <a:schemeClr val="lt1"/>
            </a:solidFill>
            <a:prstDash val="dot"/>
            <a:miter lim="800000"/>
            <a:headEnd type="none" w="sm" len="sm"/>
            <a:tailEnd type="none" w="sm" len="sm"/>
          </a:ln>
        </p:spPr>
      </p:cxnSp>
      <p:cxnSp>
        <p:nvCxnSpPr>
          <p:cNvPr id="1062" name="Google Shape;1062;p56"/>
          <p:cNvCxnSpPr>
            <a:stCxn id="1063" idx="3"/>
          </p:cNvCxnSpPr>
          <p:nvPr/>
        </p:nvCxnSpPr>
        <p:spPr>
          <a:xfrm flipV="1">
            <a:off x="3590223" y="4543124"/>
            <a:ext cx="1578543" cy="1447907"/>
          </a:xfrm>
          <a:prstGeom prst="straightConnector1">
            <a:avLst/>
          </a:prstGeom>
          <a:noFill/>
          <a:ln w="38100" cap="flat" cmpd="sng">
            <a:solidFill>
              <a:schemeClr val="lt1"/>
            </a:solidFill>
            <a:prstDash val="dot"/>
            <a:miter lim="800000"/>
            <a:headEnd type="none" w="sm" len="sm"/>
            <a:tailEnd type="none" w="sm" len="sm"/>
          </a:ln>
        </p:spPr>
      </p:cxnSp>
      <p:cxnSp>
        <p:nvCxnSpPr>
          <p:cNvPr id="1068" name="Google Shape;1068;p56"/>
          <p:cNvCxnSpPr>
            <a:stCxn id="1069" idx="1"/>
          </p:cNvCxnSpPr>
          <p:nvPr/>
        </p:nvCxnSpPr>
        <p:spPr>
          <a:xfrm rot="10800000">
            <a:off x="6939815" y="4562380"/>
            <a:ext cx="1501540" cy="1510467"/>
          </a:xfrm>
          <a:prstGeom prst="straightConnector1">
            <a:avLst/>
          </a:prstGeom>
          <a:noFill/>
          <a:ln w="38100" cap="flat" cmpd="sng">
            <a:solidFill>
              <a:schemeClr val="lt1"/>
            </a:solidFill>
            <a:prstDash val="dot"/>
            <a:miter lim="800000"/>
            <a:headEnd type="none" w="sm" len="sm"/>
            <a:tailEnd type="none" w="sm" len="sm"/>
          </a:ln>
        </p:spPr>
      </p:cxnSp>
      <p:cxnSp>
        <p:nvCxnSpPr>
          <p:cNvPr id="1070" name="Google Shape;1070;p56"/>
          <p:cNvCxnSpPr>
            <a:endCxn id="1071" idx="1"/>
          </p:cNvCxnSpPr>
          <p:nvPr/>
        </p:nvCxnSpPr>
        <p:spPr>
          <a:xfrm>
            <a:off x="6930189" y="3946359"/>
            <a:ext cx="1482290" cy="57751"/>
          </a:xfrm>
          <a:prstGeom prst="straightConnector1">
            <a:avLst/>
          </a:prstGeom>
          <a:noFill/>
          <a:ln w="38100" cap="flat" cmpd="sng">
            <a:solidFill>
              <a:schemeClr val="lt1"/>
            </a:solidFill>
            <a:prstDash val="dot"/>
            <a:miter lim="800000"/>
            <a:headEnd type="none" w="sm" len="sm"/>
            <a:tailEnd type="none" w="sm" len="sm"/>
          </a:ln>
        </p:spPr>
      </p:cxnSp>
      <p:cxnSp>
        <p:nvCxnSpPr>
          <p:cNvPr id="1072" name="Google Shape;1072;p56"/>
          <p:cNvCxnSpPr>
            <a:stCxn id="1073" idx="1"/>
          </p:cNvCxnSpPr>
          <p:nvPr/>
        </p:nvCxnSpPr>
        <p:spPr>
          <a:xfrm rot="10800000" flipV="1">
            <a:off x="6872445" y="2122370"/>
            <a:ext cx="1507445" cy="1188720"/>
          </a:xfrm>
          <a:prstGeom prst="straightConnector1">
            <a:avLst/>
          </a:prstGeom>
          <a:noFill/>
          <a:ln w="38100" cap="flat" cmpd="sng">
            <a:solidFill>
              <a:schemeClr val="lt1"/>
            </a:solidFill>
            <a:prstDash val="dot"/>
            <a:miter lim="800000"/>
            <a:headEnd type="none" w="sm" len="sm"/>
            <a:tailEnd type="none" w="sm" len="sm"/>
          </a:ln>
        </p:spPr>
      </p:cxnSp>
      <p:sp>
        <p:nvSpPr>
          <p:cNvPr id="1059" name="Google Shape;1059;p56"/>
          <p:cNvSpPr/>
          <p:nvPr/>
        </p:nvSpPr>
        <p:spPr>
          <a:xfrm>
            <a:off x="2358189" y="1540042"/>
            <a:ext cx="1212784" cy="1174283"/>
          </a:xfrm>
          <a:prstGeom prst="rect">
            <a:avLst/>
          </a:prstGeom>
          <a:noFill/>
          <a:ln w="381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a:ea typeface="Arial"/>
              <a:cs typeface="Arial"/>
              <a:sym typeface="Arial"/>
            </a:endParaRPr>
          </a:p>
        </p:txBody>
      </p:sp>
      <p:sp>
        <p:nvSpPr>
          <p:cNvPr id="1073" name="Google Shape;1073;p56"/>
          <p:cNvSpPr/>
          <p:nvPr/>
        </p:nvSpPr>
        <p:spPr>
          <a:xfrm>
            <a:off x="8379889" y="1511166"/>
            <a:ext cx="1293499" cy="1222408"/>
          </a:xfrm>
          <a:prstGeom prst="rect">
            <a:avLst/>
          </a:prstGeom>
          <a:noFill/>
          <a:ln w="381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a:ea typeface="Arial"/>
              <a:cs typeface="Arial"/>
              <a:sym typeface="Arial"/>
            </a:endParaRPr>
          </a:p>
        </p:txBody>
      </p:sp>
      <p:sp>
        <p:nvSpPr>
          <p:cNvPr id="1071" name="Google Shape;1071;p56"/>
          <p:cNvSpPr/>
          <p:nvPr/>
        </p:nvSpPr>
        <p:spPr>
          <a:xfrm>
            <a:off x="8412479" y="3368842"/>
            <a:ext cx="1270535" cy="1270535"/>
          </a:xfrm>
          <a:prstGeom prst="rect">
            <a:avLst/>
          </a:prstGeom>
          <a:noFill/>
          <a:ln w="381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a:ea typeface="Arial"/>
              <a:cs typeface="Arial"/>
              <a:sym typeface="Arial"/>
            </a:endParaRPr>
          </a:p>
        </p:txBody>
      </p:sp>
      <p:sp>
        <p:nvSpPr>
          <p:cNvPr id="1069" name="Google Shape;1069;p56"/>
          <p:cNvSpPr/>
          <p:nvPr/>
        </p:nvSpPr>
        <p:spPr>
          <a:xfrm>
            <a:off x="8441355" y="5494635"/>
            <a:ext cx="1212784" cy="1156422"/>
          </a:xfrm>
          <a:prstGeom prst="rect">
            <a:avLst/>
          </a:prstGeom>
          <a:noFill/>
          <a:ln w="381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a:ea typeface="Arial"/>
              <a:cs typeface="Arial"/>
              <a:sym typeface="Arial"/>
            </a:endParaRPr>
          </a:p>
        </p:txBody>
      </p:sp>
      <p:sp>
        <p:nvSpPr>
          <p:cNvPr id="1063" name="Google Shape;1063;p56"/>
          <p:cNvSpPr/>
          <p:nvPr/>
        </p:nvSpPr>
        <p:spPr>
          <a:xfrm>
            <a:off x="2377439" y="5427258"/>
            <a:ext cx="1212784" cy="1127546"/>
          </a:xfrm>
          <a:prstGeom prst="rect">
            <a:avLst/>
          </a:prstGeom>
          <a:noFill/>
          <a:ln w="381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a:ea typeface="Arial"/>
              <a:cs typeface="Arial"/>
              <a:sym typeface="Arial"/>
            </a:endParaRPr>
          </a:p>
        </p:txBody>
      </p:sp>
      <p:sp>
        <p:nvSpPr>
          <p:cNvPr id="1061" name="Google Shape;1061;p56"/>
          <p:cNvSpPr/>
          <p:nvPr/>
        </p:nvSpPr>
        <p:spPr>
          <a:xfrm>
            <a:off x="2348564" y="3468965"/>
            <a:ext cx="1235397" cy="1237788"/>
          </a:xfrm>
          <a:prstGeom prst="rect">
            <a:avLst/>
          </a:prstGeom>
          <a:noFill/>
          <a:ln w="381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a:ea typeface="Arial"/>
              <a:cs typeface="Arial"/>
              <a:sym typeface="Arial"/>
            </a:endParaRPr>
          </a:p>
        </p:txBody>
      </p:sp>
      <p:sp>
        <p:nvSpPr>
          <p:cNvPr id="1076" name="Google Shape;1076;p56"/>
          <p:cNvSpPr/>
          <p:nvPr/>
        </p:nvSpPr>
        <p:spPr>
          <a:xfrm rot="10800000" flipH="1">
            <a:off x="2701333" y="3819561"/>
            <a:ext cx="532755" cy="588810"/>
          </a:xfrm>
          <a:custGeom>
            <a:avLst/>
            <a:gdLst/>
            <a:ahLst/>
            <a:cxnLst/>
            <a:rect l="l" t="t" r="r" b="b"/>
            <a:pathLst>
              <a:path w="3496146" h="3926159" extrusionOk="0">
                <a:moveTo>
                  <a:pt x="1476067" y="1782198"/>
                </a:moveTo>
                <a:lnTo>
                  <a:pt x="2085005" y="1782198"/>
                </a:lnTo>
                <a:lnTo>
                  <a:pt x="2085005" y="560436"/>
                </a:lnTo>
                <a:lnTo>
                  <a:pt x="2389473" y="560436"/>
                </a:lnTo>
                <a:lnTo>
                  <a:pt x="1780536" y="0"/>
                </a:lnTo>
                <a:lnTo>
                  <a:pt x="1171598" y="560436"/>
                </a:lnTo>
                <a:lnTo>
                  <a:pt x="1476067" y="560436"/>
                </a:lnTo>
                <a:close/>
                <a:moveTo>
                  <a:pt x="2794909" y="2376264"/>
                </a:moveTo>
                <a:lnTo>
                  <a:pt x="3403846" y="1815828"/>
                </a:lnTo>
                <a:lnTo>
                  <a:pt x="3099377" y="1815828"/>
                </a:lnTo>
                <a:lnTo>
                  <a:pt x="3099377" y="594066"/>
                </a:lnTo>
                <a:lnTo>
                  <a:pt x="2490440" y="594066"/>
                </a:lnTo>
                <a:lnTo>
                  <a:pt x="2490440" y="1815828"/>
                </a:lnTo>
                <a:lnTo>
                  <a:pt x="2185971" y="1815828"/>
                </a:lnTo>
                <a:close/>
                <a:moveTo>
                  <a:pt x="1738539" y="2704452"/>
                </a:moveTo>
                <a:cubicBezTo>
                  <a:pt x="2025742" y="2708651"/>
                  <a:pt x="2249289" y="2617027"/>
                  <a:pt x="2474392" y="2519294"/>
                </a:cubicBezTo>
                <a:cubicBezTo>
                  <a:pt x="2631335" y="2431624"/>
                  <a:pt x="2641220" y="2356014"/>
                  <a:pt x="2614641" y="2282563"/>
                </a:cubicBezTo>
                <a:cubicBezTo>
                  <a:pt x="2582745" y="2203226"/>
                  <a:pt x="2511446" y="2141129"/>
                  <a:pt x="2374721" y="2203680"/>
                </a:cubicBezTo>
                <a:cubicBezTo>
                  <a:pt x="2195292" y="2350932"/>
                  <a:pt x="1621166" y="2470817"/>
                  <a:pt x="1266317" y="2262320"/>
                </a:cubicBezTo>
                <a:cubicBezTo>
                  <a:pt x="1169173" y="2191011"/>
                  <a:pt x="970584" y="2135007"/>
                  <a:pt x="918755" y="2260582"/>
                </a:cubicBezTo>
                <a:cubicBezTo>
                  <a:pt x="905798" y="2301917"/>
                  <a:pt x="901034" y="2336556"/>
                  <a:pt x="904186" y="2366667"/>
                </a:cubicBezTo>
                <a:cubicBezTo>
                  <a:pt x="913642" y="2457000"/>
                  <a:pt x="994333" y="2506589"/>
                  <a:pt x="1138739" y="2574025"/>
                </a:cubicBezTo>
                <a:cubicBezTo>
                  <a:pt x="1370979" y="2664916"/>
                  <a:pt x="1566218" y="2701932"/>
                  <a:pt x="1738539" y="2704452"/>
                </a:cubicBezTo>
                <a:close/>
                <a:moveTo>
                  <a:pt x="1709810" y="3318171"/>
                </a:moveTo>
                <a:cubicBezTo>
                  <a:pt x="2287461" y="3321186"/>
                  <a:pt x="2747532" y="3089987"/>
                  <a:pt x="2907033" y="2982480"/>
                </a:cubicBezTo>
                <a:cubicBezTo>
                  <a:pt x="3019837" y="2919930"/>
                  <a:pt x="3127019" y="2830470"/>
                  <a:pt x="3047283" y="2692494"/>
                </a:cubicBezTo>
                <a:cubicBezTo>
                  <a:pt x="2931427" y="2583612"/>
                  <a:pt x="2859428" y="2623285"/>
                  <a:pt x="2747560" y="2705958"/>
                </a:cubicBezTo>
                <a:cubicBezTo>
                  <a:pt x="2476410" y="2811508"/>
                  <a:pt x="1878339" y="3347087"/>
                  <a:pt x="714142" y="2686413"/>
                </a:cubicBezTo>
                <a:cubicBezTo>
                  <a:pt x="581403" y="2592588"/>
                  <a:pt x="478211" y="2639047"/>
                  <a:pt x="434354" y="2730111"/>
                </a:cubicBezTo>
                <a:cubicBezTo>
                  <a:pt x="423118" y="2754726"/>
                  <a:pt x="419107" y="2778362"/>
                  <a:pt x="421326" y="2801084"/>
                </a:cubicBezTo>
                <a:cubicBezTo>
                  <a:pt x="427982" y="2869247"/>
                  <a:pt x="490703" y="2929162"/>
                  <a:pt x="582577" y="2982481"/>
                </a:cubicBezTo>
                <a:cubicBezTo>
                  <a:pt x="974299" y="3230234"/>
                  <a:pt x="1363219" y="3316361"/>
                  <a:pt x="1709810" y="3318171"/>
                </a:cubicBezTo>
                <a:close/>
                <a:moveTo>
                  <a:pt x="1650124" y="3925606"/>
                </a:moveTo>
                <a:cubicBezTo>
                  <a:pt x="2273556" y="3938577"/>
                  <a:pt x="2858828" y="3722251"/>
                  <a:pt x="3329308" y="3414392"/>
                </a:cubicBezTo>
                <a:cubicBezTo>
                  <a:pt x="3434138" y="3367480"/>
                  <a:pt x="3549293" y="3215474"/>
                  <a:pt x="3469556" y="3100952"/>
                </a:cubicBezTo>
                <a:cubicBezTo>
                  <a:pt x="3361675" y="3005103"/>
                  <a:pt x="3225886" y="3077348"/>
                  <a:pt x="3149901" y="3145689"/>
                </a:cubicBezTo>
                <a:cubicBezTo>
                  <a:pt x="2987266" y="3247333"/>
                  <a:pt x="1796029" y="4146474"/>
                  <a:pt x="297808" y="3098777"/>
                </a:cubicBezTo>
                <a:cubicBezTo>
                  <a:pt x="177029" y="2997135"/>
                  <a:pt x="65861" y="3063139"/>
                  <a:pt x="18020" y="3134657"/>
                </a:cubicBezTo>
                <a:cubicBezTo>
                  <a:pt x="4124" y="3161552"/>
                  <a:pt x="-1298" y="3188690"/>
                  <a:pt x="257" y="3215218"/>
                </a:cubicBezTo>
                <a:cubicBezTo>
                  <a:pt x="4919" y="3294803"/>
                  <a:pt x="72375" y="3368892"/>
                  <a:pt x="162256" y="3414392"/>
                </a:cubicBezTo>
                <a:cubicBezTo>
                  <a:pt x="657258" y="3766720"/>
                  <a:pt x="1165233" y="3915518"/>
                  <a:pt x="1650124" y="3925606"/>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a:ea typeface="Arial"/>
              <a:cs typeface="Arial"/>
              <a:sym typeface="Arial"/>
            </a:endParaRPr>
          </a:p>
        </p:txBody>
      </p:sp>
      <p:sp>
        <p:nvSpPr>
          <p:cNvPr id="1077" name="Google Shape;1077;p56"/>
          <p:cNvSpPr/>
          <p:nvPr/>
        </p:nvSpPr>
        <p:spPr>
          <a:xfrm rot="-7329956">
            <a:off x="2616289" y="1763172"/>
            <a:ext cx="688304" cy="717138"/>
          </a:xfrm>
          <a:custGeom>
            <a:avLst/>
            <a:gdLst/>
            <a:ahLst/>
            <a:cxnLst/>
            <a:rect l="l" t="t" r="r" b="b"/>
            <a:pathLst>
              <a:path w="4088964" h="4259405" extrusionOk="0">
                <a:moveTo>
                  <a:pt x="1480605" y="2231940"/>
                </a:moveTo>
                <a:lnTo>
                  <a:pt x="1199818" y="2044620"/>
                </a:lnTo>
                <a:lnTo>
                  <a:pt x="761621" y="2687221"/>
                </a:lnTo>
                <a:cubicBezTo>
                  <a:pt x="501536" y="2652619"/>
                  <a:pt x="265323" y="2467912"/>
                  <a:pt x="39127" y="2272940"/>
                </a:cubicBezTo>
                <a:cubicBezTo>
                  <a:pt x="-80639" y="2070133"/>
                  <a:pt x="269496" y="1743507"/>
                  <a:pt x="374515" y="1494038"/>
                </a:cubicBezTo>
                <a:lnTo>
                  <a:pt x="93728" y="1306717"/>
                </a:lnTo>
                <a:lnTo>
                  <a:pt x="1091841" y="1312633"/>
                </a:lnTo>
                <a:close/>
                <a:moveTo>
                  <a:pt x="2759566" y="226796"/>
                </a:moveTo>
                <a:cubicBezTo>
                  <a:pt x="2331051" y="377379"/>
                  <a:pt x="2150002" y="492309"/>
                  <a:pt x="1991062" y="643648"/>
                </a:cubicBezTo>
                <a:lnTo>
                  <a:pt x="1463599" y="1446568"/>
                </a:lnTo>
                <a:lnTo>
                  <a:pt x="610317" y="909936"/>
                </a:lnTo>
                <a:cubicBezTo>
                  <a:pt x="810411" y="627556"/>
                  <a:pt x="1020899" y="239191"/>
                  <a:pt x="1244930" y="61882"/>
                </a:cubicBezTo>
                <a:cubicBezTo>
                  <a:pt x="1491876" y="-75367"/>
                  <a:pt x="1697752" y="31605"/>
                  <a:pt x="2759566" y="226796"/>
                </a:cubicBezTo>
                <a:close/>
                <a:moveTo>
                  <a:pt x="1722488" y="3820535"/>
                </a:moveTo>
                <a:cubicBezTo>
                  <a:pt x="1376925" y="3801485"/>
                  <a:pt x="936112" y="3830060"/>
                  <a:pt x="666750" y="3734810"/>
                </a:cubicBezTo>
                <a:cubicBezTo>
                  <a:pt x="419100" y="3598835"/>
                  <a:pt x="400050" y="3367610"/>
                  <a:pt x="0" y="2364860"/>
                </a:cubicBezTo>
                <a:cubicBezTo>
                  <a:pt x="355600" y="2647435"/>
                  <a:pt x="549276" y="2739510"/>
                  <a:pt x="762000" y="2793485"/>
                </a:cubicBezTo>
                <a:lnTo>
                  <a:pt x="1722487" y="2812535"/>
                </a:lnTo>
                <a:close/>
                <a:moveTo>
                  <a:pt x="3605396" y="869465"/>
                </a:moveTo>
                <a:lnTo>
                  <a:pt x="3069019" y="1711228"/>
                </a:lnTo>
                <a:lnTo>
                  <a:pt x="2083849" y="1550906"/>
                </a:lnTo>
                <a:lnTo>
                  <a:pt x="2391902" y="1412941"/>
                </a:lnTo>
                <a:lnTo>
                  <a:pt x="2081217" y="699900"/>
                </a:lnTo>
                <a:cubicBezTo>
                  <a:pt x="2248971" y="498156"/>
                  <a:pt x="2531081" y="396532"/>
                  <a:pt x="2816547" y="308854"/>
                </a:cubicBezTo>
                <a:cubicBezTo>
                  <a:pt x="3051986" y="315439"/>
                  <a:pt x="3142075" y="785719"/>
                  <a:pt x="3297344" y="1007430"/>
                </a:cubicBezTo>
                <a:close/>
                <a:moveTo>
                  <a:pt x="3222215" y="3788662"/>
                </a:moveTo>
                <a:cubicBezTo>
                  <a:pt x="3089072" y="3954283"/>
                  <a:pt x="2662122" y="3869088"/>
                  <a:pt x="2413930" y="3921936"/>
                </a:cubicBezTo>
                <a:lnTo>
                  <a:pt x="2420658" y="4259405"/>
                </a:lnTo>
                <a:lnTo>
                  <a:pt x="1855155" y="3436926"/>
                </a:lnTo>
                <a:lnTo>
                  <a:pt x="2387428" y="2592563"/>
                </a:lnTo>
                <a:lnTo>
                  <a:pt x="2394156" y="2930032"/>
                </a:lnTo>
                <a:lnTo>
                  <a:pt x="3171906" y="2922431"/>
                </a:lnTo>
                <a:cubicBezTo>
                  <a:pt x="3292132" y="3155642"/>
                  <a:pt x="3275533" y="3455038"/>
                  <a:pt x="3244786" y="3752078"/>
                </a:cubicBezTo>
                <a:cubicBezTo>
                  <a:pt x="3238662" y="3765464"/>
                  <a:pt x="3231091" y="3777620"/>
                  <a:pt x="3222215" y="3788662"/>
                </a:cubicBezTo>
                <a:close/>
                <a:moveTo>
                  <a:pt x="3948285" y="2834020"/>
                </a:moveTo>
                <a:cubicBezTo>
                  <a:pt x="3833022" y="3018741"/>
                  <a:pt x="3639730" y="3281008"/>
                  <a:pt x="3342579" y="3731662"/>
                </a:cubicBezTo>
                <a:cubicBezTo>
                  <a:pt x="3371271" y="3278367"/>
                  <a:pt x="3336159" y="3066813"/>
                  <a:pt x="3258895" y="2861397"/>
                </a:cubicBezTo>
                <a:lnTo>
                  <a:pt x="2725671" y="2062291"/>
                </a:lnTo>
                <a:lnTo>
                  <a:pt x="3552883" y="1486284"/>
                </a:lnTo>
                <a:cubicBezTo>
                  <a:pt x="3734716" y="1780754"/>
                  <a:pt x="4010062" y="2126176"/>
                  <a:pt x="4085819" y="2401657"/>
                </a:cubicBezTo>
                <a:cubicBezTo>
                  <a:pt x="4100783" y="2542124"/>
                  <a:pt x="4063549" y="2649298"/>
                  <a:pt x="3948285" y="283402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a:ea typeface="Arial"/>
              <a:cs typeface="Arial"/>
              <a:sym typeface="Arial"/>
            </a:endParaRPr>
          </a:p>
        </p:txBody>
      </p:sp>
      <p:sp>
        <p:nvSpPr>
          <p:cNvPr id="1078" name="Google Shape;1078;p56"/>
          <p:cNvSpPr/>
          <p:nvPr/>
        </p:nvSpPr>
        <p:spPr>
          <a:xfrm>
            <a:off x="8786262" y="3763422"/>
            <a:ext cx="530996" cy="500569"/>
          </a:xfrm>
          <a:custGeom>
            <a:avLst/>
            <a:gdLst/>
            <a:ahLst/>
            <a:cxnLst/>
            <a:rect l="l" t="t" r="r" b="b"/>
            <a:pathLst>
              <a:path w="3960000" h="3960000" extrusionOk="0">
                <a:moveTo>
                  <a:pt x="0" y="2700080"/>
                </a:moveTo>
                <a:lnTo>
                  <a:pt x="569408" y="2700080"/>
                </a:lnTo>
                <a:lnTo>
                  <a:pt x="569408" y="3390592"/>
                </a:lnTo>
                <a:lnTo>
                  <a:pt x="3390592" y="3390592"/>
                </a:lnTo>
                <a:lnTo>
                  <a:pt x="3390592" y="2700080"/>
                </a:lnTo>
                <a:lnTo>
                  <a:pt x="3960000" y="2700080"/>
                </a:lnTo>
                <a:lnTo>
                  <a:pt x="3960000" y="3960000"/>
                </a:lnTo>
                <a:lnTo>
                  <a:pt x="0" y="3960000"/>
                </a:lnTo>
                <a:close/>
                <a:moveTo>
                  <a:pt x="1530791" y="0"/>
                </a:moveTo>
                <a:lnTo>
                  <a:pt x="2429209" y="0"/>
                </a:lnTo>
                <a:lnTo>
                  <a:pt x="2429209" y="2108456"/>
                </a:lnTo>
                <a:lnTo>
                  <a:pt x="2772088" y="2108456"/>
                </a:lnTo>
                <a:lnTo>
                  <a:pt x="1980000" y="3198242"/>
                </a:lnTo>
                <a:lnTo>
                  <a:pt x="1187912" y="2108456"/>
                </a:lnTo>
                <a:lnTo>
                  <a:pt x="1530791" y="2108456"/>
                </a:lnTo>
                <a:close/>
              </a:path>
            </a:pathLst>
          </a:cu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a:ea typeface="Arial"/>
              <a:cs typeface="Arial"/>
              <a:sym typeface="Arial"/>
            </a:endParaRPr>
          </a:p>
        </p:txBody>
      </p:sp>
      <p:sp>
        <p:nvSpPr>
          <p:cNvPr id="1079" name="Google Shape;1079;p56"/>
          <p:cNvSpPr/>
          <p:nvPr/>
        </p:nvSpPr>
        <p:spPr>
          <a:xfrm>
            <a:off x="8760523" y="1870061"/>
            <a:ext cx="527856" cy="478504"/>
          </a:xfrm>
          <a:custGeom>
            <a:avLst/>
            <a:gdLst/>
            <a:ahLst/>
            <a:cxnLst/>
            <a:rect l="l" t="t" r="r" b="b"/>
            <a:pathLst>
              <a:path w="3821708" h="3795110" extrusionOk="0">
                <a:moveTo>
                  <a:pt x="1910854" y="903842"/>
                </a:moveTo>
                <a:lnTo>
                  <a:pt x="1793831" y="1129420"/>
                </a:lnTo>
                <a:lnTo>
                  <a:pt x="1791613" y="1129420"/>
                </a:lnTo>
                <a:lnTo>
                  <a:pt x="1791892" y="1133157"/>
                </a:lnTo>
                <a:lnTo>
                  <a:pt x="1791613" y="1133695"/>
                </a:lnTo>
                <a:lnTo>
                  <a:pt x="1791933" y="1133695"/>
                </a:lnTo>
                <a:lnTo>
                  <a:pt x="1833002" y="1683464"/>
                </a:lnTo>
                <a:cubicBezTo>
                  <a:pt x="1744939" y="1714584"/>
                  <a:pt x="1682254" y="1798749"/>
                  <a:pt x="1682254" y="1897555"/>
                </a:cubicBezTo>
                <a:cubicBezTo>
                  <a:pt x="1682254" y="2023808"/>
                  <a:pt x="1784602" y="2126156"/>
                  <a:pt x="1910855" y="2126156"/>
                </a:cubicBezTo>
                <a:cubicBezTo>
                  <a:pt x="1975561" y="2126156"/>
                  <a:pt x="2033988" y="2099273"/>
                  <a:pt x="2075304" y="2055803"/>
                </a:cubicBezTo>
                <a:lnTo>
                  <a:pt x="2443125" y="2288080"/>
                </a:lnTo>
                <a:lnTo>
                  <a:pt x="2443003" y="2288309"/>
                </a:lnTo>
                <a:lnTo>
                  <a:pt x="2443494" y="2288314"/>
                </a:lnTo>
                <a:lnTo>
                  <a:pt x="2446061" y="2289935"/>
                </a:lnTo>
                <a:lnTo>
                  <a:pt x="2446904" y="2288348"/>
                </a:lnTo>
                <a:lnTo>
                  <a:pt x="2652725" y="2290436"/>
                </a:lnTo>
                <a:lnTo>
                  <a:pt x="2535900" y="2120971"/>
                </a:lnTo>
                <a:lnTo>
                  <a:pt x="2536744" y="2119385"/>
                </a:lnTo>
                <a:lnTo>
                  <a:pt x="2533964" y="2118163"/>
                </a:lnTo>
                <a:lnTo>
                  <a:pt x="2533686" y="2117759"/>
                </a:lnTo>
                <a:lnTo>
                  <a:pt x="2533565" y="2117988"/>
                </a:lnTo>
                <a:lnTo>
                  <a:pt x="2134900" y="1942755"/>
                </a:lnTo>
                <a:cubicBezTo>
                  <a:pt x="2137918" y="1928156"/>
                  <a:pt x="2139456" y="1913035"/>
                  <a:pt x="2139456" y="1897555"/>
                </a:cubicBezTo>
                <a:cubicBezTo>
                  <a:pt x="2139456" y="1798748"/>
                  <a:pt x="2076770" y="1714583"/>
                  <a:pt x="1988706" y="1683463"/>
                </a:cubicBezTo>
                <a:lnTo>
                  <a:pt x="2029775" y="1133695"/>
                </a:lnTo>
                <a:lnTo>
                  <a:pt x="2030094" y="1133695"/>
                </a:lnTo>
                <a:lnTo>
                  <a:pt x="2029815" y="1133157"/>
                </a:lnTo>
                <a:lnTo>
                  <a:pt x="2030094" y="1129420"/>
                </a:lnTo>
                <a:lnTo>
                  <a:pt x="2027877" y="1129420"/>
                </a:lnTo>
                <a:close/>
                <a:moveTo>
                  <a:pt x="1910854" y="565406"/>
                </a:moveTo>
                <a:cubicBezTo>
                  <a:pt x="2646579" y="565406"/>
                  <a:pt x="3243002" y="1161829"/>
                  <a:pt x="3243002" y="1897554"/>
                </a:cubicBezTo>
                <a:cubicBezTo>
                  <a:pt x="3243002" y="2633279"/>
                  <a:pt x="2646579" y="3229702"/>
                  <a:pt x="1910854" y="3229702"/>
                </a:cubicBezTo>
                <a:cubicBezTo>
                  <a:pt x="1175129" y="3229702"/>
                  <a:pt x="578706" y="2633279"/>
                  <a:pt x="578706" y="1897554"/>
                </a:cubicBezTo>
                <a:cubicBezTo>
                  <a:pt x="578706" y="1161829"/>
                  <a:pt x="1175129" y="565406"/>
                  <a:pt x="1910854" y="565406"/>
                </a:cubicBezTo>
                <a:close/>
                <a:moveTo>
                  <a:pt x="1766837" y="367010"/>
                </a:moveTo>
                <a:cubicBezTo>
                  <a:pt x="1050362" y="432397"/>
                  <a:pt x="475174" y="981146"/>
                  <a:pt x="377476" y="1681610"/>
                </a:cubicBezTo>
                <a:lnTo>
                  <a:pt x="426306" y="1681610"/>
                </a:lnTo>
                <a:cubicBezTo>
                  <a:pt x="510474" y="1681610"/>
                  <a:pt x="578706" y="1746088"/>
                  <a:pt x="578706" y="1825626"/>
                </a:cubicBezTo>
                <a:cubicBezTo>
                  <a:pt x="578706" y="1905164"/>
                  <a:pt x="510474" y="1969642"/>
                  <a:pt x="426306" y="1969642"/>
                </a:cubicBezTo>
                <a:lnTo>
                  <a:pt x="364094" y="1969642"/>
                </a:lnTo>
                <a:cubicBezTo>
                  <a:pt x="398055" y="2738400"/>
                  <a:pt x="1003246" y="3359660"/>
                  <a:pt x="1769417" y="3427809"/>
                </a:cubicBezTo>
                <a:lnTo>
                  <a:pt x="1769417" y="3382101"/>
                </a:lnTo>
                <a:cubicBezTo>
                  <a:pt x="1769417" y="3297933"/>
                  <a:pt x="1833895" y="3229701"/>
                  <a:pt x="1913433" y="3229701"/>
                </a:cubicBezTo>
                <a:cubicBezTo>
                  <a:pt x="1992971" y="3229701"/>
                  <a:pt x="2057449" y="3297933"/>
                  <a:pt x="2057449" y="3382101"/>
                </a:cubicBezTo>
                <a:lnTo>
                  <a:pt x="2057449" y="3427707"/>
                </a:lnTo>
                <a:cubicBezTo>
                  <a:pt x="2804164" y="3358467"/>
                  <a:pt x="3396856" y="2764020"/>
                  <a:pt x="3455018" y="2020616"/>
                </a:cubicBezTo>
                <a:lnTo>
                  <a:pt x="3395402" y="2020616"/>
                </a:lnTo>
                <a:cubicBezTo>
                  <a:pt x="3311234" y="2020616"/>
                  <a:pt x="3243002" y="1956138"/>
                  <a:pt x="3243002" y="1876600"/>
                </a:cubicBezTo>
                <a:cubicBezTo>
                  <a:pt x="3243002" y="1797062"/>
                  <a:pt x="3311234" y="1732584"/>
                  <a:pt x="3395402" y="1732584"/>
                </a:cubicBezTo>
                <a:lnTo>
                  <a:pt x="3451747" y="1732584"/>
                </a:lnTo>
                <a:cubicBezTo>
                  <a:pt x="3374444" y="1008025"/>
                  <a:pt x="2788738" y="434055"/>
                  <a:pt x="2054869" y="367632"/>
                </a:cubicBezTo>
                <a:lnTo>
                  <a:pt x="2054869" y="407296"/>
                </a:lnTo>
                <a:cubicBezTo>
                  <a:pt x="2054869" y="491464"/>
                  <a:pt x="1990391" y="559696"/>
                  <a:pt x="1910853" y="559696"/>
                </a:cubicBezTo>
                <a:cubicBezTo>
                  <a:pt x="1831315" y="559696"/>
                  <a:pt x="1766837" y="491464"/>
                  <a:pt x="1766837" y="407296"/>
                </a:cubicBezTo>
                <a:close/>
                <a:moveTo>
                  <a:pt x="1910854" y="0"/>
                </a:moveTo>
                <a:cubicBezTo>
                  <a:pt x="2966190" y="0"/>
                  <a:pt x="3821708" y="849564"/>
                  <a:pt x="3821708" y="1897555"/>
                </a:cubicBezTo>
                <a:cubicBezTo>
                  <a:pt x="3821708" y="2945546"/>
                  <a:pt x="2966190" y="3795110"/>
                  <a:pt x="1910854" y="3795110"/>
                </a:cubicBezTo>
                <a:cubicBezTo>
                  <a:pt x="855518" y="3795110"/>
                  <a:pt x="0" y="2945546"/>
                  <a:pt x="0" y="1897555"/>
                </a:cubicBezTo>
                <a:cubicBezTo>
                  <a:pt x="0" y="849564"/>
                  <a:pt x="855518" y="0"/>
                  <a:pt x="1910854" y="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a:ea typeface="Arial"/>
              <a:cs typeface="Arial"/>
              <a:sym typeface="Arial"/>
            </a:endParaRPr>
          </a:p>
        </p:txBody>
      </p:sp>
      <p:sp>
        <p:nvSpPr>
          <p:cNvPr id="1080" name="Google Shape;1080;p56"/>
          <p:cNvSpPr/>
          <p:nvPr/>
        </p:nvSpPr>
        <p:spPr>
          <a:xfrm rot="-2700000">
            <a:off x="8717878" y="5776518"/>
            <a:ext cx="755477" cy="660911"/>
          </a:xfrm>
          <a:custGeom>
            <a:avLst/>
            <a:gdLst/>
            <a:ahLst/>
            <a:cxnLst/>
            <a:rect l="l" t="t" r="r" b="b"/>
            <a:pathLst>
              <a:path w="5420988" h="4354613" extrusionOk="0">
                <a:moveTo>
                  <a:pt x="1348767" y="746532"/>
                </a:moveTo>
                <a:lnTo>
                  <a:pt x="557008" y="1538292"/>
                </a:lnTo>
                <a:lnTo>
                  <a:pt x="242696" y="1223981"/>
                </a:lnTo>
                <a:lnTo>
                  <a:pt x="720144" y="746532"/>
                </a:lnTo>
                <a:close/>
                <a:moveTo>
                  <a:pt x="2953020" y="1710427"/>
                </a:moveTo>
                <a:lnTo>
                  <a:pt x="1841912" y="2821534"/>
                </a:lnTo>
                <a:lnTo>
                  <a:pt x="1527601" y="2507223"/>
                </a:lnTo>
                <a:lnTo>
                  <a:pt x="2507669" y="1527155"/>
                </a:lnTo>
                <a:lnTo>
                  <a:pt x="2507669" y="1710427"/>
                </a:lnTo>
                <a:close/>
                <a:moveTo>
                  <a:pt x="2204816" y="746532"/>
                </a:moveTo>
                <a:lnTo>
                  <a:pt x="984202" y="1967146"/>
                </a:lnTo>
                <a:lnTo>
                  <a:pt x="669891" y="1652835"/>
                </a:lnTo>
                <a:lnTo>
                  <a:pt x="1576193" y="746532"/>
                </a:lnTo>
                <a:close/>
                <a:moveTo>
                  <a:pt x="2507669" y="704276"/>
                </a:moveTo>
                <a:lnTo>
                  <a:pt x="2507669" y="1299728"/>
                </a:lnTo>
                <a:lnTo>
                  <a:pt x="1413057" y="2394340"/>
                </a:lnTo>
                <a:lnTo>
                  <a:pt x="1098746" y="2080028"/>
                </a:lnTo>
                <a:lnTo>
                  <a:pt x="2474499" y="704276"/>
                </a:lnTo>
                <a:close/>
                <a:moveTo>
                  <a:pt x="3783840" y="1735655"/>
                </a:moveTo>
                <a:lnTo>
                  <a:pt x="2270767" y="3248728"/>
                </a:lnTo>
                <a:lnTo>
                  <a:pt x="1956456" y="2934416"/>
                </a:lnTo>
                <a:lnTo>
                  <a:pt x="3136451" y="1754421"/>
                </a:lnTo>
                <a:close/>
                <a:moveTo>
                  <a:pt x="4496799" y="1714987"/>
                </a:moveTo>
                <a:lnTo>
                  <a:pt x="4496799" y="1878748"/>
                </a:lnTo>
                <a:lnTo>
                  <a:pt x="2696301" y="3679245"/>
                </a:lnTo>
                <a:lnTo>
                  <a:pt x="2381990" y="3364934"/>
                </a:lnTo>
                <a:lnTo>
                  <a:pt x="4018059" y="1728865"/>
                </a:lnTo>
                <a:close/>
                <a:moveTo>
                  <a:pt x="5188803" y="1234621"/>
                </a:moveTo>
                <a:lnTo>
                  <a:pt x="4712161" y="1707180"/>
                </a:lnTo>
                <a:lnTo>
                  <a:pt x="4712161" y="1499750"/>
                </a:lnTo>
                <a:lnTo>
                  <a:pt x="3254907" y="1499750"/>
                </a:lnTo>
                <a:lnTo>
                  <a:pt x="3254907" y="1501015"/>
                </a:lnTo>
                <a:lnTo>
                  <a:pt x="2718814" y="1501014"/>
                </a:lnTo>
                <a:lnTo>
                  <a:pt x="2718814" y="536093"/>
                </a:lnTo>
                <a:lnTo>
                  <a:pt x="931605" y="536093"/>
                </a:lnTo>
                <a:lnTo>
                  <a:pt x="931605" y="535070"/>
                </a:lnTo>
                <a:lnTo>
                  <a:pt x="1489071" y="0"/>
                </a:lnTo>
                <a:lnTo>
                  <a:pt x="3243560" y="0"/>
                </a:lnTo>
                <a:lnTo>
                  <a:pt x="3243560" y="11638"/>
                </a:lnTo>
                <a:lnTo>
                  <a:pt x="3254907" y="11638"/>
                </a:lnTo>
                <a:lnTo>
                  <a:pt x="3254907" y="969491"/>
                </a:lnTo>
                <a:lnTo>
                  <a:pt x="4712161" y="969491"/>
                </a:lnTo>
                <a:lnTo>
                  <a:pt x="4712161" y="762061"/>
                </a:lnTo>
                <a:close/>
                <a:moveTo>
                  <a:pt x="5420988" y="1433714"/>
                </a:moveTo>
                <a:cubicBezTo>
                  <a:pt x="5477229" y="1489956"/>
                  <a:pt x="5477229" y="1581142"/>
                  <a:pt x="5420988" y="1637384"/>
                </a:cubicBezTo>
                <a:lnTo>
                  <a:pt x="2907428" y="4150943"/>
                </a:lnTo>
                <a:lnTo>
                  <a:pt x="2703759" y="4354613"/>
                </a:lnTo>
                <a:lnTo>
                  <a:pt x="2500089" y="4150943"/>
                </a:lnTo>
                <a:lnTo>
                  <a:pt x="0" y="1650854"/>
                </a:lnTo>
                <a:cubicBezTo>
                  <a:pt x="-56242" y="1594612"/>
                  <a:pt x="-56242" y="1503426"/>
                  <a:pt x="0" y="1447185"/>
                </a:cubicBezTo>
                <a:cubicBezTo>
                  <a:pt x="56242" y="1390943"/>
                  <a:pt x="147427" y="1390943"/>
                  <a:pt x="203669" y="1447185"/>
                </a:cubicBezTo>
                <a:lnTo>
                  <a:pt x="2703759" y="3947274"/>
                </a:lnTo>
                <a:lnTo>
                  <a:pt x="5217318" y="1433714"/>
                </a:lnTo>
                <a:cubicBezTo>
                  <a:pt x="5273560" y="1377472"/>
                  <a:pt x="5364746" y="1377472"/>
                  <a:pt x="5420988" y="143371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a:ea typeface="Arial"/>
              <a:cs typeface="Arial"/>
              <a:sym typeface="Arial"/>
            </a:endParaRPr>
          </a:p>
        </p:txBody>
      </p:sp>
      <p:sp>
        <p:nvSpPr>
          <p:cNvPr id="1081" name="Google Shape;1081;p56"/>
          <p:cNvSpPr/>
          <p:nvPr/>
        </p:nvSpPr>
        <p:spPr>
          <a:xfrm>
            <a:off x="2695074" y="5714153"/>
            <a:ext cx="558823" cy="532645"/>
          </a:xfrm>
          <a:custGeom>
            <a:avLst/>
            <a:gdLst/>
            <a:ahLst/>
            <a:cxnLst/>
            <a:rect l="l" t="t" r="r" b="b"/>
            <a:pathLst>
              <a:path w="3891831" h="3922089" extrusionOk="0">
                <a:moveTo>
                  <a:pt x="1662674" y="3168351"/>
                </a:moveTo>
                <a:lnTo>
                  <a:pt x="1502829" y="3373344"/>
                </a:lnTo>
                <a:lnTo>
                  <a:pt x="2417229" y="3373344"/>
                </a:lnTo>
                <a:lnTo>
                  <a:pt x="2257384" y="3168351"/>
                </a:lnTo>
                <a:close/>
                <a:moveTo>
                  <a:pt x="2523259" y="1171504"/>
                </a:moveTo>
                <a:cubicBezTo>
                  <a:pt x="2532472" y="1171504"/>
                  <a:pt x="2541686" y="1175018"/>
                  <a:pt x="2548715" y="1182047"/>
                </a:cubicBezTo>
                <a:cubicBezTo>
                  <a:pt x="2562774" y="1196106"/>
                  <a:pt x="2562774" y="1218900"/>
                  <a:pt x="2548715" y="1232959"/>
                </a:cubicBezTo>
                <a:lnTo>
                  <a:pt x="2192302" y="1589372"/>
                </a:lnTo>
                <a:cubicBezTo>
                  <a:pt x="2215318" y="1634545"/>
                  <a:pt x="2208007" y="1691005"/>
                  <a:pt x="2170778" y="1729629"/>
                </a:cubicBezTo>
                <a:lnTo>
                  <a:pt x="1842194" y="2070527"/>
                </a:lnTo>
                <a:lnTo>
                  <a:pt x="1840602" y="2068993"/>
                </a:lnTo>
                <a:lnTo>
                  <a:pt x="1839683" y="2070526"/>
                </a:lnTo>
                <a:lnTo>
                  <a:pt x="1772706" y="2003549"/>
                </a:lnTo>
                <a:lnTo>
                  <a:pt x="1671997" y="1906478"/>
                </a:lnTo>
                <a:lnTo>
                  <a:pt x="1671997" y="2304256"/>
                </a:lnTo>
                <a:lnTo>
                  <a:pt x="519869" y="2304256"/>
                </a:lnTo>
                <a:lnTo>
                  <a:pt x="519869" y="1555463"/>
                </a:lnTo>
                <a:cubicBezTo>
                  <a:pt x="519869" y="1430811"/>
                  <a:pt x="620920" y="1329760"/>
                  <a:pt x="745572" y="1329760"/>
                </a:cubicBezTo>
                <a:lnTo>
                  <a:pt x="887110" y="1329760"/>
                </a:lnTo>
                <a:lnTo>
                  <a:pt x="1095933" y="1689800"/>
                </a:lnTo>
                <a:lnTo>
                  <a:pt x="1304756" y="1329760"/>
                </a:lnTo>
                <a:lnTo>
                  <a:pt x="1446294" y="1329760"/>
                </a:lnTo>
                <a:cubicBezTo>
                  <a:pt x="1483655" y="1329760"/>
                  <a:pt x="1518895" y="1338838"/>
                  <a:pt x="1549463" y="1355810"/>
                </a:cubicBezTo>
                <a:lnTo>
                  <a:pt x="1551429" y="1352534"/>
                </a:lnTo>
                <a:lnTo>
                  <a:pt x="1560928" y="1362033"/>
                </a:lnTo>
                <a:cubicBezTo>
                  <a:pt x="1593912" y="1380586"/>
                  <a:pt x="1621171" y="1407846"/>
                  <a:pt x="1639724" y="1440829"/>
                </a:cubicBezTo>
                <a:lnTo>
                  <a:pt x="1875719" y="1676823"/>
                </a:lnTo>
                <a:lnTo>
                  <a:pt x="1991438" y="1556767"/>
                </a:lnTo>
                <a:cubicBezTo>
                  <a:pt x="2032038" y="1514646"/>
                  <a:pt x="2095142" y="1507302"/>
                  <a:pt x="2142374" y="1537477"/>
                </a:cubicBezTo>
                <a:lnTo>
                  <a:pt x="2497803" y="1182047"/>
                </a:lnTo>
                <a:cubicBezTo>
                  <a:pt x="2504833" y="1175018"/>
                  <a:pt x="2514046" y="1171504"/>
                  <a:pt x="2523259" y="1171504"/>
                </a:cubicBezTo>
                <a:close/>
                <a:moveTo>
                  <a:pt x="3270424" y="602451"/>
                </a:moveTo>
                <a:cubicBezTo>
                  <a:pt x="3365959" y="700507"/>
                  <a:pt x="3424268" y="834597"/>
                  <a:pt x="3424268" y="982306"/>
                </a:cubicBezTo>
                <a:lnTo>
                  <a:pt x="2890568" y="982307"/>
                </a:lnTo>
                <a:close/>
                <a:moveTo>
                  <a:pt x="1095932" y="477151"/>
                </a:moveTo>
                <a:cubicBezTo>
                  <a:pt x="1287178" y="477151"/>
                  <a:pt x="1442214" y="632187"/>
                  <a:pt x="1442214" y="823433"/>
                </a:cubicBezTo>
                <a:cubicBezTo>
                  <a:pt x="1442214" y="1014679"/>
                  <a:pt x="1287178" y="1169715"/>
                  <a:pt x="1095932" y="1169715"/>
                </a:cubicBezTo>
                <a:cubicBezTo>
                  <a:pt x="904686" y="1169715"/>
                  <a:pt x="749650" y="1014679"/>
                  <a:pt x="749650" y="823433"/>
                </a:cubicBezTo>
                <a:cubicBezTo>
                  <a:pt x="749650" y="632187"/>
                  <a:pt x="904686" y="477151"/>
                  <a:pt x="1095932" y="477151"/>
                </a:cubicBezTo>
                <a:close/>
                <a:moveTo>
                  <a:pt x="2797293" y="477150"/>
                </a:moveTo>
                <a:cubicBezTo>
                  <a:pt x="2797293" y="660228"/>
                  <a:pt x="2797294" y="843306"/>
                  <a:pt x="2797294" y="1026384"/>
                </a:cubicBezTo>
                <a:lnTo>
                  <a:pt x="3346527" y="1026384"/>
                </a:lnTo>
                <a:cubicBezTo>
                  <a:pt x="3346527" y="1329718"/>
                  <a:pt x="3100627" y="1575618"/>
                  <a:pt x="2797293" y="1575618"/>
                </a:cubicBezTo>
                <a:cubicBezTo>
                  <a:pt x="2647814" y="1575618"/>
                  <a:pt x="2512282" y="1515904"/>
                  <a:pt x="2413635" y="1418636"/>
                </a:cubicBezTo>
                <a:lnTo>
                  <a:pt x="2585415" y="1246856"/>
                </a:lnTo>
                <a:cubicBezTo>
                  <a:pt x="2612360" y="1219912"/>
                  <a:pt x="2612360" y="1176226"/>
                  <a:pt x="2585415" y="1149281"/>
                </a:cubicBezTo>
                <a:cubicBezTo>
                  <a:pt x="2558471" y="1122337"/>
                  <a:pt x="2514785" y="1122337"/>
                  <a:pt x="2487840" y="1149281"/>
                </a:cubicBezTo>
                <a:lnTo>
                  <a:pt x="2328419" y="1308703"/>
                </a:lnTo>
                <a:cubicBezTo>
                  <a:pt x="2276781" y="1227012"/>
                  <a:pt x="2248059" y="1130052"/>
                  <a:pt x="2248059" y="1026384"/>
                </a:cubicBezTo>
                <a:cubicBezTo>
                  <a:pt x="2248059" y="723050"/>
                  <a:pt x="2493959" y="477150"/>
                  <a:pt x="2797293" y="477150"/>
                </a:cubicBezTo>
                <a:close/>
                <a:moveTo>
                  <a:pt x="2842770" y="361048"/>
                </a:moveTo>
                <a:cubicBezTo>
                  <a:pt x="2979660" y="362831"/>
                  <a:pt x="3115706" y="416416"/>
                  <a:pt x="3220152" y="520862"/>
                </a:cubicBezTo>
                <a:lnTo>
                  <a:pt x="2842770" y="898246"/>
                </a:lnTo>
                <a:close/>
                <a:moveTo>
                  <a:pt x="745283" y="252264"/>
                </a:moveTo>
                <a:cubicBezTo>
                  <a:pt x="540043" y="252264"/>
                  <a:pt x="373664" y="418643"/>
                  <a:pt x="373664" y="623883"/>
                </a:cubicBezTo>
                <a:lnTo>
                  <a:pt x="373664" y="2481932"/>
                </a:lnTo>
                <a:lnTo>
                  <a:pt x="3505664" y="2481932"/>
                </a:lnTo>
                <a:lnTo>
                  <a:pt x="3505664" y="623883"/>
                </a:lnTo>
                <a:cubicBezTo>
                  <a:pt x="3505664" y="418643"/>
                  <a:pt x="3339285" y="252264"/>
                  <a:pt x="3134045" y="252264"/>
                </a:cubicBezTo>
                <a:close/>
                <a:moveTo>
                  <a:pt x="561239" y="0"/>
                </a:moveTo>
                <a:lnTo>
                  <a:pt x="3333911" y="0"/>
                </a:lnTo>
                <a:cubicBezTo>
                  <a:pt x="3562371" y="0"/>
                  <a:pt x="3747575" y="185204"/>
                  <a:pt x="3747575" y="413664"/>
                </a:cubicBezTo>
                <a:lnTo>
                  <a:pt x="3747575" y="2481932"/>
                </a:lnTo>
                <a:lnTo>
                  <a:pt x="3751166" y="2481932"/>
                </a:lnTo>
                <a:lnTo>
                  <a:pt x="3891831" y="3528390"/>
                </a:lnTo>
                <a:lnTo>
                  <a:pt x="3891831" y="3528390"/>
                </a:lnTo>
                <a:lnTo>
                  <a:pt x="3891831" y="3528392"/>
                </a:lnTo>
                <a:lnTo>
                  <a:pt x="3891831" y="3725239"/>
                </a:lnTo>
                <a:cubicBezTo>
                  <a:pt x="3891831" y="3833956"/>
                  <a:pt x="3803698" y="3922089"/>
                  <a:pt x="3694981" y="3922089"/>
                </a:cubicBezTo>
                <a:lnTo>
                  <a:pt x="196850" y="3922089"/>
                </a:lnTo>
                <a:cubicBezTo>
                  <a:pt x="88133" y="3922089"/>
                  <a:pt x="0" y="3833956"/>
                  <a:pt x="0" y="3725239"/>
                </a:cubicBezTo>
                <a:cubicBezTo>
                  <a:pt x="0" y="3659623"/>
                  <a:pt x="1" y="3594006"/>
                  <a:pt x="1" y="3528390"/>
                </a:cubicBezTo>
                <a:lnTo>
                  <a:pt x="3399" y="3528390"/>
                </a:lnTo>
                <a:lnTo>
                  <a:pt x="144064" y="2481932"/>
                </a:lnTo>
                <a:lnTo>
                  <a:pt x="147575" y="2481932"/>
                </a:lnTo>
                <a:lnTo>
                  <a:pt x="147575" y="413664"/>
                </a:lnTo>
                <a:cubicBezTo>
                  <a:pt x="147575" y="185204"/>
                  <a:pt x="332779" y="0"/>
                  <a:pt x="561239" y="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a:ea typeface="Arial"/>
              <a:cs typeface="Arial"/>
              <a:sym typeface="Arial"/>
            </a:endParaRPr>
          </a:p>
        </p:txBody>
      </p:sp>
      <p:sp>
        <p:nvSpPr>
          <p:cNvPr id="1094" name="Google Shape;1094;p56"/>
          <p:cNvSpPr/>
          <p:nvPr/>
        </p:nvSpPr>
        <p:spPr>
          <a:xfrm rot="10800000">
            <a:off x="4900060" y="3301460"/>
            <a:ext cx="2235344" cy="1236889"/>
          </a:xfrm>
          <a:custGeom>
            <a:avLst/>
            <a:gdLst/>
            <a:ahLst/>
            <a:cxnLst/>
            <a:rect l="l" t="t" r="r" b="b"/>
            <a:pathLst>
              <a:path w="2513902" h="1391026" extrusionOk="0">
                <a:moveTo>
                  <a:pt x="1390337" y="97116"/>
                </a:moveTo>
                <a:lnTo>
                  <a:pt x="1390337" y="72919"/>
                </a:lnTo>
                <a:lnTo>
                  <a:pt x="1123565" y="72919"/>
                </a:lnTo>
                <a:lnTo>
                  <a:pt x="1123565" y="97116"/>
                </a:lnTo>
                <a:close/>
                <a:moveTo>
                  <a:pt x="2178715" y="1323989"/>
                </a:moveTo>
                <a:lnTo>
                  <a:pt x="2178715" y="217871"/>
                </a:lnTo>
                <a:lnTo>
                  <a:pt x="335187" y="217871"/>
                </a:lnTo>
                <a:lnTo>
                  <a:pt x="335187" y="1323989"/>
                </a:lnTo>
                <a:close/>
                <a:moveTo>
                  <a:pt x="2190205" y="1391026"/>
                </a:moveTo>
                <a:lnTo>
                  <a:pt x="323696" y="1391026"/>
                </a:lnTo>
                <a:cubicBezTo>
                  <a:pt x="293019" y="1391026"/>
                  <a:pt x="268149" y="1366157"/>
                  <a:pt x="268149" y="1335479"/>
                </a:cubicBezTo>
                <a:lnTo>
                  <a:pt x="268149" y="117315"/>
                </a:lnTo>
                <a:lnTo>
                  <a:pt x="0" y="117315"/>
                </a:lnTo>
                <a:lnTo>
                  <a:pt x="0" y="50278"/>
                </a:lnTo>
                <a:lnTo>
                  <a:pt x="65286" y="0"/>
                </a:lnTo>
                <a:lnTo>
                  <a:pt x="2448616" y="0"/>
                </a:lnTo>
                <a:lnTo>
                  <a:pt x="2513902" y="50278"/>
                </a:lnTo>
                <a:lnTo>
                  <a:pt x="2513902" y="117315"/>
                </a:lnTo>
                <a:lnTo>
                  <a:pt x="2245752" y="117315"/>
                </a:lnTo>
                <a:lnTo>
                  <a:pt x="2245752" y="1335479"/>
                </a:lnTo>
                <a:cubicBezTo>
                  <a:pt x="2245752" y="1366157"/>
                  <a:pt x="2220883" y="1391026"/>
                  <a:pt x="2190205" y="1391026"/>
                </a:cubicBez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a:ea typeface="Arial"/>
              <a:cs typeface="Arial"/>
              <a:sym typeface="Arial"/>
            </a:endParaRPr>
          </a:p>
        </p:txBody>
      </p:sp>
      <p:sp>
        <p:nvSpPr>
          <p:cNvPr id="1095" name="Google Shape;1095;p56"/>
          <p:cNvSpPr txBox="1"/>
          <p:nvPr/>
        </p:nvSpPr>
        <p:spPr>
          <a:xfrm>
            <a:off x="5362931" y="3702077"/>
            <a:ext cx="1312102" cy="30773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1400" b="1" dirty="0" smtClean="0">
                <a:solidFill>
                  <a:schemeClr val="lt1"/>
                </a:solidFill>
                <a:latin typeface="Arial"/>
                <a:ea typeface="Arial"/>
                <a:cs typeface="Arial"/>
                <a:sym typeface="Arial"/>
              </a:rPr>
              <a:t>MODULES</a:t>
            </a:r>
            <a:endParaRPr sz="1400" b="1">
              <a:solidFill>
                <a:schemeClr val="lt1"/>
              </a:solidFill>
              <a:latin typeface="Arial"/>
              <a:ea typeface="Arial"/>
              <a:cs typeface="Arial"/>
              <a:sym typeface="Arial"/>
            </a:endParaRPr>
          </a:p>
        </p:txBody>
      </p:sp>
      <p:cxnSp>
        <p:nvCxnSpPr>
          <p:cNvPr id="71" name="Google Shape;1070;p56"/>
          <p:cNvCxnSpPr/>
          <p:nvPr/>
        </p:nvCxnSpPr>
        <p:spPr>
          <a:xfrm flipV="1">
            <a:off x="3590223" y="3954381"/>
            <a:ext cx="1615439" cy="1602"/>
          </a:xfrm>
          <a:prstGeom prst="straightConnector1">
            <a:avLst/>
          </a:prstGeom>
          <a:noFill/>
          <a:ln w="38100" cap="flat" cmpd="sng">
            <a:solidFill>
              <a:schemeClr val="lt1"/>
            </a:solidFill>
            <a:prstDash val="dot"/>
            <a:miter lim="800000"/>
            <a:headEnd type="none" w="sm" len="sm"/>
            <a:tailEnd type="none" w="sm" len="sm"/>
          </a:ln>
        </p:spPr>
      </p:cxnSp>
      <p:grpSp>
        <p:nvGrpSpPr>
          <p:cNvPr id="74" name="Google Shape;276;p22"/>
          <p:cNvGrpSpPr/>
          <p:nvPr/>
        </p:nvGrpSpPr>
        <p:grpSpPr>
          <a:xfrm>
            <a:off x="477383" y="1279740"/>
            <a:ext cx="2620336" cy="525203"/>
            <a:chOff x="1612709" y="1258934"/>
            <a:chExt cx="2620336" cy="525203"/>
          </a:xfrm>
        </p:grpSpPr>
        <p:sp>
          <p:nvSpPr>
            <p:cNvPr id="75" name="Google Shape;277;p22"/>
            <p:cNvSpPr/>
            <p:nvPr/>
          </p:nvSpPr>
          <p:spPr>
            <a:xfrm>
              <a:off x="1933814" y="1259577"/>
              <a:ext cx="140399" cy="140399"/>
            </a:xfrm>
            <a:custGeom>
              <a:avLst/>
              <a:gdLst/>
              <a:ahLst/>
              <a:cxnLst/>
              <a:rect l="l" t="t" r="r" b="b"/>
              <a:pathLst>
                <a:path w="76200" h="76200" extrusionOk="0">
                  <a:moveTo>
                    <a:pt x="53340" y="11081"/>
                  </a:moveTo>
                  <a:lnTo>
                    <a:pt x="42863" y="22511"/>
                  </a:lnTo>
                  <a:lnTo>
                    <a:pt x="32385" y="11081"/>
                  </a:lnTo>
                  <a:cubicBezTo>
                    <a:pt x="26670" y="6318"/>
                    <a:pt x="17145" y="6318"/>
                    <a:pt x="11430" y="11081"/>
                  </a:cubicBezTo>
                  <a:cubicBezTo>
                    <a:pt x="5715" y="15843"/>
                    <a:pt x="5715" y="26321"/>
                    <a:pt x="11430" y="31083"/>
                  </a:cubicBezTo>
                  <a:lnTo>
                    <a:pt x="21908" y="41561"/>
                  </a:lnTo>
                  <a:lnTo>
                    <a:pt x="11430" y="52991"/>
                  </a:lnTo>
                  <a:cubicBezTo>
                    <a:pt x="5715" y="58706"/>
                    <a:pt x="5715" y="68231"/>
                    <a:pt x="11430" y="72993"/>
                  </a:cubicBezTo>
                  <a:cubicBezTo>
                    <a:pt x="17145" y="77756"/>
                    <a:pt x="26670" y="79661"/>
                    <a:pt x="32385" y="73946"/>
                  </a:cubicBezTo>
                  <a:lnTo>
                    <a:pt x="42863" y="63468"/>
                  </a:lnTo>
                  <a:lnTo>
                    <a:pt x="53340" y="73946"/>
                  </a:lnTo>
                  <a:cubicBezTo>
                    <a:pt x="59055" y="79661"/>
                    <a:pt x="68580" y="79661"/>
                    <a:pt x="74295" y="73946"/>
                  </a:cubicBezTo>
                  <a:cubicBezTo>
                    <a:pt x="80010" y="68231"/>
                    <a:pt x="80010" y="58706"/>
                    <a:pt x="74295" y="53943"/>
                  </a:cubicBezTo>
                  <a:lnTo>
                    <a:pt x="63818" y="42513"/>
                  </a:lnTo>
                  <a:lnTo>
                    <a:pt x="74295" y="32036"/>
                  </a:lnTo>
                  <a:cubicBezTo>
                    <a:pt x="80010" y="26321"/>
                    <a:pt x="80010" y="16796"/>
                    <a:pt x="74295" y="11081"/>
                  </a:cubicBezTo>
                  <a:cubicBezTo>
                    <a:pt x="68580" y="5366"/>
                    <a:pt x="59055" y="6318"/>
                    <a:pt x="53340" y="11081"/>
                  </a:cubicBezTo>
                  <a:close/>
                </a:path>
              </a:pathLst>
            </a:custGeom>
            <a:solidFill>
              <a:srgbClr val="FFFFFF">
                <a:alpha val="40000"/>
              </a:srgbClr>
            </a:solidFill>
            <a:ln>
              <a:noFill/>
            </a:ln>
          </p:spPr>
          <p:txBody>
            <a:bodyPr spcFirstLastPara="1" wrap="square" lIns="68575" tIns="34275" rIns="68575" bIns="34275" anchor="ctr" anchorCtr="0">
              <a:noAutofit/>
            </a:bodyPr>
            <a:lstStyle/>
            <a:p>
              <a:endParaRPr sz="1900">
                <a:solidFill>
                  <a:schemeClr val="dk1"/>
                </a:solidFill>
              </a:endParaRPr>
            </a:p>
          </p:txBody>
        </p:sp>
        <p:sp>
          <p:nvSpPr>
            <p:cNvPr id="76" name="Google Shape;278;p22"/>
            <p:cNvSpPr/>
            <p:nvPr/>
          </p:nvSpPr>
          <p:spPr>
            <a:xfrm>
              <a:off x="2265942" y="1258934"/>
              <a:ext cx="140399" cy="140399"/>
            </a:xfrm>
            <a:custGeom>
              <a:avLst/>
              <a:gdLst/>
              <a:ahLst/>
              <a:cxnLst/>
              <a:rect l="l" t="t" r="r" b="b"/>
              <a:pathLst>
                <a:path w="76200" h="76200" extrusionOk="0">
                  <a:moveTo>
                    <a:pt x="52388"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a:noFill/>
            </a:ln>
          </p:spPr>
          <p:txBody>
            <a:bodyPr spcFirstLastPara="1" wrap="square" lIns="68575" tIns="34275" rIns="68575" bIns="34275" anchor="ctr" anchorCtr="0">
              <a:noAutofit/>
            </a:bodyPr>
            <a:lstStyle/>
            <a:p>
              <a:endParaRPr sz="1900">
                <a:solidFill>
                  <a:schemeClr val="dk1"/>
                </a:solidFill>
              </a:endParaRPr>
            </a:p>
          </p:txBody>
        </p:sp>
        <p:sp>
          <p:nvSpPr>
            <p:cNvPr id="77" name="Google Shape;279;p22"/>
            <p:cNvSpPr/>
            <p:nvPr/>
          </p:nvSpPr>
          <p:spPr>
            <a:xfrm>
              <a:off x="2598070" y="1258934"/>
              <a:ext cx="140399" cy="140399"/>
            </a:xfrm>
            <a:custGeom>
              <a:avLst/>
              <a:gdLst/>
              <a:ahLst/>
              <a:cxnLst/>
              <a:rect l="l" t="t" r="r" b="b"/>
              <a:pathLst>
                <a:path w="76200" h="76200" extrusionOk="0">
                  <a:moveTo>
                    <a:pt x="52388" y="11430"/>
                  </a:moveTo>
                  <a:lnTo>
                    <a:pt x="41910" y="21908"/>
                  </a:lnTo>
                  <a:lnTo>
                    <a:pt x="31433" y="11430"/>
                  </a:lnTo>
                  <a:cubicBezTo>
                    <a:pt x="25717" y="5715"/>
                    <a:pt x="16192" y="5715"/>
                    <a:pt x="11430" y="11430"/>
                  </a:cubicBezTo>
                  <a:cubicBezTo>
                    <a:pt x="6667" y="17145"/>
                    <a:pt x="5715" y="26670"/>
                    <a:pt x="11430" y="31433"/>
                  </a:cubicBezTo>
                  <a:lnTo>
                    <a:pt x="21908" y="41910"/>
                  </a:lnTo>
                  <a:lnTo>
                    <a:pt x="11430" y="52388"/>
                  </a:lnTo>
                  <a:cubicBezTo>
                    <a:pt x="5715" y="58103"/>
                    <a:pt x="5715" y="67628"/>
                    <a:pt x="11430" y="72390"/>
                  </a:cubicBezTo>
                  <a:cubicBezTo>
                    <a:pt x="17145" y="77153"/>
                    <a:pt x="26670" y="78105"/>
                    <a:pt x="31433" y="72390"/>
                  </a:cubicBezTo>
                  <a:lnTo>
                    <a:pt x="41910" y="61913"/>
                  </a:lnTo>
                  <a:lnTo>
                    <a:pt x="52388" y="74295"/>
                  </a:lnTo>
                  <a:cubicBezTo>
                    <a:pt x="58103" y="80010"/>
                    <a:pt x="67628" y="80010"/>
                    <a:pt x="73342" y="74295"/>
                  </a:cubicBezTo>
                  <a:cubicBezTo>
                    <a:pt x="79058" y="68580"/>
                    <a:pt x="79058" y="59055"/>
                    <a:pt x="73342" y="54293"/>
                  </a:cubicBezTo>
                  <a:lnTo>
                    <a:pt x="62865" y="43815"/>
                  </a:lnTo>
                  <a:lnTo>
                    <a:pt x="73342" y="33338"/>
                  </a:lnTo>
                  <a:cubicBezTo>
                    <a:pt x="79058" y="27623"/>
                    <a:pt x="79058" y="18098"/>
                    <a:pt x="73342" y="13335"/>
                  </a:cubicBezTo>
                  <a:cubicBezTo>
                    <a:pt x="67628" y="6668"/>
                    <a:pt x="58103" y="6668"/>
                    <a:pt x="52388" y="11430"/>
                  </a:cubicBezTo>
                  <a:close/>
                </a:path>
              </a:pathLst>
            </a:custGeom>
            <a:solidFill>
              <a:srgbClr val="FFFFFF">
                <a:alpha val="40000"/>
              </a:srgbClr>
            </a:solidFill>
            <a:ln>
              <a:noFill/>
            </a:ln>
          </p:spPr>
          <p:txBody>
            <a:bodyPr spcFirstLastPara="1" wrap="square" lIns="68575" tIns="34275" rIns="68575" bIns="34275" anchor="ctr" anchorCtr="0">
              <a:noAutofit/>
            </a:bodyPr>
            <a:lstStyle/>
            <a:p>
              <a:endParaRPr sz="1900">
                <a:solidFill>
                  <a:schemeClr val="dk1"/>
                </a:solidFill>
              </a:endParaRPr>
            </a:p>
          </p:txBody>
        </p:sp>
        <p:sp>
          <p:nvSpPr>
            <p:cNvPr id="78" name="Google Shape;280;p22"/>
            <p:cNvSpPr/>
            <p:nvPr/>
          </p:nvSpPr>
          <p:spPr>
            <a:xfrm>
              <a:off x="2930198" y="1258934"/>
              <a:ext cx="140399" cy="140399"/>
            </a:xfrm>
            <a:custGeom>
              <a:avLst/>
              <a:gdLst/>
              <a:ahLst/>
              <a:cxnLst/>
              <a:rect l="l" t="t" r="r" b="b"/>
              <a:pathLst>
                <a:path w="76200" h="76200" extrusionOk="0">
                  <a:moveTo>
                    <a:pt x="52388" y="11430"/>
                  </a:moveTo>
                  <a:lnTo>
                    <a:pt x="41910" y="21908"/>
                  </a:lnTo>
                  <a:lnTo>
                    <a:pt x="31433" y="11430"/>
                  </a:lnTo>
                  <a:cubicBezTo>
                    <a:pt x="25718" y="5715"/>
                    <a:pt x="16193" y="5715"/>
                    <a:pt x="11430" y="11430"/>
                  </a:cubicBezTo>
                  <a:cubicBezTo>
                    <a:pt x="6668" y="17145"/>
                    <a:pt x="5715" y="26670"/>
                    <a:pt x="11430" y="31433"/>
                  </a:cubicBezTo>
                  <a:lnTo>
                    <a:pt x="21908" y="42863"/>
                  </a:lnTo>
                  <a:lnTo>
                    <a:pt x="11430" y="53340"/>
                  </a:lnTo>
                  <a:cubicBezTo>
                    <a:pt x="5715" y="59055"/>
                    <a:pt x="5715" y="68580"/>
                    <a:pt x="11430" y="73343"/>
                  </a:cubicBezTo>
                  <a:cubicBezTo>
                    <a:pt x="17145" y="78105"/>
                    <a:pt x="26670" y="79058"/>
                    <a:pt x="31433" y="73343"/>
                  </a:cubicBezTo>
                  <a:lnTo>
                    <a:pt x="41910" y="62865"/>
                  </a:lnTo>
                  <a:lnTo>
                    <a:pt x="52388" y="74295"/>
                  </a:lnTo>
                  <a:cubicBezTo>
                    <a:pt x="58102" y="80010"/>
                    <a:pt x="67627" y="80010"/>
                    <a:pt x="72390" y="74295"/>
                  </a:cubicBezTo>
                  <a:cubicBezTo>
                    <a:pt x="78105" y="68580"/>
                    <a:pt x="78105" y="59055"/>
                    <a:pt x="72390" y="54293"/>
                  </a:cubicBezTo>
                  <a:lnTo>
                    <a:pt x="61913" y="43815"/>
                  </a:lnTo>
                  <a:lnTo>
                    <a:pt x="72390" y="33338"/>
                  </a:lnTo>
                  <a:cubicBezTo>
                    <a:pt x="79058" y="26670"/>
                    <a:pt x="79058" y="17145"/>
                    <a:pt x="73343" y="11430"/>
                  </a:cubicBezTo>
                  <a:cubicBezTo>
                    <a:pt x="67627" y="6668"/>
                    <a:pt x="58102" y="6668"/>
                    <a:pt x="52388" y="11430"/>
                  </a:cubicBezTo>
                  <a:close/>
                </a:path>
              </a:pathLst>
            </a:custGeom>
            <a:solidFill>
              <a:srgbClr val="FFFFFF">
                <a:alpha val="40000"/>
              </a:srgbClr>
            </a:solidFill>
            <a:ln>
              <a:noFill/>
            </a:ln>
          </p:spPr>
          <p:txBody>
            <a:bodyPr spcFirstLastPara="1" wrap="square" lIns="68575" tIns="34275" rIns="68575" bIns="34275" anchor="ctr" anchorCtr="0">
              <a:noAutofit/>
            </a:bodyPr>
            <a:lstStyle/>
            <a:p>
              <a:endParaRPr sz="1900">
                <a:solidFill>
                  <a:schemeClr val="dk1"/>
                </a:solidFill>
              </a:endParaRPr>
            </a:p>
          </p:txBody>
        </p:sp>
        <p:sp>
          <p:nvSpPr>
            <p:cNvPr id="79" name="Google Shape;281;p22"/>
            <p:cNvSpPr/>
            <p:nvPr/>
          </p:nvSpPr>
          <p:spPr>
            <a:xfrm>
              <a:off x="3262326" y="1258934"/>
              <a:ext cx="140399" cy="140399"/>
            </a:xfrm>
            <a:custGeom>
              <a:avLst/>
              <a:gdLst/>
              <a:ahLst/>
              <a:cxnLst/>
              <a:rect l="l" t="t" r="r" b="b"/>
              <a:pathLst>
                <a:path w="76200" h="76200" extrusionOk="0">
                  <a:moveTo>
                    <a:pt x="52388" y="11430"/>
                  </a:moveTo>
                  <a:lnTo>
                    <a:pt x="41910" y="21908"/>
                  </a:lnTo>
                  <a:lnTo>
                    <a:pt x="31433" y="11430"/>
                  </a:lnTo>
                  <a:cubicBezTo>
                    <a:pt x="25717" y="5715"/>
                    <a:pt x="16192" y="5715"/>
                    <a:pt x="11430" y="11430"/>
                  </a:cubicBezTo>
                  <a:cubicBezTo>
                    <a:pt x="5715" y="17145"/>
                    <a:pt x="5715" y="26670"/>
                    <a:pt x="11430" y="31433"/>
                  </a:cubicBezTo>
                  <a:lnTo>
                    <a:pt x="21908" y="41910"/>
                  </a:lnTo>
                  <a:lnTo>
                    <a:pt x="11430" y="52388"/>
                  </a:lnTo>
                  <a:cubicBezTo>
                    <a:pt x="5715" y="58103"/>
                    <a:pt x="5715" y="67628"/>
                    <a:pt x="11430" y="72390"/>
                  </a:cubicBezTo>
                  <a:cubicBezTo>
                    <a:pt x="17145" y="78105"/>
                    <a:pt x="26670" y="78105"/>
                    <a:pt x="31433"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a:noFill/>
            </a:ln>
          </p:spPr>
          <p:txBody>
            <a:bodyPr spcFirstLastPara="1" wrap="square" lIns="68575" tIns="34275" rIns="68575" bIns="34275" anchor="ctr" anchorCtr="0">
              <a:noAutofit/>
            </a:bodyPr>
            <a:lstStyle/>
            <a:p>
              <a:endParaRPr sz="1900">
                <a:solidFill>
                  <a:schemeClr val="dk1"/>
                </a:solidFill>
              </a:endParaRPr>
            </a:p>
          </p:txBody>
        </p:sp>
        <p:sp>
          <p:nvSpPr>
            <p:cNvPr id="80" name="Google Shape;282;p22"/>
            <p:cNvSpPr/>
            <p:nvPr/>
          </p:nvSpPr>
          <p:spPr>
            <a:xfrm>
              <a:off x="3594454" y="1258934"/>
              <a:ext cx="140399" cy="140399"/>
            </a:xfrm>
            <a:custGeom>
              <a:avLst/>
              <a:gdLst/>
              <a:ahLst/>
              <a:cxnLst/>
              <a:rect l="l" t="t" r="r" b="b"/>
              <a:pathLst>
                <a:path w="76200" h="76200" extrusionOk="0">
                  <a:moveTo>
                    <a:pt x="52388" y="11430"/>
                  </a:moveTo>
                  <a:lnTo>
                    <a:pt x="41910" y="21908"/>
                  </a:lnTo>
                  <a:lnTo>
                    <a:pt x="31432" y="11430"/>
                  </a:lnTo>
                  <a:cubicBezTo>
                    <a:pt x="25717" y="5715"/>
                    <a:pt x="16192" y="5715"/>
                    <a:pt x="11430" y="11430"/>
                  </a:cubicBezTo>
                  <a:cubicBezTo>
                    <a:pt x="6667"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7150" y="6668"/>
                    <a:pt x="52388" y="11430"/>
                  </a:cubicBezTo>
                  <a:close/>
                </a:path>
              </a:pathLst>
            </a:custGeom>
            <a:solidFill>
              <a:srgbClr val="FFFFFF">
                <a:alpha val="40000"/>
              </a:srgbClr>
            </a:solidFill>
            <a:ln>
              <a:noFill/>
            </a:ln>
          </p:spPr>
          <p:txBody>
            <a:bodyPr spcFirstLastPara="1" wrap="square" lIns="68575" tIns="34275" rIns="68575" bIns="34275" anchor="ctr" anchorCtr="0">
              <a:noAutofit/>
            </a:bodyPr>
            <a:lstStyle/>
            <a:p>
              <a:endParaRPr sz="1900">
                <a:solidFill>
                  <a:schemeClr val="dk1"/>
                </a:solidFill>
              </a:endParaRPr>
            </a:p>
          </p:txBody>
        </p:sp>
        <p:sp>
          <p:nvSpPr>
            <p:cNvPr id="81" name="Google Shape;283;p22"/>
            <p:cNvSpPr/>
            <p:nvPr/>
          </p:nvSpPr>
          <p:spPr>
            <a:xfrm>
              <a:off x="3926582" y="1258934"/>
              <a:ext cx="140399" cy="140399"/>
            </a:xfrm>
            <a:custGeom>
              <a:avLst/>
              <a:gdLst/>
              <a:ahLst/>
              <a:cxnLst/>
              <a:rect l="l" t="t" r="r" b="b"/>
              <a:pathLst>
                <a:path w="76200" h="76200" extrusionOk="0">
                  <a:moveTo>
                    <a:pt x="52387"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7" y="72390"/>
                  </a:lnTo>
                  <a:cubicBezTo>
                    <a:pt x="58103" y="78105"/>
                    <a:pt x="67628" y="78105"/>
                    <a:pt x="72390" y="72390"/>
                  </a:cubicBezTo>
                  <a:cubicBezTo>
                    <a:pt x="78105" y="66675"/>
                    <a:pt x="78105" y="57150"/>
                    <a:pt x="72390" y="52388"/>
                  </a:cubicBezTo>
                  <a:lnTo>
                    <a:pt x="61912" y="41910"/>
                  </a:lnTo>
                  <a:lnTo>
                    <a:pt x="72390" y="31433"/>
                  </a:lnTo>
                  <a:cubicBezTo>
                    <a:pt x="78105" y="25718"/>
                    <a:pt x="78105" y="16193"/>
                    <a:pt x="72390" y="11430"/>
                  </a:cubicBezTo>
                  <a:cubicBezTo>
                    <a:pt x="66675" y="6668"/>
                    <a:pt x="58103" y="6668"/>
                    <a:pt x="52387" y="11430"/>
                  </a:cubicBezTo>
                  <a:close/>
                </a:path>
              </a:pathLst>
            </a:custGeom>
            <a:solidFill>
              <a:srgbClr val="FFFFFF">
                <a:alpha val="40000"/>
              </a:srgbClr>
            </a:solidFill>
            <a:ln>
              <a:noFill/>
            </a:ln>
          </p:spPr>
          <p:txBody>
            <a:bodyPr spcFirstLastPara="1" wrap="square" lIns="68575" tIns="34275" rIns="68575" bIns="34275" anchor="ctr" anchorCtr="0">
              <a:noAutofit/>
            </a:bodyPr>
            <a:lstStyle/>
            <a:p>
              <a:endParaRPr sz="1900">
                <a:solidFill>
                  <a:schemeClr val="dk1"/>
                </a:solidFill>
              </a:endParaRPr>
            </a:p>
          </p:txBody>
        </p:sp>
        <p:sp>
          <p:nvSpPr>
            <p:cNvPr id="82" name="Google Shape;284;p22"/>
            <p:cNvSpPr/>
            <p:nvPr/>
          </p:nvSpPr>
          <p:spPr>
            <a:xfrm>
              <a:off x="2099878" y="1451657"/>
              <a:ext cx="140399" cy="140399"/>
            </a:xfrm>
            <a:custGeom>
              <a:avLst/>
              <a:gdLst/>
              <a:ahLst/>
              <a:cxnLst/>
              <a:rect l="l" t="t" r="r" b="b"/>
              <a:pathLst>
                <a:path w="76200" h="76200" extrusionOk="0">
                  <a:moveTo>
                    <a:pt x="53340" y="11081"/>
                  </a:moveTo>
                  <a:lnTo>
                    <a:pt x="42863" y="22511"/>
                  </a:lnTo>
                  <a:lnTo>
                    <a:pt x="32385" y="11081"/>
                  </a:lnTo>
                  <a:cubicBezTo>
                    <a:pt x="26670" y="6318"/>
                    <a:pt x="17145" y="6318"/>
                    <a:pt x="11430" y="11081"/>
                  </a:cubicBezTo>
                  <a:cubicBezTo>
                    <a:pt x="5715" y="15843"/>
                    <a:pt x="5715" y="26321"/>
                    <a:pt x="11430" y="31083"/>
                  </a:cubicBezTo>
                  <a:lnTo>
                    <a:pt x="21908" y="41561"/>
                  </a:lnTo>
                  <a:lnTo>
                    <a:pt x="11430" y="52991"/>
                  </a:lnTo>
                  <a:cubicBezTo>
                    <a:pt x="5715" y="58706"/>
                    <a:pt x="5715" y="68231"/>
                    <a:pt x="11430" y="72993"/>
                  </a:cubicBezTo>
                  <a:cubicBezTo>
                    <a:pt x="17145" y="77756"/>
                    <a:pt x="26670" y="79661"/>
                    <a:pt x="32385" y="73946"/>
                  </a:cubicBezTo>
                  <a:lnTo>
                    <a:pt x="42863" y="63468"/>
                  </a:lnTo>
                  <a:lnTo>
                    <a:pt x="53340" y="73946"/>
                  </a:lnTo>
                  <a:cubicBezTo>
                    <a:pt x="59055" y="79661"/>
                    <a:pt x="68580" y="79661"/>
                    <a:pt x="74295" y="73946"/>
                  </a:cubicBezTo>
                  <a:cubicBezTo>
                    <a:pt x="80010" y="68231"/>
                    <a:pt x="80010" y="58706"/>
                    <a:pt x="74295" y="53943"/>
                  </a:cubicBezTo>
                  <a:lnTo>
                    <a:pt x="63818" y="42513"/>
                  </a:lnTo>
                  <a:lnTo>
                    <a:pt x="74295" y="32036"/>
                  </a:lnTo>
                  <a:cubicBezTo>
                    <a:pt x="80010" y="26321"/>
                    <a:pt x="80010" y="16796"/>
                    <a:pt x="74295" y="11081"/>
                  </a:cubicBezTo>
                  <a:cubicBezTo>
                    <a:pt x="68580" y="5366"/>
                    <a:pt x="59055" y="6318"/>
                    <a:pt x="53340" y="11081"/>
                  </a:cubicBezTo>
                  <a:close/>
                </a:path>
              </a:pathLst>
            </a:custGeom>
            <a:solidFill>
              <a:srgbClr val="FFFFFF">
                <a:alpha val="40000"/>
              </a:srgbClr>
            </a:solidFill>
            <a:ln>
              <a:noFill/>
            </a:ln>
          </p:spPr>
          <p:txBody>
            <a:bodyPr spcFirstLastPara="1" wrap="square" lIns="68575" tIns="34275" rIns="68575" bIns="34275" anchor="ctr" anchorCtr="0">
              <a:noAutofit/>
            </a:bodyPr>
            <a:lstStyle/>
            <a:p>
              <a:endParaRPr sz="1900">
                <a:solidFill>
                  <a:schemeClr val="dk1"/>
                </a:solidFill>
              </a:endParaRPr>
            </a:p>
          </p:txBody>
        </p:sp>
        <p:sp>
          <p:nvSpPr>
            <p:cNvPr id="83" name="Google Shape;285;p22"/>
            <p:cNvSpPr/>
            <p:nvPr/>
          </p:nvSpPr>
          <p:spPr>
            <a:xfrm>
              <a:off x="2432006" y="1451014"/>
              <a:ext cx="140399" cy="140399"/>
            </a:xfrm>
            <a:custGeom>
              <a:avLst/>
              <a:gdLst/>
              <a:ahLst/>
              <a:cxnLst/>
              <a:rect l="l" t="t" r="r" b="b"/>
              <a:pathLst>
                <a:path w="76200" h="76200" extrusionOk="0">
                  <a:moveTo>
                    <a:pt x="52388"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a:noFill/>
            </a:ln>
          </p:spPr>
          <p:txBody>
            <a:bodyPr spcFirstLastPara="1" wrap="square" lIns="68575" tIns="34275" rIns="68575" bIns="34275" anchor="ctr" anchorCtr="0">
              <a:noAutofit/>
            </a:bodyPr>
            <a:lstStyle/>
            <a:p>
              <a:endParaRPr sz="1900">
                <a:solidFill>
                  <a:schemeClr val="dk1"/>
                </a:solidFill>
              </a:endParaRPr>
            </a:p>
          </p:txBody>
        </p:sp>
        <p:sp>
          <p:nvSpPr>
            <p:cNvPr id="84" name="Google Shape;286;p22"/>
            <p:cNvSpPr/>
            <p:nvPr/>
          </p:nvSpPr>
          <p:spPr>
            <a:xfrm>
              <a:off x="2764134" y="1451014"/>
              <a:ext cx="140399" cy="140399"/>
            </a:xfrm>
            <a:custGeom>
              <a:avLst/>
              <a:gdLst/>
              <a:ahLst/>
              <a:cxnLst/>
              <a:rect l="l" t="t" r="r" b="b"/>
              <a:pathLst>
                <a:path w="76200" h="76200" extrusionOk="0">
                  <a:moveTo>
                    <a:pt x="52388" y="11430"/>
                  </a:moveTo>
                  <a:lnTo>
                    <a:pt x="41910" y="21908"/>
                  </a:lnTo>
                  <a:lnTo>
                    <a:pt x="31433" y="11430"/>
                  </a:lnTo>
                  <a:cubicBezTo>
                    <a:pt x="25717" y="5715"/>
                    <a:pt x="16192" y="5715"/>
                    <a:pt x="11430" y="11430"/>
                  </a:cubicBezTo>
                  <a:cubicBezTo>
                    <a:pt x="6667" y="17145"/>
                    <a:pt x="5715" y="26670"/>
                    <a:pt x="11430" y="31433"/>
                  </a:cubicBezTo>
                  <a:lnTo>
                    <a:pt x="21908" y="41910"/>
                  </a:lnTo>
                  <a:lnTo>
                    <a:pt x="11430" y="52388"/>
                  </a:lnTo>
                  <a:cubicBezTo>
                    <a:pt x="5715" y="58103"/>
                    <a:pt x="5715" y="67628"/>
                    <a:pt x="11430" y="72390"/>
                  </a:cubicBezTo>
                  <a:cubicBezTo>
                    <a:pt x="17145" y="77153"/>
                    <a:pt x="26670" y="78105"/>
                    <a:pt x="31433" y="72390"/>
                  </a:cubicBezTo>
                  <a:lnTo>
                    <a:pt x="41910" y="61913"/>
                  </a:lnTo>
                  <a:lnTo>
                    <a:pt x="52388" y="74295"/>
                  </a:lnTo>
                  <a:cubicBezTo>
                    <a:pt x="58103" y="80010"/>
                    <a:pt x="67628" y="80010"/>
                    <a:pt x="73342" y="74295"/>
                  </a:cubicBezTo>
                  <a:cubicBezTo>
                    <a:pt x="79058" y="68580"/>
                    <a:pt x="79058" y="59055"/>
                    <a:pt x="73342" y="54293"/>
                  </a:cubicBezTo>
                  <a:lnTo>
                    <a:pt x="62865" y="43815"/>
                  </a:lnTo>
                  <a:lnTo>
                    <a:pt x="73342" y="33338"/>
                  </a:lnTo>
                  <a:cubicBezTo>
                    <a:pt x="79058" y="27623"/>
                    <a:pt x="79058" y="18098"/>
                    <a:pt x="73342" y="13335"/>
                  </a:cubicBezTo>
                  <a:cubicBezTo>
                    <a:pt x="67628" y="6668"/>
                    <a:pt x="58103" y="6668"/>
                    <a:pt x="52388" y="11430"/>
                  </a:cubicBezTo>
                  <a:close/>
                </a:path>
              </a:pathLst>
            </a:custGeom>
            <a:solidFill>
              <a:srgbClr val="FFFFFF">
                <a:alpha val="40000"/>
              </a:srgbClr>
            </a:solidFill>
            <a:ln>
              <a:noFill/>
            </a:ln>
          </p:spPr>
          <p:txBody>
            <a:bodyPr spcFirstLastPara="1" wrap="square" lIns="68575" tIns="34275" rIns="68575" bIns="34275" anchor="ctr" anchorCtr="0">
              <a:noAutofit/>
            </a:bodyPr>
            <a:lstStyle/>
            <a:p>
              <a:endParaRPr sz="1900">
                <a:solidFill>
                  <a:schemeClr val="dk1"/>
                </a:solidFill>
              </a:endParaRPr>
            </a:p>
          </p:txBody>
        </p:sp>
        <p:sp>
          <p:nvSpPr>
            <p:cNvPr id="85" name="Google Shape;287;p22"/>
            <p:cNvSpPr/>
            <p:nvPr/>
          </p:nvSpPr>
          <p:spPr>
            <a:xfrm>
              <a:off x="3096262" y="1451014"/>
              <a:ext cx="140399" cy="140399"/>
            </a:xfrm>
            <a:custGeom>
              <a:avLst/>
              <a:gdLst/>
              <a:ahLst/>
              <a:cxnLst/>
              <a:rect l="l" t="t" r="r" b="b"/>
              <a:pathLst>
                <a:path w="76200" h="76200" extrusionOk="0">
                  <a:moveTo>
                    <a:pt x="52388" y="11430"/>
                  </a:moveTo>
                  <a:lnTo>
                    <a:pt x="41910" y="21908"/>
                  </a:lnTo>
                  <a:lnTo>
                    <a:pt x="31433" y="11430"/>
                  </a:lnTo>
                  <a:cubicBezTo>
                    <a:pt x="25718" y="5715"/>
                    <a:pt x="16193" y="5715"/>
                    <a:pt x="11430" y="11430"/>
                  </a:cubicBezTo>
                  <a:cubicBezTo>
                    <a:pt x="6668" y="17145"/>
                    <a:pt x="5715" y="26670"/>
                    <a:pt x="11430" y="31433"/>
                  </a:cubicBezTo>
                  <a:lnTo>
                    <a:pt x="21908" y="42863"/>
                  </a:lnTo>
                  <a:lnTo>
                    <a:pt x="11430" y="53340"/>
                  </a:lnTo>
                  <a:cubicBezTo>
                    <a:pt x="5715" y="59055"/>
                    <a:pt x="5715" y="68580"/>
                    <a:pt x="11430" y="73343"/>
                  </a:cubicBezTo>
                  <a:cubicBezTo>
                    <a:pt x="17145" y="78105"/>
                    <a:pt x="26670" y="79058"/>
                    <a:pt x="31433" y="73343"/>
                  </a:cubicBezTo>
                  <a:lnTo>
                    <a:pt x="41910" y="62865"/>
                  </a:lnTo>
                  <a:lnTo>
                    <a:pt x="52388" y="74295"/>
                  </a:lnTo>
                  <a:cubicBezTo>
                    <a:pt x="58102" y="80010"/>
                    <a:pt x="67627" y="80010"/>
                    <a:pt x="72390" y="74295"/>
                  </a:cubicBezTo>
                  <a:cubicBezTo>
                    <a:pt x="78105" y="68580"/>
                    <a:pt x="78105" y="59055"/>
                    <a:pt x="72390" y="54293"/>
                  </a:cubicBezTo>
                  <a:lnTo>
                    <a:pt x="61913" y="43815"/>
                  </a:lnTo>
                  <a:lnTo>
                    <a:pt x="72390" y="33338"/>
                  </a:lnTo>
                  <a:cubicBezTo>
                    <a:pt x="79058" y="26670"/>
                    <a:pt x="79058" y="17145"/>
                    <a:pt x="73343" y="11430"/>
                  </a:cubicBezTo>
                  <a:cubicBezTo>
                    <a:pt x="67627" y="6668"/>
                    <a:pt x="58102" y="6668"/>
                    <a:pt x="52388" y="11430"/>
                  </a:cubicBezTo>
                  <a:close/>
                </a:path>
              </a:pathLst>
            </a:custGeom>
            <a:solidFill>
              <a:srgbClr val="FFFFFF">
                <a:alpha val="40000"/>
              </a:srgbClr>
            </a:solidFill>
            <a:ln>
              <a:noFill/>
            </a:ln>
          </p:spPr>
          <p:txBody>
            <a:bodyPr spcFirstLastPara="1" wrap="square" lIns="68575" tIns="34275" rIns="68575" bIns="34275" anchor="ctr" anchorCtr="0">
              <a:noAutofit/>
            </a:bodyPr>
            <a:lstStyle/>
            <a:p>
              <a:endParaRPr sz="1900">
                <a:solidFill>
                  <a:schemeClr val="dk1"/>
                </a:solidFill>
              </a:endParaRPr>
            </a:p>
          </p:txBody>
        </p:sp>
        <p:sp>
          <p:nvSpPr>
            <p:cNvPr id="86" name="Google Shape;288;p22"/>
            <p:cNvSpPr/>
            <p:nvPr/>
          </p:nvSpPr>
          <p:spPr>
            <a:xfrm>
              <a:off x="3428390" y="1451014"/>
              <a:ext cx="140399" cy="140399"/>
            </a:xfrm>
            <a:custGeom>
              <a:avLst/>
              <a:gdLst/>
              <a:ahLst/>
              <a:cxnLst/>
              <a:rect l="l" t="t" r="r" b="b"/>
              <a:pathLst>
                <a:path w="76200" h="76200" extrusionOk="0">
                  <a:moveTo>
                    <a:pt x="52388" y="11430"/>
                  </a:moveTo>
                  <a:lnTo>
                    <a:pt x="41910" y="21908"/>
                  </a:lnTo>
                  <a:lnTo>
                    <a:pt x="31433" y="11430"/>
                  </a:lnTo>
                  <a:cubicBezTo>
                    <a:pt x="25717" y="5715"/>
                    <a:pt x="16192" y="5715"/>
                    <a:pt x="11430" y="11430"/>
                  </a:cubicBezTo>
                  <a:cubicBezTo>
                    <a:pt x="5715" y="17145"/>
                    <a:pt x="5715" y="26670"/>
                    <a:pt x="11430" y="31433"/>
                  </a:cubicBezTo>
                  <a:lnTo>
                    <a:pt x="21908" y="41910"/>
                  </a:lnTo>
                  <a:lnTo>
                    <a:pt x="11430" y="52388"/>
                  </a:lnTo>
                  <a:cubicBezTo>
                    <a:pt x="5715" y="58103"/>
                    <a:pt x="5715" y="67628"/>
                    <a:pt x="11430" y="72390"/>
                  </a:cubicBezTo>
                  <a:cubicBezTo>
                    <a:pt x="17145" y="78105"/>
                    <a:pt x="26670" y="78105"/>
                    <a:pt x="31433"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a:noFill/>
            </a:ln>
          </p:spPr>
          <p:txBody>
            <a:bodyPr spcFirstLastPara="1" wrap="square" lIns="68575" tIns="34275" rIns="68575" bIns="34275" anchor="ctr" anchorCtr="0">
              <a:noAutofit/>
            </a:bodyPr>
            <a:lstStyle/>
            <a:p>
              <a:endParaRPr sz="1900">
                <a:solidFill>
                  <a:schemeClr val="dk1"/>
                </a:solidFill>
              </a:endParaRPr>
            </a:p>
          </p:txBody>
        </p:sp>
        <p:sp>
          <p:nvSpPr>
            <p:cNvPr id="87" name="Google Shape;289;p22"/>
            <p:cNvSpPr/>
            <p:nvPr/>
          </p:nvSpPr>
          <p:spPr>
            <a:xfrm>
              <a:off x="3760518" y="1451014"/>
              <a:ext cx="140399" cy="140399"/>
            </a:xfrm>
            <a:custGeom>
              <a:avLst/>
              <a:gdLst/>
              <a:ahLst/>
              <a:cxnLst/>
              <a:rect l="l" t="t" r="r" b="b"/>
              <a:pathLst>
                <a:path w="76200" h="76200" extrusionOk="0">
                  <a:moveTo>
                    <a:pt x="52388" y="11430"/>
                  </a:moveTo>
                  <a:lnTo>
                    <a:pt x="41910" y="21908"/>
                  </a:lnTo>
                  <a:lnTo>
                    <a:pt x="31432" y="11430"/>
                  </a:lnTo>
                  <a:cubicBezTo>
                    <a:pt x="25717" y="5715"/>
                    <a:pt x="16192" y="5715"/>
                    <a:pt x="11430" y="11430"/>
                  </a:cubicBezTo>
                  <a:cubicBezTo>
                    <a:pt x="6667"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7150" y="6668"/>
                    <a:pt x="52388" y="11430"/>
                  </a:cubicBezTo>
                  <a:close/>
                </a:path>
              </a:pathLst>
            </a:custGeom>
            <a:solidFill>
              <a:srgbClr val="FFFFFF">
                <a:alpha val="40000"/>
              </a:srgbClr>
            </a:solidFill>
            <a:ln>
              <a:noFill/>
            </a:ln>
          </p:spPr>
          <p:txBody>
            <a:bodyPr spcFirstLastPara="1" wrap="square" lIns="68575" tIns="34275" rIns="68575" bIns="34275" anchor="ctr" anchorCtr="0">
              <a:noAutofit/>
            </a:bodyPr>
            <a:lstStyle/>
            <a:p>
              <a:endParaRPr sz="1900">
                <a:solidFill>
                  <a:schemeClr val="dk1"/>
                </a:solidFill>
              </a:endParaRPr>
            </a:p>
          </p:txBody>
        </p:sp>
        <p:sp>
          <p:nvSpPr>
            <p:cNvPr id="88" name="Google Shape;290;p22"/>
            <p:cNvSpPr/>
            <p:nvPr/>
          </p:nvSpPr>
          <p:spPr>
            <a:xfrm>
              <a:off x="4092647" y="1451014"/>
              <a:ext cx="140399" cy="140399"/>
            </a:xfrm>
            <a:custGeom>
              <a:avLst/>
              <a:gdLst/>
              <a:ahLst/>
              <a:cxnLst/>
              <a:rect l="l" t="t" r="r" b="b"/>
              <a:pathLst>
                <a:path w="76200" h="76200" extrusionOk="0">
                  <a:moveTo>
                    <a:pt x="52387"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7" y="72390"/>
                  </a:lnTo>
                  <a:cubicBezTo>
                    <a:pt x="58103" y="78105"/>
                    <a:pt x="67628" y="78105"/>
                    <a:pt x="72390" y="72390"/>
                  </a:cubicBezTo>
                  <a:cubicBezTo>
                    <a:pt x="78105" y="66675"/>
                    <a:pt x="78105" y="57150"/>
                    <a:pt x="72390" y="52388"/>
                  </a:cubicBezTo>
                  <a:lnTo>
                    <a:pt x="61912" y="41910"/>
                  </a:lnTo>
                  <a:lnTo>
                    <a:pt x="72390" y="31433"/>
                  </a:lnTo>
                  <a:cubicBezTo>
                    <a:pt x="78105" y="25718"/>
                    <a:pt x="78105" y="16193"/>
                    <a:pt x="72390" y="11430"/>
                  </a:cubicBezTo>
                  <a:cubicBezTo>
                    <a:pt x="66675" y="6668"/>
                    <a:pt x="58103" y="6668"/>
                    <a:pt x="52387" y="11430"/>
                  </a:cubicBezTo>
                  <a:close/>
                </a:path>
              </a:pathLst>
            </a:custGeom>
            <a:solidFill>
              <a:srgbClr val="FFFFFF">
                <a:alpha val="40000"/>
              </a:srgbClr>
            </a:solidFill>
            <a:ln>
              <a:noFill/>
            </a:ln>
          </p:spPr>
          <p:txBody>
            <a:bodyPr spcFirstLastPara="1" wrap="square" lIns="68575" tIns="34275" rIns="68575" bIns="34275" anchor="ctr" anchorCtr="0">
              <a:noAutofit/>
            </a:bodyPr>
            <a:lstStyle/>
            <a:p>
              <a:endParaRPr sz="1900">
                <a:solidFill>
                  <a:schemeClr val="dk1"/>
                </a:solidFill>
              </a:endParaRPr>
            </a:p>
          </p:txBody>
        </p:sp>
        <p:sp>
          <p:nvSpPr>
            <p:cNvPr id="89" name="Google Shape;291;p22"/>
            <p:cNvSpPr/>
            <p:nvPr/>
          </p:nvSpPr>
          <p:spPr>
            <a:xfrm>
              <a:off x="1612709" y="1643738"/>
              <a:ext cx="140399" cy="140399"/>
            </a:xfrm>
            <a:custGeom>
              <a:avLst/>
              <a:gdLst/>
              <a:ahLst/>
              <a:cxnLst/>
              <a:rect l="l" t="t" r="r" b="b"/>
              <a:pathLst>
                <a:path w="76200" h="76200" extrusionOk="0">
                  <a:moveTo>
                    <a:pt x="53340" y="11081"/>
                  </a:moveTo>
                  <a:lnTo>
                    <a:pt x="42863" y="22511"/>
                  </a:lnTo>
                  <a:lnTo>
                    <a:pt x="32385" y="11081"/>
                  </a:lnTo>
                  <a:cubicBezTo>
                    <a:pt x="26670" y="6318"/>
                    <a:pt x="17145" y="6318"/>
                    <a:pt x="11430" y="11081"/>
                  </a:cubicBezTo>
                  <a:cubicBezTo>
                    <a:pt x="5715" y="15843"/>
                    <a:pt x="5715" y="26321"/>
                    <a:pt x="11430" y="31083"/>
                  </a:cubicBezTo>
                  <a:lnTo>
                    <a:pt x="21908" y="41561"/>
                  </a:lnTo>
                  <a:lnTo>
                    <a:pt x="11430" y="52991"/>
                  </a:lnTo>
                  <a:cubicBezTo>
                    <a:pt x="5715" y="58706"/>
                    <a:pt x="5715" y="68231"/>
                    <a:pt x="11430" y="72993"/>
                  </a:cubicBezTo>
                  <a:cubicBezTo>
                    <a:pt x="17145" y="77756"/>
                    <a:pt x="26670" y="79661"/>
                    <a:pt x="32385" y="73946"/>
                  </a:cubicBezTo>
                  <a:lnTo>
                    <a:pt x="42863" y="63468"/>
                  </a:lnTo>
                  <a:lnTo>
                    <a:pt x="53340" y="73946"/>
                  </a:lnTo>
                  <a:cubicBezTo>
                    <a:pt x="59055" y="79661"/>
                    <a:pt x="68580" y="79661"/>
                    <a:pt x="74295" y="73946"/>
                  </a:cubicBezTo>
                  <a:cubicBezTo>
                    <a:pt x="80010" y="68231"/>
                    <a:pt x="80010" y="58706"/>
                    <a:pt x="74295" y="53943"/>
                  </a:cubicBezTo>
                  <a:lnTo>
                    <a:pt x="63818" y="42513"/>
                  </a:lnTo>
                  <a:lnTo>
                    <a:pt x="74295" y="32036"/>
                  </a:lnTo>
                  <a:cubicBezTo>
                    <a:pt x="80010" y="26321"/>
                    <a:pt x="80010" y="16796"/>
                    <a:pt x="74295" y="11081"/>
                  </a:cubicBezTo>
                  <a:cubicBezTo>
                    <a:pt x="68580" y="5366"/>
                    <a:pt x="59055" y="6318"/>
                    <a:pt x="53340" y="11081"/>
                  </a:cubicBezTo>
                  <a:close/>
                </a:path>
              </a:pathLst>
            </a:custGeom>
            <a:solidFill>
              <a:srgbClr val="FFFFFF">
                <a:alpha val="40000"/>
              </a:srgbClr>
            </a:solidFill>
            <a:ln>
              <a:noFill/>
            </a:ln>
          </p:spPr>
          <p:txBody>
            <a:bodyPr spcFirstLastPara="1" wrap="square" lIns="68575" tIns="34275" rIns="68575" bIns="34275" anchor="ctr" anchorCtr="0">
              <a:noAutofit/>
            </a:bodyPr>
            <a:lstStyle/>
            <a:p>
              <a:endParaRPr sz="1900">
                <a:solidFill>
                  <a:schemeClr val="dk1"/>
                </a:solidFill>
              </a:endParaRPr>
            </a:p>
          </p:txBody>
        </p:sp>
        <p:sp>
          <p:nvSpPr>
            <p:cNvPr id="90" name="Google Shape;292;p22"/>
            <p:cNvSpPr/>
            <p:nvPr/>
          </p:nvSpPr>
          <p:spPr>
            <a:xfrm>
              <a:off x="1933814" y="1643095"/>
              <a:ext cx="140399" cy="140399"/>
            </a:xfrm>
            <a:custGeom>
              <a:avLst/>
              <a:gdLst/>
              <a:ahLst/>
              <a:cxnLst/>
              <a:rect l="l" t="t" r="r" b="b"/>
              <a:pathLst>
                <a:path w="76200" h="76200" extrusionOk="0">
                  <a:moveTo>
                    <a:pt x="52388"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a:noFill/>
            </a:ln>
          </p:spPr>
          <p:txBody>
            <a:bodyPr spcFirstLastPara="1" wrap="square" lIns="68575" tIns="34275" rIns="68575" bIns="34275" anchor="ctr" anchorCtr="0">
              <a:noAutofit/>
            </a:bodyPr>
            <a:lstStyle/>
            <a:p>
              <a:endParaRPr sz="1900">
                <a:solidFill>
                  <a:schemeClr val="dk1"/>
                </a:solidFill>
              </a:endParaRPr>
            </a:p>
          </p:txBody>
        </p:sp>
        <p:sp>
          <p:nvSpPr>
            <p:cNvPr id="91" name="Google Shape;293;p22"/>
            <p:cNvSpPr/>
            <p:nvPr/>
          </p:nvSpPr>
          <p:spPr>
            <a:xfrm>
              <a:off x="2265942" y="1643095"/>
              <a:ext cx="140399" cy="140399"/>
            </a:xfrm>
            <a:custGeom>
              <a:avLst/>
              <a:gdLst/>
              <a:ahLst/>
              <a:cxnLst/>
              <a:rect l="l" t="t" r="r" b="b"/>
              <a:pathLst>
                <a:path w="76200" h="76200" extrusionOk="0">
                  <a:moveTo>
                    <a:pt x="52388" y="11430"/>
                  </a:moveTo>
                  <a:lnTo>
                    <a:pt x="41910" y="21908"/>
                  </a:lnTo>
                  <a:lnTo>
                    <a:pt x="31433" y="11430"/>
                  </a:lnTo>
                  <a:cubicBezTo>
                    <a:pt x="25717" y="5715"/>
                    <a:pt x="16192" y="5715"/>
                    <a:pt x="11430" y="11430"/>
                  </a:cubicBezTo>
                  <a:cubicBezTo>
                    <a:pt x="6667" y="17145"/>
                    <a:pt x="5715" y="26670"/>
                    <a:pt x="11430" y="31433"/>
                  </a:cubicBezTo>
                  <a:lnTo>
                    <a:pt x="21908" y="41910"/>
                  </a:lnTo>
                  <a:lnTo>
                    <a:pt x="11430" y="52388"/>
                  </a:lnTo>
                  <a:cubicBezTo>
                    <a:pt x="5715" y="58103"/>
                    <a:pt x="5715" y="67628"/>
                    <a:pt x="11430" y="72390"/>
                  </a:cubicBezTo>
                  <a:cubicBezTo>
                    <a:pt x="17145" y="77153"/>
                    <a:pt x="26670" y="78105"/>
                    <a:pt x="31433" y="72390"/>
                  </a:cubicBezTo>
                  <a:lnTo>
                    <a:pt x="41910" y="61913"/>
                  </a:lnTo>
                  <a:lnTo>
                    <a:pt x="52388" y="74295"/>
                  </a:lnTo>
                  <a:cubicBezTo>
                    <a:pt x="58103" y="80010"/>
                    <a:pt x="67628" y="80010"/>
                    <a:pt x="73342" y="74295"/>
                  </a:cubicBezTo>
                  <a:cubicBezTo>
                    <a:pt x="79058" y="68580"/>
                    <a:pt x="79058" y="59055"/>
                    <a:pt x="73342" y="54293"/>
                  </a:cubicBezTo>
                  <a:lnTo>
                    <a:pt x="62865" y="43815"/>
                  </a:lnTo>
                  <a:lnTo>
                    <a:pt x="73342" y="33338"/>
                  </a:lnTo>
                  <a:cubicBezTo>
                    <a:pt x="79058" y="27623"/>
                    <a:pt x="79058" y="18098"/>
                    <a:pt x="73342" y="13335"/>
                  </a:cubicBezTo>
                  <a:cubicBezTo>
                    <a:pt x="67628" y="6668"/>
                    <a:pt x="58103" y="6668"/>
                    <a:pt x="52388" y="11430"/>
                  </a:cubicBezTo>
                  <a:close/>
                </a:path>
              </a:pathLst>
            </a:custGeom>
            <a:solidFill>
              <a:srgbClr val="FFFFFF">
                <a:alpha val="40000"/>
              </a:srgbClr>
            </a:solidFill>
            <a:ln>
              <a:noFill/>
            </a:ln>
          </p:spPr>
          <p:txBody>
            <a:bodyPr spcFirstLastPara="1" wrap="square" lIns="68575" tIns="34275" rIns="68575" bIns="34275" anchor="ctr" anchorCtr="0">
              <a:noAutofit/>
            </a:bodyPr>
            <a:lstStyle/>
            <a:p>
              <a:endParaRPr sz="1900">
                <a:solidFill>
                  <a:schemeClr val="dk1"/>
                </a:solidFill>
              </a:endParaRPr>
            </a:p>
          </p:txBody>
        </p:sp>
        <p:sp>
          <p:nvSpPr>
            <p:cNvPr id="92" name="Google Shape;294;p22"/>
            <p:cNvSpPr/>
            <p:nvPr/>
          </p:nvSpPr>
          <p:spPr>
            <a:xfrm>
              <a:off x="2598070" y="1643095"/>
              <a:ext cx="140399" cy="140399"/>
            </a:xfrm>
            <a:custGeom>
              <a:avLst/>
              <a:gdLst/>
              <a:ahLst/>
              <a:cxnLst/>
              <a:rect l="l" t="t" r="r" b="b"/>
              <a:pathLst>
                <a:path w="76200" h="76200" extrusionOk="0">
                  <a:moveTo>
                    <a:pt x="52388" y="11430"/>
                  </a:moveTo>
                  <a:lnTo>
                    <a:pt x="41910" y="21908"/>
                  </a:lnTo>
                  <a:lnTo>
                    <a:pt x="31433" y="11430"/>
                  </a:lnTo>
                  <a:cubicBezTo>
                    <a:pt x="25718" y="5715"/>
                    <a:pt x="16193" y="5715"/>
                    <a:pt x="11430" y="11430"/>
                  </a:cubicBezTo>
                  <a:cubicBezTo>
                    <a:pt x="6668" y="17145"/>
                    <a:pt x="5715" y="26670"/>
                    <a:pt x="11430" y="31433"/>
                  </a:cubicBezTo>
                  <a:lnTo>
                    <a:pt x="21908" y="42863"/>
                  </a:lnTo>
                  <a:lnTo>
                    <a:pt x="11430" y="53340"/>
                  </a:lnTo>
                  <a:cubicBezTo>
                    <a:pt x="5715" y="59055"/>
                    <a:pt x="5715" y="68580"/>
                    <a:pt x="11430" y="73343"/>
                  </a:cubicBezTo>
                  <a:cubicBezTo>
                    <a:pt x="17145" y="78105"/>
                    <a:pt x="26670" y="79058"/>
                    <a:pt x="31433" y="73343"/>
                  </a:cubicBezTo>
                  <a:lnTo>
                    <a:pt x="41910" y="62865"/>
                  </a:lnTo>
                  <a:lnTo>
                    <a:pt x="52388" y="74295"/>
                  </a:lnTo>
                  <a:cubicBezTo>
                    <a:pt x="58102" y="80010"/>
                    <a:pt x="67627" y="80010"/>
                    <a:pt x="72390" y="74295"/>
                  </a:cubicBezTo>
                  <a:cubicBezTo>
                    <a:pt x="78105" y="68580"/>
                    <a:pt x="78105" y="59055"/>
                    <a:pt x="72390" y="54293"/>
                  </a:cubicBezTo>
                  <a:lnTo>
                    <a:pt x="61913" y="43815"/>
                  </a:lnTo>
                  <a:lnTo>
                    <a:pt x="72390" y="33338"/>
                  </a:lnTo>
                  <a:cubicBezTo>
                    <a:pt x="79058" y="26670"/>
                    <a:pt x="79058" y="17145"/>
                    <a:pt x="73343" y="11430"/>
                  </a:cubicBezTo>
                  <a:cubicBezTo>
                    <a:pt x="67627" y="6668"/>
                    <a:pt x="58102" y="6668"/>
                    <a:pt x="52388" y="11430"/>
                  </a:cubicBezTo>
                  <a:close/>
                </a:path>
              </a:pathLst>
            </a:custGeom>
            <a:solidFill>
              <a:srgbClr val="FFFFFF">
                <a:alpha val="40000"/>
              </a:srgbClr>
            </a:solidFill>
            <a:ln>
              <a:noFill/>
            </a:ln>
          </p:spPr>
          <p:txBody>
            <a:bodyPr spcFirstLastPara="1" wrap="square" lIns="68575" tIns="34275" rIns="68575" bIns="34275" anchor="ctr" anchorCtr="0">
              <a:noAutofit/>
            </a:bodyPr>
            <a:lstStyle/>
            <a:p>
              <a:endParaRPr sz="1900">
                <a:solidFill>
                  <a:schemeClr val="dk1"/>
                </a:solidFill>
              </a:endParaRPr>
            </a:p>
          </p:txBody>
        </p:sp>
        <p:sp>
          <p:nvSpPr>
            <p:cNvPr id="93" name="Google Shape;295;p22"/>
            <p:cNvSpPr/>
            <p:nvPr/>
          </p:nvSpPr>
          <p:spPr>
            <a:xfrm>
              <a:off x="2930198" y="1643095"/>
              <a:ext cx="140399" cy="140399"/>
            </a:xfrm>
            <a:custGeom>
              <a:avLst/>
              <a:gdLst/>
              <a:ahLst/>
              <a:cxnLst/>
              <a:rect l="l" t="t" r="r" b="b"/>
              <a:pathLst>
                <a:path w="76200" h="76200" extrusionOk="0">
                  <a:moveTo>
                    <a:pt x="52388" y="11430"/>
                  </a:moveTo>
                  <a:lnTo>
                    <a:pt x="41910" y="21908"/>
                  </a:lnTo>
                  <a:lnTo>
                    <a:pt x="31433" y="11430"/>
                  </a:lnTo>
                  <a:cubicBezTo>
                    <a:pt x="25717" y="5715"/>
                    <a:pt x="16192" y="5715"/>
                    <a:pt x="11430" y="11430"/>
                  </a:cubicBezTo>
                  <a:cubicBezTo>
                    <a:pt x="5715" y="17145"/>
                    <a:pt x="5715" y="26670"/>
                    <a:pt x="11430" y="31433"/>
                  </a:cubicBezTo>
                  <a:lnTo>
                    <a:pt x="21908" y="41910"/>
                  </a:lnTo>
                  <a:lnTo>
                    <a:pt x="11430" y="52388"/>
                  </a:lnTo>
                  <a:cubicBezTo>
                    <a:pt x="5715" y="58103"/>
                    <a:pt x="5715" y="67628"/>
                    <a:pt x="11430" y="72390"/>
                  </a:cubicBezTo>
                  <a:cubicBezTo>
                    <a:pt x="17145" y="78105"/>
                    <a:pt x="26670" y="78105"/>
                    <a:pt x="31433"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a:noFill/>
            </a:ln>
          </p:spPr>
          <p:txBody>
            <a:bodyPr spcFirstLastPara="1" wrap="square" lIns="68575" tIns="34275" rIns="68575" bIns="34275" anchor="ctr" anchorCtr="0">
              <a:noAutofit/>
            </a:bodyPr>
            <a:lstStyle/>
            <a:p>
              <a:endParaRPr sz="1900">
                <a:solidFill>
                  <a:schemeClr val="dk1"/>
                </a:solidFill>
              </a:endParaRPr>
            </a:p>
          </p:txBody>
        </p:sp>
        <p:sp>
          <p:nvSpPr>
            <p:cNvPr id="94" name="Google Shape;296;p22"/>
            <p:cNvSpPr/>
            <p:nvPr/>
          </p:nvSpPr>
          <p:spPr>
            <a:xfrm>
              <a:off x="3262326" y="1643095"/>
              <a:ext cx="140399" cy="140399"/>
            </a:xfrm>
            <a:custGeom>
              <a:avLst/>
              <a:gdLst/>
              <a:ahLst/>
              <a:cxnLst/>
              <a:rect l="l" t="t" r="r" b="b"/>
              <a:pathLst>
                <a:path w="76200" h="76200" extrusionOk="0">
                  <a:moveTo>
                    <a:pt x="52388" y="11430"/>
                  </a:moveTo>
                  <a:lnTo>
                    <a:pt x="41910" y="21908"/>
                  </a:lnTo>
                  <a:lnTo>
                    <a:pt x="31432" y="11430"/>
                  </a:lnTo>
                  <a:cubicBezTo>
                    <a:pt x="25717" y="5715"/>
                    <a:pt x="16192" y="5715"/>
                    <a:pt x="11430" y="11430"/>
                  </a:cubicBezTo>
                  <a:cubicBezTo>
                    <a:pt x="6667"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7150" y="6668"/>
                    <a:pt x="52388" y="11430"/>
                  </a:cubicBezTo>
                  <a:close/>
                </a:path>
              </a:pathLst>
            </a:custGeom>
            <a:solidFill>
              <a:srgbClr val="FFFFFF">
                <a:alpha val="40000"/>
              </a:srgbClr>
            </a:solidFill>
            <a:ln>
              <a:noFill/>
            </a:ln>
          </p:spPr>
          <p:txBody>
            <a:bodyPr spcFirstLastPara="1" wrap="square" lIns="68575" tIns="34275" rIns="68575" bIns="34275" anchor="ctr" anchorCtr="0">
              <a:noAutofit/>
            </a:bodyPr>
            <a:lstStyle/>
            <a:p>
              <a:endParaRPr sz="1900">
                <a:solidFill>
                  <a:schemeClr val="dk1"/>
                </a:solidFill>
              </a:endParaRPr>
            </a:p>
          </p:txBody>
        </p:sp>
        <p:sp>
          <p:nvSpPr>
            <p:cNvPr id="95" name="Google Shape;297;p22"/>
            <p:cNvSpPr/>
            <p:nvPr/>
          </p:nvSpPr>
          <p:spPr>
            <a:xfrm>
              <a:off x="3594454" y="1643095"/>
              <a:ext cx="140399" cy="140399"/>
            </a:xfrm>
            <a:custGeom>
              <a:avLst/>
              <a:gdLst/>
              <a:ahLst/>
              <a:cxnLst/>
              <a:rect l="l" t="t" r="r" b="b"/>
              <a:pathLst>
                <a:path w="76200" h="76200" extrusionOk="0">
                  <a:moveTo>
                    <a:pt x="52387"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7" y="72390"/>
                  </a:lnTo>
                  <a:cubicBezTo>
                    <a:pt x="58103" y="78105"/>
                    <a:pt x="67628" y="78105"/>
                    <a:pt x="72390" y="72390"/>
                  </a:cubicBezTo>
                  <a:cubicBezTo>
                    <a:pt x="78105" y="66675"/>
                    <a:pt x="78105" y="57150"/>
                    <a:pt x="72390" y="52388"/>
                  </a:cubicBezTo>
                  <a:lnTo>
                    <a:pt x="61912" y="41910"/>
                  </a:lnTo>
                  <a:lnTo>
                    <a:pt x="72390" y="31433"/>
                  </a:lnTo>
                  <a:cubicBezTo>
                    <a:pt x="78105" y="25718"/>
                    <a:pt x="78105" y="16193"/>
                    <a:pt x="72390" y="11430"/>
                  </a:cubicBezTo>
                  <a:cubicBezTo>
                    <a:pt x="66675" y="6668"/>
                    <a:pt x="58103" y="6668"/>
                    <a:pt x="52387" y="11430"/>
                  </a:cubicBezTo>
                  <a:close/>
                </a:path>
              </a:pathLst>
            </a:custGeom>
            <a:solidFill>
              <a:srgbClr val="FFFFFF">
                <a:alpha val="40000"/>
              </a:srgbClr>
            </a:solidFill>
            <a:ln>
              <a:noFill/>
            </a:ln>
          </p:spPr>
          <p:txBody>
            <a:bodyPr spcFirstLastPara="1" wrap="square" lIns="68575" tIns="34275" rIns="68575" bIns="34275" anchor="ctr" anchorCtr="0">
              <a:noAutofit/>
            </a:bodyPr>
            <a:lstStyle/>
            <a:p>
              <a:endParaRPr sz="1900">
                <a:solidFill>
                  <a:schemeClr val="dk1"/>
                </a:solidFill>
              </a:endParaRPr>
            </a:p>
          </p:txBody>
        </p:sp>
      </p:grpSp>
      <p:sp>
        <p:nvSpPr>
          <p:cNvPr id="96" name="Google Shape;302;p22"/>
          <p:cNvSpPr/>
          <p:nvPr/>
        </p:nvSpPr>
        <p:spPr>
          <a:xfrm>
            <a:off x="477353" y="305304"/>
            <a:ext cx="436400" cy="436400"/>
          </a:xfrm>
          <a:prstGeom prst="diamond">
            <a:avLst/>
          </a:prstGeom>
          <a:noFill/>
          <a:ln w="25400" cap="flat" cmpd="sng">
            <a:solidFill>
              <a:schemeClr val="accent4"/>
            </a:solidFill>
            <a:prstDash val="solid"/>
            <a:miter lim="800000"/>
            <a:headEnd type="none" w="sm" len="sm"/>
            <a:tailEnd type="none" w="sm" len="sm"/>
          </a:ln>
        </p:spPr>
        <p:txBody>
          <a:bodyPr spcFirstLastPara="1" wrap="square" lIns="91431" tIns="45699" rIns="91431" bIns="45699" anchor="ctr" anchorCtr="0">
            <a:noAutofit/>
          </a:bodyPr>
          <a:lstStyle/>
          <a:p>
            <a:pPr algn="ctr"/>
            <a:endParaRPr sz="1900">
              <a:solidFill>
                <a:schemeClr val="lt1"/>
              </a:solidFill>
            </a:endParaRPr>
          </a:p>
        </p:txBody>
      </p:sp>
      <p:grpSp>
        <p:nvGrpSpPr>
          <p:cNvPr id="97" name="Google Shape;254;p22"/>
          <p:cNvGrpSpPr/>
          <p:nvPr/>
        </p:nvGrpSpPr>
        <p:grpSpPr>
          <a:xfrm>
            <a:off x="9401477" y="6166053"/>
            <a:ext cx="2620336" cy="525203"/>
            <a:chOff x="1612709" y="1258934"/>
            <a:chExt cx="2620336" cy="525203"/>
          </a:xfrm>
        </p:grpSpPr>
        <p:sp>
          <p:nvSpPr>
            <p:cNvPr id="98" name="Google Shape;255;p22"/>
            <p:cNvSpPr/>
            <p:nvPr/>
          </p:nvSpPr>
          <p:spPr>
            <a:xfrm>
              <a:off x="1933814" y="1259577"/>
              <a:ext cx="140399" cy="140399"/>
            </a:xfrm>
            <a:custGeom>
              <a:avLst/>
              <a:gdLst/>
              <a:ahLst/>
              <a:cxnLst/>
              <a:rect l="l" t="t" r="r" b="b"/>
              <a:pathLst>
                <a:path w="76200" h="76200" extrusionOk="0">
                  <a:moveTo>
                    <a:pt x="53340" y="11081"/>
                  </a:moveTo>
                  <a:lnTo>
                    <a:pt x="42863" y="22511"/>
                  </a:lnTo>
                  <a:lnTo>
                    <a:pt x="32385" y="11081"/>
                  </a:lnTo>
                  <a:cubicBezTo>
                    <a:pt x="26670" y="6318"/>
                    <a:pt x="17145" y="6318"/>
                    <a:pt x="11430" y="11081"/>
                  </a:cubicBezTo>
                  <a:cubicBezTo>
                    <a:pt x="5715" y="15843"/>
                    <a:pt x="5715" y="26321"/>
                    <a:pt x="11430" y="31083"/>
                  </a:cubicBezTo>
                  <a:lnTo>
                    <a:pt x="21908" y="41561"/>
                  </a:lnTo>
                  <a:lnTo>
                    <a:pt x="11430" y="52991"/>
                  </a:lnTo>
                  <a:cubicBezTo>
                    <a:pt x="5715" y="58706"/>
                    <a:pt x="5715" y="68231"/>
                    <a:pt x="11430" y="72993"/>
                  </a:cubicBezTo>
                  <a:cubicBezTo>
                    <a:pt x="17145" y="77756"/>
                    <a:pt x="26670" y="79661"/>
                    <a:pt x="32385" y="73946"/>
                  </a:cubicBezTo>
                  <a:lnTo>
                    <a:pt x="42863" y="63468"/>
                  </a:lnTo>
                  <a:lnTo>
                    <a:pt x="53340" y="73946"/>
                  </a:lnTo>
                  <a:cubicBezTo>
                    <a:pt x="59055" y="79661"/>
                    <a:pt x="68580" y="79661"/>
                    <a:pt x="74295" y="73946"/>
                  </a:cubicBezTo>
                  <a:cubicBezTo>
                    <a:pt x="80010" y="68231"/>
                    <a:pt x="80010" y="58706"/>
                    <a:pt x="74295" y="53943"/>
                  </a:cubicBezTo>
                  <a:lnTo>
                    <a:pt x="63818" y="42513"/>
                  </a:lnTo>
                  <a:lnTo>
                    <a:pt x="74295" y="32036"/>
                  </a:lnTo>
                  <a:cubicBezTo>
                    <a:pt x="80010" y="26321"/>
                    <a:pt x="80010" y="16796"/>
                    <a:pt x="74295" y="11081"/>
                  </a:cubicBezTo>
                  <a:cubicBezTo>
                    <a:pt x="68580" y="5366"/>
                    <a:pt x="59055" y="6318"/>
                    <a:pt x="53340" y="11081"/>
                  </a:cubicBezTo>
                  <a:close/>
                </a:path>
              </a:pathLst>
            </a:custGeom>
            <a:solidFill>
              <a:srgbClr val="FFFFFF">
                <a:alpha val="40000"/>
              </a:srgbClr>
            </a:solidFill>
            <a:ln>
              <a:noFill/>
            </a:ln>
          </p:spPr>
          <p:txBody>
            <a:bodyPr spcFirstLastPara="1" wrap="square" lIns="68575" tIns="34275" rIns="68575" bIns="34275" anchor="ctr" anchorCtr="0">
              <a:noAutofit/>
            </a:bodyPr>
            <a:lstStyle/>
            <a:p>
              <a:endParaRPr sz="1900">
                <a:solidFill>
                  <a:schemeClr val="dk1"/>
                </a:solidFill>
              </a:endParaRPr>
            </a:p>
          </p:txBody>
        </p:sp>
        <p:sp>
          <p:nvSpPr>
            <p:cNvPr id="99" name="Google Shape;256;p22"/>
            <p:cNvSpPr/>
            <p:nvPr/>
          </p:nvSpPr>
          <p:spPr>
            <a:xfrm>
              <a:off x="2265942" y="1258934"/>
              <a:ext cx="140399" cy="140399"/>
            </a:xfrm>
            <a:custGeom>
              <a:avLst/>
              <a:gdLst/>
              <a:ahLst/>
              <a:cxnLst/>
              <a:rect l="l" t="t" r="r" b="b"/>
              <a:pathLst>
                <a:path w="76200" h="76200" extrusionOk="0">
                  <a:moveTo>
                    <a:pt x="52388"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a:noFill/>
            </a:ln>
          </p:spPr>
          <p:txBody>
            <a:bodyPr spcFirstLastPara="1" wrap="square" lIns="68575" tIns="34275" rIns="68575" bIns="34275" anchor="ctr" anchorCtr="0">
              <a:noAutofit/>
            </a:bodyPr>
            <a:lstStyle/>
            <a:p>
              <a:endParaRPr sz="1900">
                <a:solidFill>
                  <a:schemeClr val="dk1"/>
                </a:solidFill>
              </a:endParaRPr>
            </a:p>
          </p:txBody>
        </p:sp>
        <p:sp>
          <p:nvSpPr>
            <p:cNvPr id="100" name="Google Shape;257;p22"/>
            <p:cNvSpPr/>
            <p:nvPr/>
          </p:nvSpPr>
          <p:spPr>
            <a:xfrm>
              <a:off x="2598070" y="1258934"/>
              <a:ext cx="140399" cy="140399"/>
            </a:xfrm>
            <a:custGeom>
              <a:avLst/>
              <a:gdLst/>
              <a:ahLst/>
              <a:cxnLst/>
              <a:rect l="l" t="t" r="r" b="b"/>
              <a:pathLst>
                <a:path w="76200" h="76200" extrusionOk="0">
                  <a:moveTo>
                    <a:pt x="52388" y="11430"/>
                  </a:moveTo>
                  <a:lnTo>
                    <a:pt x="41910" y="21908"/>
                  </a:lnTo>
                  <a:lnTo>
                    <a:pt x="31433" y="11430"/>
                  </a:lnTo>
                  <a:cubicBezTo>
                    <a:pt x="25717" y="5715"/>
                    <a:pt x="16192" y="5715"/>
                    <a:pt x="11430" y="11430"/>
                  </a:cubicBezTo>
                  <a:cubicBezTo>
                    <a:pt x="6667" y="17145"/>
                    <a:pt x="5715" y="26670"/>
                    <a:pt x="11430" y="31433"/>
                  </a:cubicBezTo>
                  <a:lnTo>
                    <a:pt x="21908" y="41910"/>
                  </a:lnTo>
                  <a:lnTo>
                    <a:pt x="11430" y="52388"/>
                  </a:lnTo>
                  <a:cubicBezTo>
                    <a:pt x="5715" y="58103"/>
                    <a:pt x="5715" y="67628"/>
                    <a:pt x="11430" y="72390"/>
                  </a:cubicBezTo>
                  <a:cubicBezTo>
                    <a:pt x="17145" y="77153"/>
                    <a:pt x="26670" y="78105"/>
                    <a:pt x="31433" y="72390"/>
                  </a:cubicBezTo>
                  <a:lnTo>
                    <a:pt x="41910" y="61913"/>
                  </a:lnTo>
                  <a:lnTo>
                    <a:pt x="52388" y="74295"/>
                  </a:lnTo>
                  <a:cubicBezTo>
                    <a:pt x="58103" y="80010"/>
                    <a:pt x="67628" y="80010"/>
                    <a:pt x="73342" y="74295"/>
                  </a:cubicBezTo>
                  <a:cubicBezTo>
                    <a:pt x="79058" y="68580"/>
                    <a:pt x="79058" y="59055"/>
                    <a:pt x="73342" y="54293"/>
                  </a:cubicBezTo>
                  <a:lnTo>
                    <a:pt x="62865" y="43815"/>
                  </a:lnTo>
                  <a:lnTo>
                    <a:pt x="73342" y="33338"/>
                  </a:lnTo>
                  <a:cubicBezTo>
                    <a:pt x="79058" y="27623"/>
                    <a:pt x="79058" y="18098"/>
                    <a:pt x="73342" y="13335"/>
                  </a:cubicBezTo>
                  <a:cubicBezTo>
                    <a:pt x="67628" y="6668"/>
                    <a:pt x="58103" y="6668"/>
                    <a:pt x="52388" y="11430"/>
                  </a:cubicBezTo>
                  <a:close/>
                </a:path>
              </a:pathLst>
            </a:custGeom>
            <a:solidFill>
              <a:srgbClr val="FFFFFF">
                <a:alpha val="40000"/>
              </a:srgbClr>
            </a:solidFill>
            <a:ln>
              <a:noFill/>
            </a:ln>
          </p:spPr>
          <p:txBody>
            <a:bodyPr spcFirstLastPara="1" wrap="square" lIns="68575" tIns="34275" rIns="68575" bIns="34275" anchor="ctr" anchorCtr="0">
              <a:noAutofit/>
            </a:bodyPr>
            <a:lstStyle/>
            <a:p>
              <a:endParaRPr sz="1900">
                <a:solidFill>
                  <a:schemeClr val="dk1"/>
                </a:solidFill>
              </a:endParaRPr>
            </a:p>
          </p:txBody>
        </p:sp>
        <p:sp>
          <p:nvSpPr>
            <p:cNvPr id="101" name="Google Shape;258;p22"/>
            <p:cNvSpPr/>
            <p:nvPr/>
          </p:nvSpPr>
          <p:spPr>
            <a:xfrm>
              <a:off x="2930198" y="1258934"/>
              <a:ext cx="140399" cy="140399"/>
            </a:xfrm>
            <a:custGeom>
              <a:avLst/>
              <a:gdLst/>
              <a:ahLst/>
              <a:cxnLst/>
              <a:rect l="l" t="t" r="r" b="b"/>
              <a:pathLst>
                <a:path w="76200" h="76200" extrusionOk="0">
                  <a:moveTo>
                    <a:pt x="52388" y="11430"/>
                  </a:moveTo>
                  <a:lnTo>
                    <a:pt x="41910" y="21908"/>
                  </a:lnTo>
                  <a:lnTo>
                    <a:pt x="31433" y="11430"/>
                  </a:lnTo>
                  <a:cubicBezTo>
                    <a:pt x="25718" y="5715"/>
                    <a:pt x="16193" y="5715"/>
                    <a:pt x="11430" y="11430"/>
                  </a:cubicBezTo>
                  <a:cubicBezTo>
                    <a:pt x="6668" y="17145"/>
                    <a:pt x="5715" y="26670"/>
                    <a:pt x="11430" y="31433"/>
                  </a:cubicBezTo>
                  <a:lnTo>
                    <a:pt x="21908" y="42863"/>
                  </a:lnTo>
                  <a:lnTo>
                    <a:pt x="11430" y="53340"/>
                  </a:lnTo>
                  <a:cubicBezTo>
                    <a:pt x="5715" y="59055"/>
                    <a:pt x="5715" y="68580"/>
                    <a:pt x="11430" y="73343"/>
                  </a:cubicBezTo>
                  <a:cubicBezTo>
                    <a:pt x="17145" y="78105"/>
                    <a:pt x="26670" y="79058"/>
                    <a:pt x="31433" y="73343"/>
                  </a:cubicBezTo>
                  <a:lnTo>
                    <a:pt x="41910" y="62865"/>
                  </a:lnTo>
                  <a:lnTo>
                    <a:pt x="52388" y="74295"/>
                  </a:lnTo>
                  <a:cubicBezTo>
                    <a:pt x="58102" y="80010"/>
                    <a:pt x="67627" y="80010"/>
                    <a:pt x="72390" y="74295"/>
                  </a:cubicBezTo>
                  <a:cubicBezTo>
                    <a:pt x="78105" y="68580"/>
                    <a:pt x="78105" y="59055"/>
                    <a:pt x="72390" y="54293"/>
                  </a:cubicBezTo>
                  <a:lnTo>
                    <a:pt x="61913" y="43815"/>
                  </a:lnTo>
                  <a:lnTo>
                    <a:pt x="72390" y="33338"/>
                  </a:lnTo>
                  <a:cubicBezTo>
                    <a:pt x="79058" y="26670"/>
                    <a:pt x="79058" y="17145"/>
                    <a:pt x="73343" y="11430"/>
                  </a:cubicBezTo>
                  <a:cubicBezTo>
                    <a:pt x="67627" y="6668"/>
                    <a:pt x="58102" y="6668"/>
                    <a:pt x="52388" y="11430"/>
                  </a:cubicBezTo>
                  <a:close/>
                </a:path>
              </a:pathLst>
            </a:custGeom>
            <a:solidFill>
              <a:srgbClr val="FFFFFF">
                <a:alpha val="40000"/>
              </a:srgbClr>
            </a:solidFill>
            <a:ln>
              <a:noFill/>
            </a:ln>
          </p:spPr>
          <p:txBody>
            <a:bodyPr spcFirstLastPara="1" wrap="square" lIns="68575" tIns="34275" rIns="68575" bIns="34275" anchor="ctr" anchorCtr="0">
              <a:noAutofit/>
            </a:bodyPr>
            <a:lstStyle/>
            <a:p>
              <a:endParaRPr sz="1900">
                <a:solidFill>
                  <a:schemeClr val="dk1"/>
                </a:solidFill>
              </a:endParaRPr>
            </a:p>
          </p:txBody>
        </p:sp>
        <p:sp>
          <p:nvSpPr>
            <p:cNvPr id="102" name="Google Shape;259;p22"/>
            <p:cNvSpPr/>
            <p:nvPr/>
          </p:nvSpPr>
          <p:spPr>
            <a:xfrm>
              <a:off x="3262326" y="1258934"/>
              <a:ext cx="140399" cy="140399"/>
            </a:xfrm>
            <a:custGeom>
              <a:avLst/>
              <a:gdLst/>
              <a:ahLst/>
              <a:cxnLst/>
              <a:rect l="l" t="t" r="r" b="b"/>
              <a:pathLst>
                <a:path w="76200" h="76200" extrusionOk="0">
                  <a:moveTo>
                    <a:pt x="52388" y="11430"/>
                  </a:moveTo>
                  <a:lnTo>
                    <a:pt x="41910" y="21908"/>
                  </a:lnTo>
                  <a:lnTo>
                    <a:pt x="31433" y="11430"/>
                  </a:lnTo>
                  <a:cubicBezTo>
                    <a:pt x="25717" y="5715"/>
                    <a:pt x="16192" y="5715"/>
                    <a:pt x="11430" y="11430"/>
                  </a:cubicBezTo>
                  <a:cubicBezTo>
                    <a:pt x="5715" y="17145"/>
                    <a:pt x="5715" y="26670"/>
                    <a:pt x="11430" y="31433"/>
                  </a:cubicBezTo>
                  <a:lnTo>
                    <a:pt x="21908" y="41910"/>
                  </a:lnTo>
                  <a:lnTo>
                    <a:pt x="11430" y="52388"/>
                  </a:lnTo>
                  <a:cubicBezTo>
                    <a:pt x="5715" y="58103"/>
                    <a:pt x="5715" y="67628"/>
                    <a:pt x="11430" y="72390"/>
                  </a:cubicBezTo>
                  <a:cubicBezTo>
                    <a:pt x="17145" y="78105"/>
                    <a:pt x="26670" y="78105"/>
                    <a:pt x="31433"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a:noFill/>
            </a:ln>
          </p:spPr>
          <p:txBody>
            <a:bodyPr spcFirstLastPara="1" wrap="square" lIns="68575" tIns="34275" rIns="68575" bIns="34275" anchor="ctr" anchorCtr="0">
              <a:noAutofit/>
            </a:bodyPr>
            <a:lstStyle/>
            <a:p>
              <a:endParaRPr sz="1900">
                <a:solidFill>
                  <a:schemeClr val="dk1"/>
                </a:solidFill>
              </a:endParaRPr>
            </a:p>
          </p:txBody>
        </p:sp>
        <p:sp>
          <p:nvSpPr>
            <p:cNvPr id="103" name="Google Shape;260;p22"/>
            <p:cNvSpPr/>
            <p:nvPr/>
          </p:nvSpPr>
          <p:spPr>
            <a:xfrm>
              <a:off x="3594454" y="1258934"/>
              <a:ext cx="140399" cy="140399"/>
            </a:xfrm>
            <a:custGeom>
              <a:avLst/>
              <a:gdLst/>
              <a:ahLst/>
              <a:cxnLst/>
              <a:rect l="l" t="t" r="r" b="b"/>
              <a:pathLst>
                <a:path w="76200" h="76200" extrusionOk="0">
                  <a:moveTo>
                    <a:pt x="52388" y="11430"/>
                  </a:moveTo>
                  <a:lnTo>
                    <a:pt x="41910" y="21908"/>
                  </a:lnTo>
                  <a:lnTo>
                    <a:pt x="31432" y="11430"/>
                  </a:lnTo>
                  <a:cubicBezTo>
                    <a:pt x="25717" y="5715"/>
                    <a:pt x="16192" y="5715"/>
                    <a:pt x="11430" y="11430"/>
                  </a:cubicBezTo>
                  <a:cubicBezTo>
                    <a:pt x="6667"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7150" y="6668"/>
                    <a:pt x="52388" y="11430"/>
                  </a:cubicBezTo>
                  <a:close/>
                </a:path>
              </a:pathLst>
            </a:custGeom>
            <a:solidFill>
              <a:srgbClr val="FFFFFF">
                <a:alpha val="40000"/>
              </a:srgbClr>
            </a:solidFill>
            <a:ln>
              <a:noFill/>
            </a:ln>
          </p:spPr>
          <p:txBody>
            <a:bodyPr spcFirstLastPara="1" wrap="square" lIns="68575" tIns="34275" rIns="68575" bIns="34275" anchor="ctr" anchorCtr="0">
              <a:noAutofit/>
            </a:bodyPr>
            <a:lstStyle/>
            <a:p>
              <a:endParaRPr sz="1900">
                <a:solidFill>
                  <a:schemeClr val="dk1"/>
                </a:solidFill>
              </a:endParaRPr>
            </a:p>
          </p:txBody>
        </p:sp>
        <p:sp>
          <p:nvSpPr>
            <p:cNvPr id="104" name="Google Shape;261;p22"/>
            <p:cNvSpPr/>
            <p:nvPr/>
          </p:nvSpPr>
          <p:spPr>
            <a:xfrm>
              <a:off x="3926582" y="1258934"/>
              <a:ext cx="140399" cy="140399"/>
            </a:xfrm>
            <a:custGeom>
              <a:avLst/>
              <a:gdLst/>
              <a:ahLst/>
              <a:cxnLst/>
              <a:rect l="l" t="t" r="r" b="b"/>
              <a:pathLst>
                <a:path w="76200" h="76200" extrusionOk="0">
                  <a:moveTo>
                    <a:pt x="52387"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7" y="72390"/>
                  </a:lnTo>
                  <a:cubicBezTo>
                    <a:pt x="58103" y="78105"/>
                    <a:pt x="67628" y="78105"/>
                    <a:pt x="72390" y="72390"/>
                  </a:cubicBezTo>
                  <a:cubicBezTo>
                    <a:pt x="78105" y="66675"/>
                    <a:pt x="78105" y="57150"/>
                    <a:pt x="72390" y="52388"/>
                  </a:cubicBezTo>
                  <a:lnTo>
                    <a:pt x="61912" y="41910"/>
                  </a:lnTo>
                  <a:lnTo>
                    <a:pt x="72390" y="31433"/>
                  </a:lnTo>
                  <a:cubicBezTo>
                    <a:pt x="78105" y="25718"/>
                    <a:pt x="78105" y="16193"/>
                    <a:pt x="72390" y="11430"/>
                  </a:cubicBezTo>
                  <a:cubicBezTo>
                    <a:pt x="66675" y="6668"/>
                    <a:pt x="58103" y="6668"/>
                    <a:pt x="52387" y="11430"/>
                  </a:cubicBezTo>
                  <a:close/>
                </a:path>
              </a:pathLst>
            </a:custGeom>
            <a:solidFill>
              <a:srgbClr val="FFFFFF">
                <a:alpha val="40000"/>
              </a:srgbClr>
            </a:solidFill>
            <a:ln>
              <a:noFill/>
            </a:ln>
          </p:spPr>
          <p:txBody>
            <a:bodyPr spcFirstLastPara="1" wrap="square" lIns="68575" tIns="34275" rIns="68575" bIns="34275" anchor="ctr" anchorCtr="0">
              <a:noAutofit/>
            </a:bodyPr>
            <a:lstStyle/>
            <a:p>
              <a:endParaRPr sz="1900">
                <a:solidFill>
                  <a:schemeClr val="dk1"/>
                </a:solidFill>
              </a:endParaRPr>
            </a:p>
          </p:txBody>
        </p:sp>
        <p:sp>
          <p:nvSpPr>
            <p:cNvPr id="105" name="Google Shape;262;p22"/>
            <p:cNvSpPr/>
            <p:nvPr/>
          </p:nvSpPr>
          <p:spPr>
            <a:xfrm>
              <a:off x="2099878" y="1451657"/>
              <a:ext cx="140399" cy="140399"/>
            </a:xfrm>
            <a:custGeom>
              <a:avLst/>
              <a:gdLst/>
              <a:ahLst/>
              <a:cxnLst/>
              <a:rect l="l" t="t" r="r" b="b"/>
              <a:pathLst>
                <a:path w="76200" h="76200" extrusionOk="0">
                  <a:moveTo>
                    <a:pt x="53340" y="11081"/>
                  </a:moveTo>
                  <a:lnTo>
                    <a:pt x="42863" y="22511"/>
                  </a:lnTo>
                  <a:lnTo>
                    <a:pt x="32385" y="11081"/>
                  </a:lnTo>
                  <a:cubicBezTo>
                    <a:pt x="26670" y="6318"/>
                    <a:pt x="17145" y="6318"/>
                    <a:pt x="11430" y="11081"/>
                  </a:cubicBezTo>
                  <a:cubicBezTo>
                    <a:pt x="5715" y="15843"/>
                    <a:pt x="5715" y="26321"/>
                    <a:pt x="11430" y="31083"/>
                  </a:cubicBezTo>
                  <a:lnTo>
                    <a:pt x="21908" y="41561"/>
                  </a:lnTo>
                  <a:lnTo>
                    <a:pt x="11430" y="52991"/>
                  </a:lnTo>
                  <a:cubicBezTo>
                    <a:pt x="5715" y="58706"/>
                    <a:pt x="5715" y="68231"/>
                    <a:pt x="11430" y="72993"/>
                  </a:cubicBezTo>
                  <a:cubicBezTo>
                    <a:pt x="17145" y="77756"/>
                    <a:pt x="26670" y="79661"/>
                    <a:pt x="32385" y="73946"/>
                  </a:cubicBezTo>
                  <a:lnTo>
                    <a:pt x="42863" y="63468"/>
                  </a:lnTo>
                  <a:lnTo>
                    <a:pt x="53340" y="73946"/>
                  </a:lnTo>
                  <a:cubicBezTo>
                    <a:pt x="59055" y="79661"/>
                    <a:pt x="68580" y="79661"/>
                    <a:pt x="74295" y="73946"/>
                  </a:cubicBezTo>
                  <a:cubicBezTo>
                    <a:pt x="80010" y="68231"/>
                    <a:pt x="80010" y="58706"/>
                    <a:pt x="74295" y="53943"/>
                  </a:cubicBezTo>
                  <a:lnTo>
                    <a:pt x="63818" y="42513"/>
                  </a:lnTo>
                  <a:lnTo>
                    <a:pt x="74295" y="32036"/>
                  </a:lnTo>
                  <a:cubicBezTo>
                    <a:pt x="80010" y="26321"/>
                    <a:pt x="80010" y="16796"/>
                    <a:pt x="74295" y="11081"/>
                  </a:cubicBezTo>
                  <a:cubicBezTo>
                    <a:pt x="68580" y="5366"/>
                    <a:pt x="59055" y="6318"/>
                    <a:pt x="53340" y="11081"/>
                  </a:cubicBezTo>
                  <a:close/>
                </a:path>
              </a:pathLst>
            </a:custGeom>
            <a:solidFill>
              <a:srgbClr val="FFFFFF">
                <a:alpha val="40000"/>
              </a:srgbClr>
            </a:solidFill>
            <a:ln>
              <a:noFill/>
            </a:ln>
          </p:spPr>
          <p:txBody>
            <a:bodyPr spcFirstLastPara="1" wrap="square" lIns="68575" tIns="34275" rIns="68575" bIns="34275" anchor="ctr" anchorCtr="0">
              <a:noAutofit/>
            </a:bodyPr>
            <a:lstStyle/>
            <a:p>
              <a:endParaRPr sz="1900">
                <a:solidFill>
                  <a:schemeClr val="dk1"/>
                </a:solidFill>
              </a:endParaRPr>
            </a:p>
          </p:txBody>
        </p:sp>
        <p:sp>
          <p:nvSpPr>
            <p:cNvPr id="106" name="Google Shape;263;p22"/>
            <p:cNvSpPr/>
            <p:nvPr/>
          </p:nvSpPr>
          <p:spPr>
            <a:xfrm>
              <a:off x="2432006" y="1451014"/>
              <a:ext cx="140399" cy="140399"/>
            </a:xfrm>
            <a:custGeom>
              <a:avLst/>
              <a:gdLst/>
              <a:ahLst/>
              <a:cxnLst/>
              <a:rect l="l" t="t" r="r" b="b"/>
              <a:pathLst>
                <a:path w="76200" h="76200" extrusionOk="0">
                  <a:moveTo>
                    <a:pt x="52388"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a:noFill/>
            </a:ln>
          </p:spPr>
          <p:txBody>
            <a:bodyPr spcFirstLastPara="1" wrap="square" lIns="68575" tIns="34275" rIns="68575" bIns="34275" anchor="ctr" anchorCtr="0">
              <a:noAutofit/>
            </a:bodyPr>
            <a:lstStyle/>
            <a:p>
              <a:endParaRPr sz="1900">
                <a:solidFill>
                  <a:schemeClr val="dk1"/>
                </a:solidFill>
              </a:endParaRPr>
            </a:p>
          </p:txBody>
        </p:sp>
        <p:sp>
          <p:nvSpPr>
            <p:cNvPr id="107" name="Google Shape;264;p22"/>
            <p:cNvSpPr/>
            <p:nvPr/>
          </p:nvSpPr>
          <p:spPr>
            <a:xfrm>
              <a:off x="2764134" y="1451014"/>
              <a:ext cx="140399" cy="140399"/>
            </a:xfrm>
            <a:custGeom>
              <a:avLst/>
              <a:gdLst/>
              <a:ahLst/>
              <a:cxnLst/>
              <a:rect l="l" t="t" r="r" b="b"/>
              <a:pathLst>
                <a:path w="76200" h="76200" extrusionOk="0">
                  <a:moveTo>
                    <a:pt x="52388" y="11430"/>
                  </a:moveTo>
                  <a:lnTo>
                    <a:pt x="41910" y="21908"/>
                  </a:lnTo>
                  <a:lnTo>
                    <a:pt x="31433" y="11430"/>
                  </a:lnTo>
                  <a:cubicBezTo>
                    <a:pt x="25717" y="5715"/>
                    <a:pt x="16192" y="5715"/>
                    <a:pt x="11430" y="11430"/>
                  </a:cubicBezTo>
                  <a:cubicBezTo>
                    <a:pt x="6667" y="17145"/>
                    <a:pt x="5715" y="26670"/>
                    <a:pt x="11430" y="31433"/>
                  </a:cubicBezTo>
                  <a:lnTo>
                    <a:pt x="21908" y="41910"/>
                  </a:lnTo>
                  <a:lnTo>
                    <a:pt x="11430" y="52388"/>
                  </a:lnTo>
                  <a:cubicBezTo>
                    <a:pt x="5715" y="58103"/>
                    <a:pt x="5715" y="67628"/>
                    <a:pt x="11430" y="72390"/>
                  </a:cubicBezTo>
                  <a:cubicBezTo>
                    <a:pt x="17145" y="77153"/>
                    <a:pt x="26670" y="78105"/>
                    <a:pt x="31433" y="72390"/>
                  </a:cubicBezTo>
                  <a:lnTo>
                    <a:pt x="41910" y="61913"/>
                  </a:lnTo>
                  <a:lnTo>
                    <a:pt x="52388" y="74295"/>
                  </a:lnTo>
                  <a:cubicBezTo>
                    <a:pt x="58103" y="80010"/>
                    <a:pt x="67628" y="80010"/>
                    <a:pt x="73342" y="74295"/>
                  </a:cubicBezTo>
                  <a:cubicBezTo>
                    <a:pt x="79058" y="68580"/>
                    <a:pt x="79058" y="59055"/>
                    <a:pt x="73342" y="54293"/>
                  </a:cubicBezTo>
                  <a:lnTo>
                    <a:pt x="62865" y="43815"/>
                  </a:lnTo>
                  <a:lnTo>
                    <a:pt x="73342" y="33338"/>
                  </a:lnTo>
                  <a:cubicBezTo>
                    <a:pt x="79058" y="27623"/>
                    <a:pt x="79058" y="18098"/>
                    <a:pt x="73342" y="13335"/>
                  </a:cubicBezTo>
                  <a:cubicBezTo>
                    <a:pt x="67628" y="6668"/>
                    <a:pt x="58103" y="6668"/>
                    <a:pt x="52388" y="11430"/>
                  </a:cubicBezTo>
                  <a:close/>
                </a:path>
              </a:pathLst>
            </a:custGeom>
            <a:solidFill>
              <a:srgbClr val="FFFFFF">
                <a:alpha val="40000"/>
              </a:srgbClr>
            </a:solidFill>
            <a:ln>
              <a:noFill/>
            </a:ln>
          </p:spPr>
          <p:txBody>
            <a:bodyPr spcFirstLastPara="1" wrap="square" lIns="68575" tIns="34275" rIns="68575" bIns="34275" anchor="ctr" anchorCtr="0">
              <a:noAutofit/>
            </a:bodyPr>
            <a:lstStyle/>
            <a:p>
              <a:endParaRPr sz="1900">
                <a:solidFill>
                  <a:schemeClr val="dk1"/>
                </a:solidFill>
              </a:endParaRPr>
            </a:p>
          </p:txBody>
        </p:sp>
        <p:sp>
          <p:nvSpPr>
            <p:cNvPr id="108" name="Google Shape;265;p22"/>
            <p:cNvSpPr/>
            <p:nvPr/>
          </p:nvSpPr>
          <p:spPr>
            <a:xfrm>
              <a:off x="3096262" y="1451014"/>
              <a:ext cx="140399" cy="140399"/>
            </a:xfrm>
            <a:custGeom>
              <a:avLst/>
              <a:gdLst/>
              <a:ahLst/>
              <a:cxnLst/>
              <a:rect l="l" t="t" r="r" b="b"/>
              <a:pathLst>
                <a:path w="76200" h="76200" extrusionOk="0">
                  <a:moveTo>
                    <a:pt x="52388" y="11430"/>
                  </a:moveTo>
                  <a:lnTo>
                    <a:pt x="41910" y="21908"/>
                  </a:lnTo>
                  <a:lnTo>
                    <a:pt x="31433" y="11430"/>
                  </a:lnTo>
                  <a:cubicBezTo>
                    <a:pt x="25718" y="5715"/>
                    <a:pt x="16193" y="5715"/>
                    <a:pt x="11430" y="11430"/>
                  </a:cubicBezTo>
                  <a:cubicBezTo>
                    <a:pt x="6668" y="17145"/>
                    <a:pt x="5715" y="26670"/>
                    <a:pt x="11430" y="31433"/>
                  </a:cubicBezTo>
                  <a:lnTo>
                    <a:pt x="21908" y="42863"/>
                  </a:lnTo>
                  <a:lnTo>
                    <a:pt x="11430" y="53340"/>
                  </a:lnTo>
                  <a:cubicBezTo>
                    <a:pt x="5715" y="59055"/>
                    <a:pt x="5715" y="68580"/>
                    <a:pt x="11430" y="73343"/>
                  </a:cubicBezTo>
                  <a:cubicBezTo>
                    <a:pt x="17145" y="78105"/>
                    <a:pt x="26670" y="79058"/>
                    <a:pt x="31433" y="73343"/>
                  </a:cubicBezTo>
                  <a:lnTo>
                    <a:pt x="41910" y="62865"/>
                  </a:lnTo>
                  <a:lnTo>
                    <a:pt x="52388" y="74295"/>
                  </a:lnTo>
                  <a:cubicBezTo>
                    <a:pt x="58102" y="80010"/>
                    <a:pt x="67627" y="80010"/>
                    <a:pt x="72390" y="74295"/>
                  </a:cubicBezTo>
                  <a:cubicBezTo>
                    <a:pt x="78105" y="68580"/>
                    <a:pt x="78105" y="59055"/>
                    <a:pt x="72390" y="54293"/>
                  </a:cubicBezTo>
                  <a:lnTo>
                    <a:pt x="61913" y="43815"/>
                  </a:lnTo>
                  <a:lnTo>
                    <a:pt x="72390" y="33338"/>
                  </a:lnTo>
                  <a:cubicBezTo>
                    <a:pt x="79058" y="26670"/>
                    <a:pt x="79058" y="17145"/>
                    <a:pt x="73343" y="11430"/>
                  </a:cubicBezTo>
                  <a:cubicBezTo>
                    <a:pt x="67627" y="6668"/>
                    <a:pt x="58102" y="6668"/>
                    <a:pt x="52388" y="11430"/>
                  </a:cubicBezTo>
                  <a:close/>
                </a:path>
              </a:pathLst>
            </a:custGeom>
            <a:solidFill>
              <a:srgbClr val="FFFFFF">
                <a:alpha val="40000"/>
              </a:srgbClr>
            </a:solidFill>
            <a:ln>
              <a:noFill/>
            </a:ln>
          </p:spPr>
          <p:txBody>
            <a:bodyPr spcFirstLastPara="1" wrap="square" lIns="68575" tIns="34275" rIns="68575" bIns="34275" anchor="ctr" anchorCtr="0">
              <a:noAutofit/>
            </a:bodyPr>
            <a:lstStyle/>
            <a:p>
              <a:endParaRPr sz="1900">
                <a:solidFill>
                  <a:schemeClr val="dk1"/>
                </a:solidFill>
              </a:endParaRPr>
            </a:p>
          </p:txBody>
        </p:sp>
        <p:sp>
          <p:nvSpPr>
            <p:cNvPr id="109" name="Google Shape;266;p22"/>
            <p:cNvSpPr/>
            <p:nvPr/>
          </p:nvSpPr>
          <p:spPr>
            <a:xfrm>
              <a:off x="3428390" y="1451014"/>
              <a:ext cx="140399" cy="140399"/>
            </a:xfrm>
            <a:custGeom>
              <a:avLst/>
              <a:gdLst/>
              <a:ahLst/>
              <a:cxnLst/>
              <a:rect l="l" t="t" r="r" b="b"/>
              <a:pathLst>
                <a:path w="76200" h="76200" extrusionOk="0">
                  <a:moveTo>
                    <a:pt x="52388" y="11430"/>
                  </a:moveTo>
                  <a:lnTo>
                    <a:pt x="41910" y="21908"/>
                  </a:lnTo>
                  <a:lnTo>
                    <a:pt x="31433" y="11430"/>
                  </a:lnTo>
                  <a:cubicBezTo>
                    <a:pt x="25717" y="5715"/>
                    <a:pt x="16192" y="5715"/>
                    <a:pt x="11430" y="11430"/>
                  </a:cubicBezTo>
                  <a:cubicBezTo>
                    <a:pt x="5715" y="17145"/>
                    <a:pt x="5715" y="26670"/>
                    <a:pt x="11430" y="31433"/>
                  </a:cubicBezTo>
                  <a:lnTo>
                    <a:pt x="21908" y="41910"/>
                  </a:lnTo>
                  <a:lnTo>
                    <a:pt x="11430" y="52388"/>
                  </a:lnTo>
                  <a:cubicBezTo>
                    <a:pt x="5715" y="58103"/>
                    <a:pt x="5715" y="67628"/>
                    <a:pt x="11430" y="72390"/>
                  </a:cubicBezTo>
                  <a:cubicBezTo>
                    <a:pt x="17145" y="78105"/>
                    <a:pt x="26670" y="78105"/>
                    <a:pt x="31433"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a:noFill/>
            </a:ln>
          </p:spPr>
          <p:txBody>
            <a:bodyPr spcFirstLastPara="1" wrap="square" lIns="68575" tIns="34275" rIns="68575" bIns="34275" anchor="ctr" anchorCtr="0">
              <a:noAutofit/>
            </a:bodyPr>
            <a:lstStyle/>
            <a:p>
              <a:endParaRPr sz="1900">
                <a:solidFill>
                  <a:schemeClr val="dk1"/>
                </a:solidFill>
              </a:endParaRPr>
            </a:p>
          </p:txBody>
        </p:sp>
        <p:sp>
          <p:nvSpPr>
            <p:cNvPr id="110" name="Google Shape;267;p22"/>
            <p:cNvSpPr/>
            <p:nvPr/>
          </p:nvSpPr>
          <p:spPr>
            <a:xfrm>
              <a:off x="3760518" y="1451014"/>
              <a:ext cx="140399" cy="140399"/>
            </a:xfrm>
            <a:custGeom>
              <a:avLst/>
              <a:gdLst/>
              <a:ahLst/>
              <a:cxnLst/>
              <a:rect l="l" t="t" r="r" b="b"/>
              <a:pathLst>
                <a:path w="76200" h="76200" extrusionOk="0">
                  <a:moveTo>
                    <a:pt x="52388" y="11430"/>
                  </a:moveTo>
                  <a:lnTo>
                    <a:pt x="41910" y="21908"/>
                  </a:lnTo>
                  <a:lnTo>
                    <a:pt x="31432" y="11430"/>
                  </a:lnTo>
                  <a:cubicBezTo>
                    <a:pt x="25717" y="5715"/>
                    <a:pt x="16192" y="5715"/>
                    <a:pt x="11430" y="11430"/>
                  </a:cubicBezTo>
                  <a:cubicBezTo>
                    <a:pt x="6667"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7150" y="6668"/>
                    <a:pt x="52388" y="11430"/>
                  </a:cubicBezTo>
                  <a:close/>
                </a:path>
              </a:pathLst>
            </a:custGeom>
            <a:solidFill>
              <a:srgbClr val="FFFFFF">
                <a:alpha val="40000"/>
              </a:srgbClr>
            </a:solidFill>
            <a:ln>
              <a:noFill/>
            </a:ln>
          </p:spPr>
          <p:txBody>
            <a:bodyPr spcFirstLastPara="1" wrap="square" lIns="68575" tIns="34275" rIns="68575" bIns="34275" anchor="ctr" anchorCtr="0">
              <a:noAutofit/>
            </a:bodyPr>
            <a:lstStyle/>
            <a:p>
              <a:endParaRPr sz="1900">
                <a:solidFill>
                  <a:schemeClr val="dk1"/>
                </a:solidFill>
              </a:endParaRPr>
            </a:p>
          </p:txBody>
        </p:sp>
        <p:sp>
          <p:nvSpPr>
            <p:cNvPr id="111" name="Google Shape;268;p22"/>
            <p:cNvSpPr/>
            <p:nvPr/>
          </p:nvSpPr>
          <p:spPr>
            <a:xfrm>
              <a:off x="4092647" y="1451014"/>
              <a:ext cx="140399" cy="140399"/>
            </a:xfrm>
            <a:custGeom>
              <a:avLst/>
              <a:gdLst/>
              <a:ahLst/>
              <a:cxnLst/>
              <a:rect l="l" t="t" r="r" b="b"/>
              <a:pathLst>
                <a:path w="76200" h="76200" extrusionOk="0">
                  <a:moveTo>
                    <a:pt x="52387"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7" y="72390"/>
                  </a:lnTo>
                  <a:cubicBezTo>
                    <a:pt x="58103" y="78105"/>
                    <a:pt x="67628" y="78105"/>
                    <a:pt x="72390" y="72390"/>
                  </a:cubicBezTo>
                  <a:cubicBezTo>
                    <a:pt x="78105" y="66675"/>
                    <a:pt x="78105" y="57150"/>
                    <a:pt x="72390" y="52388"/>
                  </a:cubicBezTo>
                  <a:lnTo>
                    <a:pt x="61912" y="41910"/>
                  </a:lnTo>
                  <a:lnTo>
                    <a:pt x="72390" y="31433"/>
                  </a:lnTo>
                  <a:cubicBezTo>
                    <a:pt x="78105" y="25718"/>
                    <a:pt x="78105" y="16193"/>
                    <a:pt x="72390" y="11430"/>
                  </a:cubicBezTo>
                  <a:cubicBezTo>
                    <a:pt x="66675" y="6668"/>
                    <a:pt x="58103" y="6668"/>
                    <a:pt x="52387" y="11430"/>
                  </a:cubicBezTo>
                  <a:close/>
                </a:path>
              </a:pathLst>
            </a:custGeom>
            <a:solidFill>
              <a:srgbClr val="FFFFFF">
                <a:alpha val="40000"/>
              </a:srgbClr>
            </a:solidFill>
            <a:ln>
              <a:noFill/>
            </a:ln>
          </p:spPr>
          <p:txBody>
            <a:bodyPr spcFirstLastPara="1" wrap="square" lIns="68575" tIns="34275" rIns="68575" bIns="34275" anchor="ctr" anchorCtr="0">
              <a:noAutofit/>
            </a:bodyPr>
            <a:lstStyle/>
            <a:p>
              <a:endParaRPr sz="1900">
                <a:solidFill>
                  <a:schemeClr val="dk1"/>
                </a:solidFill>
              </a:endParaRPr>
            </a:p>
          </p:txBody>
        </p:sp>
        <p:sp>
          <p:nvSpPr>
            <p:cNvPr id="112" name="Google Shape;269;p22"/>
            <p:cNvSpPr/>
            <p:nvPr/>
          </p:nvSpPr>
          <p:spPr>
            <a:xfrm>
              <a:off x="1612709" y="1643738"/>
              <a:ext cx="140399" cy="140399"/>
            </a:xfrm>
            <a:custGeom>
              <a:avLst/>
              <a:gdLst/>
              <a:ahLst/>
              <a:cxnLst/>
              <a:rect l="l" t="t" r="r" b="b"/>
              <a:pathLst>
                <a:path w="76200" h="76200" extrusionOk="0">
                  <a:moveTo>
                    <a:pt x="53340" y="11081"/>
                  </a:moveTo>
                  <a:lnTo>
                    <a:pt x="42863" y="22511"/>
                  </a:lnTo>
                  <a:lnTo>
                    <a:pt x="32385" y="11081"/>
                  </a:lnTo>
                  <a:cubicBezTo>
                    <a:pt x="26670" y="6318"/>
                    <a:pt x="17145" y="6318"/>
                    <a:pt x="11430" y="11081"/>
                  </a:cubicBezTo>
                  <a:cubicBezTo>
                    <a:pt x="5715" y="15843"/>
                    <a:pt x="5715" y="26321"/>
                    <a:pt x="11430" y="31083"/>
                  </a:cubicBezTo>
                  <a:lnTo>
                    <a:pt x="21908" y="41561"/>
                  </a:lnTo>
                  <a:lnTo>
                    <a:pt x="11430" y="52991"/>
                  </a:lnTo>
                  <a:cubicBezTo>
                    <a:pt x="5715" y="58706"/>
                    <a:pt x="5715" y="68231"/>
                    <a:pt x="11430" y="72993"/>
                  </a:cubicBezTo>
                  <a:cubicBezTo>
                    <a:pt x="17145" y="77756"/>
                    <a:pt x="26670" y="79661"/>
                    <a:pt x="32385" y="73946"/>
                  </a:cubicBezTo>
                  <a:lnTo>
                    <a:pt x="42863" y="63468"/>
                  </a:lnTo>
                  <a:lnTo>
                    <a:pt x="53340" y="73946"/>
                  </a:lnTo>
                  <a:cubicBezTo>
                    <a:pt x="59055" y="79661"/>
                    <a:pt x="68580" y="79661"/>
                    <a:pt x="74295" y="73946"/>
                  </a:cubicBezTo>
                  <a:cubicBezTo>
                    <a:pt x="80010" y="68231"/>
                    <a:pt x="80010" y="58706"/>
                    <a:pt x="74295" y="53943"/>
                  </a:cubicBezTo>
                  <a:lnTo>
                    <a:pt x="63818" y="42513"/>
                  </a:lnTo>
                  <a:lnTo>
                    <a:pt x="74295" y="32036"/>
                  </a:lnTo>
                  <a:cubicBezTo>
                    <a:pt x="80010" y="26321"/>
                    <a:pt x="80010" y="16796"/>
                    <a:pt x="74295" y="11081"/>
                  </a:cubicBezTo>
                  <a:cubicBezTo>
                    <a:pt x="68580" y="5366"/>
                    <a:pt x="59055" y="6318"/>
                    <a:pt x="53340" y="11081"/>
                  </a:cubicBezTo>
                  <a:close/>
                </a:path>
              </a:pathLst>
            </a:custGeom>
            <a:solidFill>
              <a:srgbClr val="FFFFFF">
                <a:alpha val="40000"/>
              </a:srgbClr>
            </a:solidFill>
            <a:ln>
              <a:noFill/>
            </a:ln>
          </p:spPr>
          <p:txBody>
            <a:bodyPr spcFirstLastPara="1" wrap="square" lIns="68575" tIns="34275" rIns="68575" bIns="34275" anchor="ctr" anchorCtr="0">
              <a:noAutofit/>
            </a:bodyPr>
            <a:lstStyle/>
            <a:p>
              <a:endParaRPr sz="1900">
                <a:solidFill>
                  <a:schemeClr val="dk1"/>
                </a:solidFill>
              </a:endParaRPr>
            </a:p>
          </p:txBody>
        </p:sp>
        <p:sp>
          <p:nvSpPr>
            <p:cNvPr id="113" name="Google Shape;270;p22"/>
            <p:cNvSpPr/>
            <p:nvPr/>
          </p:nvSpPr>
          <p:spPr>
            <a:xfrm>
              <a:off x="1933814" y="1643095"/>
              <a:ext cx="140399" cy="140399"/>
            </a:xfrm>
            <a:custGeom>
              <a:avLst/>
              <a:gdLst/>
              <a:ahLst/>
              <a:cxnLst/>
              <a:rect l="l" t="t" r="r" b="b"/>
              <a:pathLst>
                <a:path w="76200" h="76200" extrusionOk="0">
                  <a:moveTo>
                    <a:pt x="52388"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a:noFill/>
            </a:ln>
          </p:spPr>
          <p:txBody>
            <a:bodyPr spcFirstLastPara="1" wrap="square" lIns="68575" tIns="34275" rIns="68575" bIns="34275" anchor="ctr" anchorCtr="0">
              <a:noAutofit/>
            </a:bodyPr>
            <a:lstStyle/>
            <a:p>
              <a:endParaRPr sz="1900">
                <a:solidFill>
                  <a:schemeClr val="dk1"/>
                </a:solidFill>
              </a:endParaRPr>
            </a:p>
          </p:txBody>
        </p:sp>
        <p:sp>
          <p:nvSpPr>
            <p:cNvPr id="114" name="Google Shape;271;p22"/>
            <p:cNvSpPr/>
            <p:nvPr/>
          </p:nvSpPr>
          <p:spPr>
            <a:xfrm>
              <a:off x="2265942" y="1643095"/>
              <a:ext cx="140399" cy="140399"/>
            </a:xfrm>
            <a:custGeom>
              <a:avLst/>
              <a:gdLst/>
              <a:ahLst/>
              <a:cxnLst/>
              <a:rect l="l" t="t" r="r" b="b"/>
              <a:pathLst>
                <a:path w="76200" h="76200" extrusionOk="0">
                  <a:moveTo>
                    <a:pt x="52388" y="11430"/>
                  </a:moveTo>
                  <a:lnTo>
                    <a:pt x="41910" y="21908"/>
                  </a:lnTo>
                  <a:lnTo>
                    <a:pt x="31433" y="11430"/>
                  </a:lnTo>
                  <a:cubicBezTo>
                    <a:pt x="25717" y="5715"/>
                    <a:pt x="16192" y="5715"/>
                    <a:pt x="11430" y="11430"/>
                  </a:cubicBezTo>
                  <a:cubicBezTo>
                    <a:pt x="6667" y="17145"/>
                    <a:pt x="5715" y="26670"/>
                    <a:pt x="11430" y="31433"/>
                  </a:cubicBezTo>
                  <a:lnTo>
                    <a:pt x="21908" y="41910"/>
                  </a:lnTo>
                  <a:lnTo>
                    <a:pt x="11430" y="52388"/>
                  </a:lnTo>
                  <a:cubicBezTo>
                    <a:pt x="5715" y="58103"/>
                    <a:pt x="5715" y="67628"/>
                    <a:pt x="11430" y="72390"/>
                  </a:cubicBezTo>
                  <a:cubicBezTo>
                    <a:pt x="17145" y="77153"/>
                    <a:pt x="26670" y="78105"/>
                    <a:pt x="31433" y="72390"/>
                  </a:cubicBezTo>
                  <a:lnTo>
                    <a:pt x="41910" y="61913"/>
                  </a:lnTo>
                  <a:lnTo>
                    <a:pt x="52388" y="74295"/>
                  </a:lnTo>
                  <a:cubicBezTo>
                    <a:pt x="58103" y="80010"/>
                    <a:pt x="67628" y="80010"/>
                    <a:pt x="73342" y="74295"/>
                  </a:cubicBezTo>
                  <a:cubicBezTo>
                    <a:pt x="79058" y="68580"/>
                    <a:pt x="79058" y="59055"/>
                    <a:pt x="73342" y="54293"/>
                  </a:cubicBezTo>
                  <a:lnTo>
                    <a:pt x="62865" y="43815"/>
                  </a:lnTo>
                  <a:lnTo>
                    <a:pt x="73342" y="33338"/>
                  </a:lnTo>
                  <a:cubicBezTo>
                    <a:pt x="79058" y="27623"/>
                    <a:pt x="79058" y="18098"/>
                    <a:pt x="73342" y="13335"/>
                  </a:cubicBezTo>
                  <a:cubicBezTo>
                    <a:pt x="67628" y="6668"/>
                    <a:pt x="58103" y="6668"/>
                    <a:pt x="52388" y="11430"/>
                  </a:cubicBezTo>
                  <a:close/>
                </a:path>
              </a:pathLst>
            </a:custGeom>
            <a:solidFill>
              <a:srgbClr val="FFFFFF">
                <a:alpha val="40000"/>
              </a:srgbClr>
            </a:solidFill>
            <a:ln>
              <a:noFill/>
            </a:ln>
          </p:spPr>
          <p:txBody>
            <a:bodyPr spcFirstLastPara="1" wrap="square" lIns="68575" tIns="34275" rIns="68575" bIns="34275" anchor="ctr" anchorCtr="0">
              <a:noAutofit/>
            </a:bodyPr>
            <a:lstStyle/>
            <a:p>
              <a:endParaRPr sz="1900">
                <a:solidFill>
                  <a:schemeClr val="dk1"/>
                </a:solidFill>
              </a:endParaRPr>
            </a:p>
          </p:txBody>
        </p:sp>
        <p:sp>
          <p:nvSpPr>
            <p:cNvPr id="115" name="Google Shape;272;p22"/>
            <p:cNvSpPr/>
            <p:nvPr/>
          </p:nvSpPr>
          <p:spPr>
            <a:xfrm>
              <a:off x="2598070" y="1643095"/>
              <a:ext cx="140399" cy="140399"/>
            </a:xfrm>
            <a:custGeom>
              <a:avLst/>
              <a:gdLst/>
              <a:ahLst/>
              <a:cxnLst/>
              <a:rect l="l" t="t" r="r" b="b"/>
              <a:pathLst>
                <a:path w="76200" h="76200" extrusionOk="0">
                  <a:moveTo>
                    <a:pt x="52388" y="11430"/>
                  </a:moveTo>
                  <a:lnTo>
                    <a:pt x="41910" y="21908"/>
                  </a:lnTo>
                  <a:lnTo>
                    <a:pt x="31433" y="11430"/>
                  </a:lnTo>
                  <a:cubicBezTo>
                    <a:pt x="25718" y="5715"/>
                    <a:pt x="16193" y="5715"/>
                    <a:pt x="11430" y="11430"/>
                  </a:cubicBezTo>
                  <a:cubicBezTo>
                    <a:pt x="6668" y="17145"/>
                    <a:pt x="5715" y="26670"/>
                    <a:pt x="11430" y="31433"/>
                  </a:cubicBezTo>
                  <a:lnTo>
                    <a:pt x="21908" y="42863"/>
                  </a:lnTo>
                  <a:lnTo>
                    <a:pt x="11430" y="53340"/>
                  </a:lnTo>
                  <a:cubicBezTo>
                    <a:pt x="5715" y="59055"/>
                    <a:pt x="5715" y="68580"/>
                    <a:pt x="11430" y="73343"/>
                  </a:cubicBezTo>
                  <a:cubicBezTo>
                    <a:pt x="17145" y="78105"/>
                    <a:pt x="26670" y="79058"/>
                    <a:pt x="31433" y="73343"/>
                  </a:cubicBezTo>
                  <a:lnTo>
                    <a:pt x="41910" y="62865"/>
                  </a:lnTo>
                  <a:lnTo>
                    <a:pt x="52388" y="74295"/>
                  </a:lnTo>
                  <a:cubicBezTo>
                    <a:pt x="58102" y="80010"/>
                    <a:pt x="67627" y="80010"/>
                    <a:pt x="72390" y="74295"/>
                  </a:cubicBezTo>
                  <a:cubicBezTo>
                    <a:pt x="78105" y="68580"/>
                    <a:pt x="78105" y="59055"/>
                    <a:pt x="72390" y="54293"/>
                  </a:cubicBezTo>
                  <a:lnTo>
                    <a:pt x="61913" y="43815"/>
                  </a:lnTo>
                  <a:lnTo>
                    <a:pt x="72390" y="33338"/>
                  </a:lnTo>
                  <a:cubicBezTo>
                    <a:pt x="79058" y="26670"/>
                    <a:pt x="79058" y="17145"/>
                    <a:pt x="73343" y="11430"/>
                  </a:cubicBezTo>
                  <a:cubicBezTo>
                    <a:pt x="67627" y="6668"/>
                    <a:pt x="58102" y="6668"/>
                    <a:pt x="52388" y="11430"/>
                  </a:cubicBezTo>
                  <a:close/>
                </a:path>
              </a:pathLst>
            </a:custGeom>
            <a:solidFill>
              <a:srgbClr val="FFFFFF">
                <a:alpha val="40000"/>
              </a:srgbClr>
            </a:solidFill>
            <a:ln>
              <a:noFill/>
            </a:ln>
          </p:spPr>
          <p:txBody>
            <a:bodyPr spcFirstLastPara="1" wrap="square" lIns="68575" tIns="34275" rIns="68575" bIns="34275" anchor="ctr" anchorCtr="0">
              <a:noAutofit/>
            </a:bodyPr>
            <a:lstStyle/>
            <a:p>
              <a:endParaRPr sz="1900">
                <a:solidFill>
                  <a:schemeClr val="dk1"/>
                </a:solidFill>
              </a:endParaRPr>
            </a:p>
          </p:txBody>
        </p:sp>
        <p:sp>
          <p:nvSpPr>
            <p:cNvPr id="116" name="Google Shape;273;p22"/>
            <p:cNvSpPr/>
            <p:nvPr/>
          </p:nvSpPr>
          <p:spPr>
            <a:xfrm>
              <a:off x="2930198" y="1643095"/>
              <a:ext cx="140399" cy="140399"/>
            </a:xfrm>
            <a:custGeom>
              <a:avLst/>
              <a:gdLst/>
              <a:ahLst/>
              <a:cxnLst/>
              <a:rect l="l" t="t" r="r" b="b"/>
              <a:pathLst>
                <a:path w="76200" h="76200" extrusionOk="0">
                  <a:moveTo>
                    <a:pt x="52388" y="11430"/>
                  </a:moveTo>
                  <a:lnTo>
                    <a:pt x="41910" y="21908"/>
                  </a:lnTo>
                  <a:lnTo>
                    <a:pt x="31433" y="11430"/>
                  </a:lnTo>
                  <a:cubicBezTo>
                    <a:pt x="25717" y="5715"/>
                    <a:pt x="16192" y="5715"/>
                    <a:pt x="11430" y="11430"/>
                  </a:cubicBezTo>
                  <a:cubicBezTo>
                    <a:pt x="5715" y="17145"/>
                    <a:pt x="5715" y="26670"/>
                    <a:pt x="11430" y="31433"/>
                  </a:cubicBezTo>
                  <a:lnTo>
                    <a:pt x="21908" y="41910"/>
                  </a:lnTo>
                  <a:lnTo>
                    <a:pt x="11430" y="52388"/>
                  </a:lnTo>
                  <a:cubicBezTo>
                    <a:pt x="5715" y="58103"/>
                    <a:pt x="5715" y="67628"/>
                    <a:pt x="11430" y="72390"/>
                  </a:cubicBezTo>
                  <a:cubicBezTo>
                    <a:pt x="17145" y="78105"/>
                    <a:pt x="26670" y="78105"/>
                    <a:pt x="31433"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a:noFill/>
            </a:ln>
          </p:spPr>
          <p:txBody>
            <a:bodyPr spcFirstLastPara="1" wrap="square" lIns="68575" tIns="34275" rIns="68575" bIns="34275" anchor="ctr" anchorCtr="0">
              <a:noAutofit/>
            </a:bodyPr>
            <a:lstStyle/>
            <a:p>
              <a:endParaRPr sz="1900">
                <a:solidFill>
                  <a:schemeClr val="dk1"/>
                </a:solidFill>
              </a:endParaRPr>
            </a:p>
          </p:txBody>
        </p:sp>
        <p:sp>
          <p:nvSpPr>
            <p:cNvPr id="117" name="Google Shape;274;p22"/>
            <p:cNvSpPr/>
            <p:nvPr/>
          </p:nvSpPr>
          <p:spPr>
            <a:xfrm>
              <a:off x="3262326" y="1643095"/>
              <a:ext cx="140399" cy="140399"/>
            </a:xfrm>
            <a:custGeom>
              <a:avLst/>
              <a:gdLst/>
              <a:ahLst/>
              <a:cxnLst/>
              <a:rect l="l" t="t" r="r" b="b"/>
              <a:pathLst>
                <a:path w="76200" h="76200" extrusionOk="0">
                  <a:moveTo>
                    <a:pt x="52388" y="11430"/>
                  </a:moveTo>
                  <a:lnTo>
                    <a:pt x="41910" y="21908"/>
                  </a:lnTo>
                  <a:lnTo>
                    <a:pt x="31432" y="11430"/>
                  </a:lnTo>
                  <a:cubicBezTo>
                    <a:pt x="25717" y="5715"/>
                    <a:pt x="16192" y="5715"/>
                    <a:pt x="11430" y="11430"/>
                  </a:cubicBezTo>
                  <a:cubicBezTo>
                    <a:pt x="6667"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7150" y="6668"/>
                    <a:pt x="52388" y="11430"/>
                  </a:cubicBezTo>
                  <a:close/>
                </a:path>
              </a:pathLst>
            </a:custGeom>
            <a:solidFill>
              <a:srgbClr val="FFFFFF">
                <a:alpha val="40000"/>
              </a:srgbClr>
            </a:solidFill>
            <a:ln>
              <a:noFill/>
            </a:ln>
          </p:spPr>
          <p:txBody>
            <a:bodyPr spcFirstLastPara="1" wrap="square" lIns="68575" tIns="34275" rIns="68575" bIns="34275" anchor="ctr" anchorCtr="0">
              <a:noAutofit/>
            </a:bodyPr>
            <a:lstStyle/>
            <a:p>
              <a:endParaRPr sz="1900">
                <a:solidFill>
                  <a:schemeClr val="dk1"/>
                </a:solidFill>
              </a:endParaRPr>
            </a:p>
          </p:txBody>
        </p:sp>
        <p:sp>
          <p:nvSpPr>
            <p:cNvPr id="118" name="Google Shape;275;p22"/>
            <p:cNvSpPr/>
            <p:nvPr/>
          </p:nvSpPr>
          <p:spPr>
            <a:xfrm>
              <a:off x="3594454" y="1643095"/>
              <a:ext cx="140399" cy="140399"/>
            </a:xfrm>
            <a:custGeom>
              <a:avLst/>
              <a:gdLst/>
              <a:ahLst/>
              <a:cxnLst/>
              <a:rect l="l" t="t" r="r" b="b"/>
              <a:pathLst>
                <a:path w="76200" h="76200" extrusionOk="0">
                  <a:moveTo>
                    <a:pt x="52387"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7" y="72390"/>
                  </a:lnTo>
                  <a:cubicBezTo>
                    <a:pt x="58103" y="78105"/>
                    <a:pt x="67628" y="78105"/>
                    <a:pt x="72390" y="72390"/>
                  </a:cubicBezTo>
                  <a:cubicBezTo>
                    <a:pt x="78105" y="66675"/>
                    <a:pt x="78105" y="57150"/>
                    <a:pt x="72390" y="52388"/>
                  </a:cubicBezTo>
                  <a:lnTo>
                    <a:pt x="61912" y="41910"/>
                  </a:lnTo>
                  <a:lnTo>
                    <a:pt x="72390" y="31433"/>
                  </a:lnTo>
                  <a:cubicBezTo>
                    <a:pt x="78105" y="25718"/>
                    <a:pt x="78105" y="16193"/>
                    <a:pt x="72390" y="11430"/>
                  </a:cubicBezTo>
                  <a:cubicBezTo>
                    <a:pt x="66675" y="6668"/>
                    <a:pt x="58103" y="6668"/>
                    <a:pt x="52387" y="11430"/>
                  </a:cubicBezTo>
                  <a:close/>
                </a:path>
              </a:pathLst>
            </a:custGeom>
            <a:solidFill>
              <a:srgbClr val="FFFFFF">
                <a:alpha val="40000"/>
              </a:srgbClr>
            </a:solidFill>
            <a:ln>
              <a:noFill/>
            </a:ln>
          </p:spPr>
          <p:txBody>
            <a:bodyPr spcFirstLastPara="1" wrap="square" lIns="68575" tIns="34275" rIns="68575" bIns="34275" anchor="ctr" anchorCtr="0">
              <a:noAutofit/>
            </a:bodyPr>
            <a:lstStyle/>
            <a:p>
              <a:endParaRPr sz="1900">
                <a:solidFill>
                  <a:schemeClr val="dk1"/>
                </a:solidFill>
              </a:endParaRPr>
            </a:p>
          </p:txBody>
        </p:sp>
      </p:grpSp>
      <p:sp>
        <p:nvSpPr>
          <p:cNvPr id="119" name="Google Shape;301;p22"/>
          <p:cNvSpPr/>
          <p:nvPr/>
        </p:nvSpPr>
        <p:spPr>
          <a:xfrm>
            <a:off x="716320" y="5257544"/>
            <a:ext cx="436400" cy="436400"/>
          </a:xfrm>
          <a:prstGeom prst="diamond">
            <a:avLst/>
          </a:prstGeom>
          <a:noFill/>
          <a:ln w="25400" cap="flat" cmpd="sng">
            <a:solidFill>
              <a:schemeClr val="accent5"/>
            </a:solidFill>
            <a:prstDash val="solid"/>
            <a:miter lim="800000"/>
            <a:headEnd type="none" w="sm" len="sm"/>
            <a:tailEnd type="none" w="sm" len="sm"/>
          </a:ln>
        </p:spPr>
        <p:txBody>
          <a:bodyPr spcFirstLastPara="1" wrap="square" lIns="91431" tIns="45699" rIns="91431" bIns="45699" anchor="ctr" anchorCtr="0">
            <a:noAutofit/>
          </a:bodyPr>
          <a:lstStyle/>
          <a:p>
            <a:pPr algn="ctr"/>
            <a:endParaRPr sz="1900">
              <a:solidFill>
                <a:schemeClr val="lt1"/>
              </a:solidFill>
            </a:endParaRPr>
          </a:p>
        </p:txBody>
      </p:sp>
      <p:sp>
        <p:nvSpPr>
          <p:cNvPr id="120" name="Google Shape;303;p22"/>
          <p:cNvSpPr/>
          <p:nvPr/>
        </p:nvSpPr>
        <p:spPr>
          <a:xfrm>
            <a:off x="6553475" y="5271632"/>
            <a:ext cx="432400" cy="432400"/>
          </a:xfrm>
          <a:prstGeom prst="diamond">
            <a:avLst/>
          </a:prstGeom>
          <a:noFill/>
          <a:ln w="25400" cap="flat" cmpd="sng">
            <a:solidFill>
              <a:schemeClr val="accent3"/>
            </a:solidFill>
            <a:prstDash val="solid"/>
            <a:miter lim="800000"/>
            <a:headEnd type="none" w="sm" len="sm"/>
            <a:tailEnd type="none" w="sm" len="sm"/>
          </a:ln>
        </p:spPr>
        <p:txBody>
          <a:bodyPr spcFirstLastPara="1" wrap="square" lIns="91431" tIns="45699" rIns="91431" bIns="45699" anchor="ctr" anchorCtr="0">
            <a:noAutofit/>
          </a:bodyPr>
          <a:lstStyle/>
          <a:p>
            <a:pPr algn="ctr"/>
            <a:endParaRPr sz="1900">
              <a:solidFill>
                <a:schemeClr val="lt1"/>
              </a:solidFill>
            </a:endParaRPr>
          </a:p>
        </p:txBody>
      </p:sp>
      <p:sp>
        <p:nvSpPr>
          <p:cNvPr id="121" name="Google Shape;304;p22"/>
          <p:cNvSpPr/>
          <p:nvPr/>
        </p:nvSpPr>
        <p:spPr>
          <a:xfrm>
            <a:off x="6551461" y="1279749"/>
            <a:ext cx="436400" cy="436400"/>
          </a:xfrm>
          <a:prstGeom prst="diamond">
            <a:avLst/>
          </a:prstGeom>
          <a:noFill/>
          <a:ln w="25400" cap="flat" cmpd="sng">
            <a:solidFill>
              <a:schemeClr val="accent2"/>
            </a:solidFill>
            <a:prstDash val="solid"/>
            <a:miter lim="800000"/>
            <a:headEnd type="none" w="sm" len="sm"/>
            <a:tailEnd type="none" w="sm" len="sm"/>
          </a:ln>
        </p:spPr>
        <p:txBody>
          <a:bodyPr spcFirstLastPara="1" wrap="square" lIns="91431" tIns="45699" rIns="91431" bIns="45699" anchor="ctr" anchorCtr="0">
            <a:noAutofit/>
          </a:bodyPr>
          <a:lstStyle/>
          <a:p>
            <a:pPr algn="ctr"/>
            <a:endParaRPr sz="1900">
              <a:solidFill>
                <a:schemeClr val="lt1"/>
              </a:solidFill>
            </a:endParaRPr>
          </a:p>
        </p:txBody>
      </p:sp>
      <p:sp>
        <p:nvSpPr>
          <p:cNvPr id="122" name="Google Shape;305;p22"/>
          <p:cNvSpPr/>
          <p:nvPr/>
        </p:nvSpPr>
        <p:spPr>
          <a:xfrm>
            <a:off x="10424025" y="228585"/>
            <a:ext cx="436400" cy="436400"/>
          </a:xfrm>
          <a:prstGeom prst="diamond">
            <a:avLst/>
          </a:prstGeom>
          <a:noFill/>
          <a:ln w="25400" cap="flat" cmpd="sng">
            <a:solidFill>
              <a:srgbClr val="25AA5A"/>
            </a:solidFill>
            <a:prstDash val="solid"/>
            <a:miter lim="800000"/>
            <a:headEnd type="none" w="sm" len="sm"/>
            <a:tailEnd type="none" w="sm" len="sm"/>
          </a:ln>
        </p:spPr>
        <p:txBody>
          <a:bodyPr spcFirstLastPara="1" wrap="square" lIns="91431" tIns="45699" rIns="91431" bIns="45699" anchor="ctr" anchorCtr="0">
            <a:noAutofit/>
          </a:bodyPr>
          <a:lstStyle/>
          <a:p>
            <a:pPr algn="ctr"/>
            <a:endParaRPr sz="1900">
              <a:solidFill>
                <a:schemeClr val="lt1"/>
              </a:solidFill>
            </a:endParaRPr>
          </a:p>
        </p:txBody>
      </p:sp>
      <p:sp>
        <p:nvSpPr>
          <p:cNvPr id="123" name="TextBox 122"/>
          <p:cNvSpPr txBox="1"/>
          <p:nvPr/>
        </p:nvSpPr>
        <p:spPr>
          <a:xfrm>
            <a:off x="182880" y="2117558"/>
            <a:ext cx="2165684" cy="461665"/>
          </a:xfrm>
          <a:prstGeom prst="rect">
            <a:avLst/>
          </a:prstGeom>
          <a:noFill/>
        </p:spPr>
        <p:txBody>
          <a:bodyPr wrap="square" rtlCol="0">
            <a:spAutoFit/>
          </a:bodyPr>
          <a:lstStyle/>
          <a:p>
            <a:r>
              <a:rPr lang="en-IN" sz="2400" dirty="0" smtClean="0">
                <a:solidFill>
                  <a:schemeClr val="accent1"/>
                </a:solidFill>
                <a:latin typeface="Franklin Gothic Demi" pitchFamily="34" charset="0"/>
              </a:rPr>
              <a:t>CURRICULUM</a:t>
            </a:r>
            <a:endParaRPr lang="en-US" sz="2400" dirty="0">
              <a:solidFill>
                <a:schemeClr val="accent1"/>
              </a:solidFill>
              <a:latin typeface="Franklin Gothic Demi" pitchFamily="34" charset="0"/>
            </a:endParaRPr>
          </a:p>
        </p:txBody>
      </p:sp>
      <p:sp>
        <p:nvSpPr>
          <p:cNvPr id="124" name="TextBox 123"/>
          <p:cNvSpPr txBox="1"/>
          <p:nvPr/>
        </p:nvSpPr>
        <p:spPr>
          <a:xfrm>
            <a:off x="9683013" y="2098308"/>
            <a:ext cx="2165685" cy="461665"/>
          </a:xfrm>
          <a:prstGeom prst="rect">
            <a:avLst/>
          </a:prstGeom>
          <a:noFill/>
        </p:spPr>
        <p:txBody>
          <a:bodyPr wrap="square" rtlCol="0">
            <a:spAutoFit/>
          </a:bodyPr>
          <a:lstStyle/>
          <a:p>
            <a:r>
              <a:rPr lang="en-IN" sz="2400" dirty="0" smtClean="0">
                <a:solidFill>
                  <a:schemeClr val="accent3"/>
                </a:solidFill>
                <a:latin typeface="Franklin Gothic Demi" pitchFamily="34" charset="0"/>
              </a:rPr>
              <a:t>TEACHERS</a:t>
            </a:r>
            <a:endParaRPr lang="en-US" dirty="0">
              <a:solidFill>
                <a:schemeClr val="accent3"/>
              </a:solidFill>
              <a:latin typeface="Franklin Gothic Demi" pitchFamily="34" charset="0"/>
            </a:endParaRPr>
          </a:p>
        </p:txBody>
      </p:sp>
      <p:sp>
        <p:nvSpPr>
          <p:cNvPr id="125" name="TextBox 124"/>
          <p:cNvSpPr txBox="1"/>
          <p:nvPr/>
        </p:nvSpPr>
        <p:spPr>
          <a:xfrm>
            <a:off x="1434164" y="3927107"/>
            <a:ext cx="847023" cy="461665"/>
          </a:xfrm>
          <a:prstGeom prst="rect">
            <a:avLst/>
          </a:prstGeom>
          <a:noFill/>
        </p:spPr>
        <p:txBody>
          <a:bodyPr wrap="square" rtlCol="0">
            <a:spAutoFit/>
          </a:bodyPr>
          <a:lstStyle/>
          <a:p>
            <a:r>
              <a:rPr lang="en-IN" sz="2400" dirty="0" smtClean="0">
                <a:solidFill>
                  <a:schemeClr val="accent4"/>
                </a:solidFill>
                <a:latin typeface="Franklin Gothic Demi" pitchFamily="34" charset="0"/>
              </a:rPr>
              <a:t>GPA</a:t>
            </a:r>
            <a:endParaRPr lang="en-US" sz="2400" dirty="0">
              <a:solidFill>
                <a:schemeClr val="accent4"/>
              </a:solidFill>
              <a:latin typeface="Franklin Gothic Demi" pitchFamily="34" charset="0"/>
            </a:endParaRPr>
          </a:p>
        </p:txBody>
      </p:sp>
      <p:sp>
        <p:nvSpPr>
          <p:cNvPr id="126" name="TextBox 125"/>
          <p:cNvSpPr txBox="1"/>
          <p:nvPr/>
        </p:nvSpPr>
        <p:spPr>
          <a:xfrm>
            <a:off x="9788893" y="3888606"/>
            <a:ext cx="1347536" cy="461665"/>
          </a:xfrm>
          <a:prstGeom prst="rect">
            <a:avLst/>
          </a:prstGeom>
          <a:noFill/>
        </p:spPr>
        <p:txBody>
          <a:bodyPr wrap="square" rtlCol="0">
            <a:spAutoFit/>
          </a:bodyPr>
          <a:lstStyle/>
          <a:p>
            <a:r>
              <a:rPr lang="en-IN" sz="2400" dirty="0" smtClean="0">
                <a:solidFill>
                  <a:schemeClr val="accent4"/>
                </a:solidFill>
                <a:latin typeface="Franklin Gothic Demi" pitchFamily="34" charset="0"/>
              </a:rPr>
              <a:t>CGPA</a:t>
            </a:r>
            <a:endParaRPr lang="en-US" sz="2400" dirty="0">
              <a:solidFill>
                <a:schemeClr val="accent4"/>
              </a:solidFill>
              <a:latin typeface="Franklin Gothic Demi" pitchFamily="34" charset="0"/>
            </a:endParaRPr>
          </a:p>
        </p:txBody>
      </p:sp>
      <p:sp>
        <p:nvSpPr>
          <p:cNvPr id="127" name="TextBox 126"/>
          <p:cNvSpPr txBox="1"/>
          <p:nvPr/>
        </p:nvSpPr>
        <p:spPr>
          <a:xfrm>
            <a:off x="866274" y="5919537"/>
            <a:ext cx="1443789" cy="461665"/>
          </a:xfrm>
          <a:prstGeom prst="rect">
            <a:avLst/>
          </a:prstGeom>
          <a:noFill/>
        </p:spPr>
        <p:txBody>
          <a:bodyPr wrap="square" rtlCol="0">
            <a:spAutoFit/>
          </a:bodyPr>
          <a:lstStyle/>
          <a:p>
            <a:r>
              <a:rPr lang="en-IN" sz="2400" dirty="0" smtClean="0">
                <a:solidFill>
                  <a:schemeClr val="accent3"/>
                </a:solidFill>
                <a:latin typeface="Franklin Gothic Demi" pitchFamily="34" charset="0"/>
              </a:rPr>
              <a:t>CREDITS</a:t>
            </a:r>
            <a:endParaRPr lang="en-US" sz="2400" dirty="0">
              <a:solidFill>
                <a:schemeClr val="accent3"/>
              </a:solidFill>
              <a:latin typeface="Franklin Gothic Demi" pitchFamily="34" charset="0"/>
            </a:endParaRPr>
          </a:p>
        </p:txBody>
      </p:sp>
      <p:sp>
        <p:nvSpPr>
          <p:cNvPr id="128" name="TextBox 127"/>
          <p:cNvSpPr txBox="1"/>
          <p:nvPr/>
        </p:nvSpPr>
        <p:spPr>
          <a:xfrm>
            <a:off x="9673389" y="5659655"/>
            <a:ext cx="2040556" cy="461665"/>
          </a:xfrm>
          <a:prstGeom prst="rect">
            <a:avLst/>
          </a:prstGeom>
          <a:noFill/>
        </p:spPr>
        <p:txBody>
          <a:bodyPr wrap="square" rtlCol="0">
            <a:spAutoFit/>
          </a:bodyPr>
          <a:lstStyle/>
          <a:p>
            <a:r>
              <a:rPr lang="en-IN" sz="2400" dirty="0" smtClean="0">
                <a:solidFill>
                  <a:schemeClr val="accent1"/>
                </a:solidFill>
                <a:latin typeface="Franklin Gothic Demi" pitchFamily="34" charset="0"/>
              </a:rPr>
              <a:t>SEARCH</a:t>
            </a:r>
            <a:endParaRPr lang="en-US" sz="2400" dirty="0">
              <a:solidFill>
                <a:schemeClr val="accent1"/>
              </a:solidFill>
              <a:latin typeface="Franklin Gothic Demi" pitchFamily="34"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30"/>
          <p:cNvSpPr/>
          <p:nvPr/>
        </p:nvSpPr>
        <p:spPr>
          <a:xfrm>
            <a:off x="4440872" y="520174"/>
            <a:ext cx="3310257" cy="5817652"/>
          </a:xfrm>
          <a:custGeom>
            <a:avLst/>
            <a:gdLst/>
            <a:ahLst/>
            <a:cxnLst/>
            <a:rect l="l" t="t" r="r" b="b"/>
            <a:pathLst>
              <a:path w="3310257" h="5817652" extrusionOk="0">
                <a:moveTo>
                  <a:pt x="0" y="0"/>
                </a:moveTo>
                <a:lnTo>
                  <a:pt x="3310257" y="0"/>
                </a:lnTo>
                <a:lnTo>
                  <a:pt x="3310257" y="836248"/>
                </a:lnTo>
                <a:lnTo>
                  <a:pt x="3213002" y="846650"/>
                </a:lnTo>
                <a:lnTo>
                  <a:pt x="3213002" y="97255"/>
                </a:lnTo>
                <a:lnTo>
                  <a:pt x="97255" y="97255"/>
                </a:lnTo>
                <a:lnTo>
                  <a:pt x="97255" y="5720397"/>
                </a:lnTo>
                <a:lnTo>
                  <a:pt x="3213002" y="5720397"/>
                </a:lnTo>
                <a:lnTo>
                  <a:pt x="3213002" y="1814862"/>
                </a:lnTo>
                <a:lnTo>
                  <a:pt x="3310257" y="1769061"/>
                </a:lnTo>
                <a:lnTo>
                  <a:pt x="3310257" y="5817652"/>
                </a:lnTo>
                <a:lnTo>
                  <a:pt x="0" y="5817652"/>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57" name="Google Shape;157;p30"/>
          <p:cNvSpPr/>
          <p:nvPr/>
        </p:nvSpPr>
        <p:spPr>
          <a:xfrm>
            <a:off x="10434449" y="4809191"/>
            <a:ext cx="436586" cy="436586"/>
          </a:xfrm>
          <a:prstGeom prst="diamond">
            <a:avLst/>
          </a:prstGeom>
          <a:noFill/>
          <a:ln w="25400"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58" name="Google Shape;158;p30"/>
          <p:cNvSpPr/>
          <p:nvPr/>
        </p:nvSpPr>
        <p:spPr>
          <a:xfrm>
            <a:off x="5777148" y="4529363"/>
            <a:ext cx="436586" cy="436586"/>
          </a:xfrm>
          <a:prstGeom prst="diamond">
            <a:avLst/>
          </a:prstGeom>
          <a:noFill/>
          <a:ln w="254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59" name="Google Shape;159;p30"/>
          <p:cNvSpPr/>
          <p:nvPr/>
        </p:nvSpPr>
        <p:spPr>
          <a:xfrm>
            <a:off x="8796675" y="3704744"/>
            <a:ext cx="436586" cy="436586"/>
          </a:xfrm>
          <a:prstGeom prst="diamond">
            <a:avLst/>
          </a:prstGeom>
          <a:noFill/>
          <a:ln w="25400" cap="flat" cmpd="sng">
            <a:solidFill>
              <a:srgbClr val="25AA5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60" name="Google Shape;160;p30"/>
          <p:cNvSpPr/>
          <p:nvPr/>
        </p:nvSpPr>
        <p:spPr>
          <a:xfrm>
            <a:off x="1622410" y="3490545"/>
            <a:ext cx="432491" cy="432491"/>
          </a:xfrm>
          <a:prstGeom prst="diamond">
            <a:avLst/>
          </a:prstGeom>
          <a:noFill/>
          <a:ln w="254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61" name="Google Shape;161;p30"/>
          <p:cNvSpPr/>
          <p:nvPr/>
        </p:nvSpPr>
        <p:spPr>
          <a:xfrm>
            <a:off x="4664894" y="1380238"/>
            <a:ext cx="436586" cy="436586"/>
          </a:xfrm>
          <a:prstGeom prst="diamond">
            <a:avLst/>
          </a:prstGeom>
          <a:noFill/>
          <a:ln w="25400" cap="flat" cmpd="sng">
            <a:solidFill>
              <a:schemeClr val="accent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nvGrpSpPr>
          <p:cNvPr id="2" name="Google Shape;162;p30"/>
          <p:cNvGrpSpPr/>
          <p:nvPr/>
        </p:nvGrpSpPr>
        <p:grpSpPr>
          <a:xfrm>
            <a:off x="4903574" y="5518743"/>
            <a:ext cx="2620319" cy="525185"/>
            <a:chOff x="1612709" y="1258934"/>
            <a:chExt cx="2620319" cy="525185"/>
          </a:xfrm>
        </p:grpSpPr>
        <p:sp>
          <p:nvSpPr>
            <p:cNvPr id="163" name="Google Shape;163;p30"/>
            <p:cNvSpPr/>
            <p:nvPr/>
          </p:nvSpPr>
          <p:spPr>
            <a:xfrm>
              <a:off x="1933814" y="1259577"/>
              <a:ext cx="140381" cy="140381"/>
            </a:xfrm>
            <a:custGeom>
              <a:avLst/>
              <a:gdLst/>
              <a:ahLst/>
              <a:cxnLst/>
              <a:rect l="l" t="t" r="r" b="b"/>
              <a:pathLst>
                <a:path w="76200" h="76200" extrusionOk="0">
                  <a:moveTo>
                    <a:pt x="53340" y="11081"/>
                  </a:moveTo>
                  <a:lnTo>
                    <a:pt x="42863" y="22511"/>
                  </a:lnTo>
                  <a:lnTo>
                    <a:pt x="32385" y="11081"/>
                  </a:lnTo>
                  <a:cubicBezTo>
                    <a:pt x="26670" y="6318"/>
                    <a:pt x="17145" y="6318"/>
                    <a:pt x="11430" y="11081"/>
                  </a:cubicBezTo>
                  <a:cubicBezTo>
                    <a:pt x="5715" y="15843"/>
                    <a:pt x="5715" y="26321"/>
                    <a:pt x="11430" y="31083"/>
                  </a:cubicBezTo>
                  <a:lnTo>
                    <a:pt x="21908" y="41561"/>
                  </a:lnTo>
                  <a:lnTo>
                    <a:pt x="11430" y="52991"/>
                  </a:lnTo>
                  <a:cubicBezTo>
                    <a:pt x="5715" y="58706"/>
                    <a:pt x="5715" y="68231"/>
                    <a:pt x="11430" y="72993"/>
                  </a:cubicBezTo>
                  <a:cubicBezTo>
                    <a:pt x="17145" y="77756"/>
                    <a:pt x="26670" y="79661"/>
                    <a:pt x="32385" y="73946"/>
                  </a:cubicBezTo>
                  <a:lnTo>
                    <a:pt x="42863" y="63468"/>
                  </a:lnTo>
                  <a:lnTo>
                    <a:pt x="53340" y="73946"/>
                  </a:lnTo>
                  <a:cubicBezTo>
                    <a:pt x="59055" y="79661"/>
                    <a:pt x="68580" y="79661"/>
                    <a:pt x="74295" y="73946"/>
                  </a:cubicBezTo>
                  <a:cubicBezTo>
                    <a:pt x="80010" y="68231"/>
                    <a:pt x="80010" y="58706"/>
                    <a:pt x="74295" y="53943"/>
                  </a:cubicBezTo>
                  <a:lnTo>
                    <a:pt x="63818" y="42513"/>
                  </a:lnTo>
                  <a:lnTo>
                    <a:pt x="74295" y="32036"/>
                  </a:lnTo>
                  <a:cubicBezTo>
                    <a:pt x="80010" y="26321"/>
                    <a:pt x="80010" y="16796"/>
                    <a:pt x="74295" y="11081"/>
                  </a:cubicBezTo>
                  <a:cubicBezTo>
                    <a:pt x="68580" y="5366"/>
                    <a:pt x="59055" y="6318"/>
                    <a:pt x="53340" y="11081"/>
                  </a:cubicBezTo>
                  <a:close/>
                </a:path>
              </a:pathLst>
            </a:custGeom>
            <a:solidFill>
              <a:srgbClr val="FFFFFF">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64" name="Google Shape;164;p30"/>
            <p:cNvSpPr/>
            <p:nvPr/>
          </p:nvSpPr>
          <p:spPr>
            <a:xfrm>
              <a:off x="2265942" y="1258934"/>
              <a:ext cx="140381" cy="140381"/>
            </a:xfrm>
            <a:custGeom>
              <a:avLst/>
              <a:gdLst/>
              <a:ahLst/>
              <a:cxnLst/>
              <a:rect l="l" t="t" r="r" b="b"/>
              <a:pathLst>
                <a:path w="76200" h="76200" extrusionOk="0">
                  <a:moveTo>
                    <a:pt x="52388"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65" name="Google Shape;165;p30"/>
            <p:cNvSpPr/>
            <p:nvPr/>
          </p:nvSpPr>
          <p:spPr>
            <a:xfrm>
              <a:off x="2598070" y="1258934"/>
              <a:ext cx="140381" cy="140381"/>
            </a:xfrm>
            <a:custGeom>
              <a:avLst/>
              <a:gdLst/>
              <a:ahLst/>
              <a:cxnLst/>
              <a:rect l="l" t="t" r="r" b="b"/>
              <a:pathLst>
                <a:path w="76200" h="76200" extrusionOk="0">
                  <a:moveTo>
                    <a:pt x="52388" y="11430"/>
                  </a:moveTo>
                  <a:lnTo>
                    <a:pt x="41910" y="21908"/>
                  </a:lnTo>
                  <a:lnTo>
                    <a:pt x="31433" y="11430"/>
                  </a:lnTo>
                  <a:cubicBezTo>
                    <a:pt x="25717" y="5715"/>
                    <a:pt x="16192" y="5715"/>
                    <a:pt x="11430" y="11430"/>
                  </a:cubicBezTo>
                  <a:cubicBezTo>
                    <a:pt x="6667" y="17145"/>
                    <a:pt x="5715" y="26670"/>
                    <a:pt x="11430" y="31433"/>
                  </a:cubicBezTo>
                  <a:lnTo>
                    <a:pt x="21908" y="41910"/>
                  </a:lnTo>
                  <a:lnTo>
                    <a:pt x="11430" y="52388"/>
                  </a:lnTo>
                  <a:cubicBezTo>
                    <a:pt x="5715" y="58103"/>
                    <a:pt x="5715" y="67628"/>
                    <a:pt x="11430" y="72390"/>
                  </a:cubicBezTo>
                  <a:cubicBezTo>
                    <a:pt x="17145" y="77153"/>
                    <a:pt x="26670" y="78105"/>
                    <a:pt x="31433" y="72390"/>
                  </a:cubicBezTo>
                  <a:lnTo>
                    <a:pt x="41910" y="61913"/>
                  </a:lnTo>
                  <a:lnTo>
                    <a:pt x="52388" y="74295"/>
                  </a:lnTo>
                  <a:cubicBezTo>
                    <a:pt x="58103" y="80010"/>
                    <a:pt x="67628" y="80010"/>
                    <a:pt x="73342" y="74295"/>
                  </a:cubicBezTo>
                  <a:cubicBezTo>
                    <a:pt x="79058" y="68580"/>
                    <a:pt x="79058" y="59055"/>
                    <a:pt x="73342" y="54293"/>
                  </a:cubicBezTo>
                  <a:lnTo>
                    <a:pt x="62865" y="43815"/>
                  </a:lnTo>
                  <a:lnTo>
                    <a:pt x="73342" y="33338"/>
                  </a:lnTo>
                  <a:cubicBezTo>
                    <a:pt x="79058" y="27623"/>
                    <a:pt x="79058" y="18098"/>
                    <a:pt x="73342" y="13335"/>
                  </a:cubicBezTo>
                  <a:cubicBezTo>
                    <a:pt x="67628" y="6668"/>
                    <a:pt x="58103" y="6668"/>
                    <a:pt x="52388" y="11430"/>
                  </a:cubicBezTo>
                  <a:close/>
                </a:path>
              </a:pathLst>
            </a:custGeom>
            <a:solidFill>
              <a:srgbClr val="FFFFFF">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66" name="Google Shape;166;p30"/>
            <p:cNvSpPr/>
            <p:nvPr/>
          </p:nvSpPr>
          <p:spPr>
            <a:xfrm>
              <a:off x="2930198" y="1258934"/>
              <a:ext cx="140381" cy="140381"/>
            </a:xfrm>
            <a:custGeom>
              <a:avLst/>
              <a:gdLst/>
              <a:ahLst/>
              <a:cxnLst/>
              <a:rect l="l" t="t" r="r" b="b"/>
              <a:pathLst>
                <a:path w="76200" h="76200" extrusionOk="0">
                  <a:moveTo>
                    <a:pt x="52388" y="11430"/>
                  </a:moveTo>
                  <a:lnTo>
                    <a:pt x="41910" y="21908"/>
                  </a:lnTo>
                  <a:lnTo>
                    <a:pt x="31433" y="11430"/>
                  </a:lnTo>
                  <a:cubicBezTo>
                    <a:pt x="25718" y="5715"/>
                    <a:pt x="16193" y="5715"/>
                    <a:pt x="11430" y="11430"/>
                  </a:cubicBezTo>
                  <a:cubicBezTo>
                    <a:pt x="6668" y="17145"/>
                    <a:pt x="5715" y="26670"/>
                    <a:pt x="11430" y="31433"/>
                  </a:cubicBezTo>
                  <a:lnTo>
                    <a:pt x="21908" y="42863"/>
                  </a:lnTo>
                  <a:lnTo>
                    <a:pt x="11430" y="53340"/>
                  </a:lnTo>
                  <a:cubicBezTo>
                    <a:pt x="5715" y="59055"/>
                    <a:pt x="5715" y="68580"/>
                    <a:pt x="11430" y="73343"/>
                  </a:cubicBezTo>
                  <a:cubicBezTo>
                    <a:pt x="17145" y="78105"/>
                    <a:pt x="26670" y="79058"/>
                    <a:pt x="31433" y="73343"/>
                  </a:cubicBezTo>
                  <a:lnTo>
                    <a:pt x="41910" y="62865"/>
                  </a:lnTo>
                  <a:lnTo>
                    <a:pt x="52388" y="74295"/>
                  </a:lnTo>
                  <a:cubicBezTo>
                    <a:pt x="58102" y="80010"/>
                    <a:pt x="67627" y="80010"/>
                    <a:pt x="72390" y="74295"/>
                  </a:cubicBezTo>
                  <a:cubicBezTo>
                    <a:pt x="78105" y="68580"/>
                    <a:pt x="78105" y="59055"/>
                    <a:pt x="72390" y="54293"/>
                  </a:cubicBezTo>
                  <a:lnTo>
                    <a:pt x="61913" y="43815"/>
                  </a:lnTo>
                  <a:lnTo>
                    <a:pt x="72390" y="33338"/>
                  </a:lnTo>
                  <a:cubicBezTo>
                    <a:pt x="79058" y="26670"/>
                    <a:pt x="79058" y="17145"/>
                    <a:pt x="73343" y="11430"/>
                  </a:cubicBezTo>
                  <a:cubicBezTo>
                    <a:pt x="67627" y="6668"/>
                    <a:pt x="58102" y="6668"/>
                    <a:pt x="52388" y="11430"/>
                  </a:cubicBezTo>
                  <a:close/>
                </a:path>
              </a:pathLst>
            </a:custGeom>
            <a:solidFill>
              <a:srgbClr val="FFFFFF">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67" name="Google Shape;167;p30"/>
            <p:cNvSpPr/>
            <p:nvPr/>
          </p:nvSpPr>
          <p:spPr>
            <a:xfrm>
              <a:off x="3262326" y="1258934"/>
              <a:ext cx="140381" cy="140381"/>
            </a:xfrm>
            <a:custGeom>
              <a:avLst/>
              <a:gdLst/>
              <a:ahLst/>
              <a:cxnLst/>
              <a:rect l="l" t="t" r="r" b="b"/>
              <a:pathLst>
                <a:path w="76200" h="76200" extrusionOk="0">
                  <a:moveTo>
                    <a:pt x="52388" y="11430"/>
                  </a:moveTo>
                  <a:lnTo>
                    <a:pt x="41910" y="21908"/>
                  </a:lnTo>
                  <a:lnTo>
                    <a:pt x="31433" y="11430"/>
                  </a:lnTo>
                  <a:cubicBezTo>
                    <a:pt x="25717" y="5715"/>
                    <a:pt x="16192" y="5715"/>
                    <a:pt x="11430" y="11430"/>
                  </a:cubicBezTo>
                  <a:cubicBezTo>
                    <a:pt x="5715" y="17145"/>
                    <a:pt x="5715" y="26670"/>
                    <a:pt x="11430" y="31433"/>
                  </a:cubicBezTo>
                  <a:lnTo>
                    <a:pt x="21908" y="41910"/>
                  </a:lnTo>
                  <a:lnTo>
                    <a:pt x="11430" y="52388"/>
                  </a:lnTo>
                  <a:cubicBezTo>
                    <a:pt x="5715" y="58103"/>
                    <a:pt x="5715" y="67628"/>
                    <a:pt x="11430" y="72390"/>
                  </a:cubicBezTo>
                  <a:cubicBezTo>
                    <a:pt x="17145" y="78105"/>
                    <a:pt x="26670" y="78105"/>
                    <a:pt x="31433"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68" name="Google Shape;168;p30"/>
            <p:cNvSpPr/>
            <p:nvPr/>
          </p:nvSpPr>
          <p:spPr>
            <a:xfrm>
              <a:off x="3594454" y="1258934"/>
              <a:ext cx="140381" cy="140381"/>
            </a:xfrm>
            <a:custGeom>
              <a:avLst/>
              <a:gdLst/>
              <a:ahLst/>
              <a:cxnLst/>
              <a:rect l="l" t="t" r="r" b="b"/>
              <a:pathLst>
                <a:path w="76200" h="76200" extrusionOk="0">
                  <a:moveTo>
                    <a:pt x="52388" y="11430"/>
                  </a:moveTo>
                  <a:lnTo>
                    <a:pt x="41910" y="21908"/>
                  </a:lnTo>
                  <a:lnTo>
                    <a:pt x="31432" y="11430"/>
                  </a:lnTo>
                  <a:cubicBezTo>
                    <a:pt x="25717" y="5715"/>
                    <a:pt x="16192" y="5715"/>
                    <a:pt x="11430" y="11430"/>
                  </a:cubicBezTo>
                  <a:cubicBezTo>
                    <a:pt x="6667"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7150" y="6668"/>
                    <a:pt x="52388" y="11430"/>
                  </a:cubicBezTo>
                  <a:close/>
                </a:path>
              </a:pathLst>
            </a:custGeom>
            <a:solidFill>
              <a:srgbClr val="FFFFFF">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69" name="Google Shape;169;p30"/>
            <p:cNvSpPr/>
            <p:nvPr/>
          </p:nvSpPr>
          <p:spPr>
            <a:xfrm>
              <a:off x="3926582" y="1258934"/>
              <a:ext cx="140381" cy="140381"/>
            </a:xfrm>
            <a:custGeom>
              <a:avLst/>
              <a:gdLst/>
              <a:ahLst/>
              <a:cxnLst/>
              <a:rect l="l" t="t" r="r" b="b"/>
              <a:pathLst>
                <a:path w="76200" h="76200" extrusionOk="0">
                  <a:moveTo>
                    <a:pt x="52387"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7" y="72390"/>
                  </a:lnTo>
                  <a:cubicBezTo>
                    <a:pt x="58103" y="78105"/>
                    <a:pt x="67628" y="78105"/>
                    <a:pt x="72390" y="72390"/>
                  </a:cubicBezTo>
                  <a:cubicBezTo>
                    <a:pt x="78105" y="66675"/>
                    <a:pt x="78105" y="57150"/>
                    <a:pt x="72390" y="52388"/>
                  </a:cubicBezTo>
                  <a:lnTo>
                    <a:pt x="61912" y="41910"/>
                  </a:lnTo>
                  <a:lnTo>
                    <a:pt x="72390" y="31433"/>
                  </a:lnTo>
                  <a:cubicBezTo>
                    <a:pt x="78105" y="25718"/>
                    <a:pt x="78105" y="16193"/>
                    <a:pt x="72390" y="11430"/>
                  </a:cubicBezTo>
                  <a:cubicBezTo>
                    <a:pt x="66675" y="6668"/>
                    <a:pt x="58103" y="6668"/>
                    <a:pt x="52387" y="11430"/>
                  </a:cubicBezTo>
                  <a:close/>
                </a:path>
              </a:pathLst>
            </a:custGeom>
            <a:solidFill>
              <a:srgbClr val="FFFFFF">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70" name="Google Shape;170;p30"/>
            <p:cNvSpPr/>
            <p:nvPr/>
          </p:nvSpPr>
          <p:spPr>
            <a:xfrm>
              <a:off x="2099878" y="1451657"/>
              <a:ext cx="140381" cy="140381"/>
            </a:xfrm>
            <a:custGeom>
              <a:avLst/>
              <a:gdLst/>
              <a:ahLst/>
              <a:cxnLst/>
              <a:rect l="l" t="t" r="r" b="b"/>
              <a:pathLst>
                <a:path w="76200" h="76200" extrusionOk="0">
                  <a:moveTo>
                    <a:pt x="53340" y="11081"/>
                  </a:moveTo>
                  <a:lnTo>
                    <a:pt x="42863" y="22511"/>
                  </a:lnTo>
                  <a:lnTo>
                    <a:pt x="32385" y="11081"/>
                  </a:lnTo>
                  <a:cubicBezTo>
                    <a:pt x="26670" y="6318"/>
                    <a:pt x="17145" y="6318"/>
                    <a:pt x="11430" y="11081"/>
                  </a:cubicBezTo>
                  <a:cubicBezTo>
                    <a:pt x="5715" y="15843"/>
                    <a:pt x="5715" y="26321"/>
                    <a:pt x="11430" y="31083"/>
                  </a:cubicBezTo>
                  <a:lnTo>
                    <a:pt x="21908" y="41561"/>
                  </a:lnTo>
                  <a:lnTo>
                    <a:pt x="11430" y="52991"/>
                  </a:lnTo>
                  <a:cubicBezTo>
                    <a:pt x="5715" y="58706"/>
                    <a:pt x="5715" y="68231"/>
                    <a:pt x="11430" y="72993"/>
                  </a:cubicBezTo>
                  <a:cubicBezTo>
                    <a:pt x="17145" y="77756"/>
                    <a:pt x="26670" y="79661"/>
                    <a:pt x="32385" y="73946"/>
                  </a:cubicBezTo>
                  <a:lnTo>
                    <a:pt x="42863" y="63468"/>
                  </a:lnTo>
                  <a:lnTo>
                    <a:pt x="53340" y="73946"/>
                  </a:lnTo>
                  <a:cubicBezTo>
                    <a:pt x="59055" y="79661"/>
                    <a:pt x="68580" y="79661"/>
                    <a:pt x="74295" y="73946"/>
                  </a:cubicBezTo>
                  <a:cubicBezTo>
                    <a:pt x="80010" y="68231"/>
                    <a:pt x="80010" y="58706"/>
                    <a:pt x="74295" y="53943"/>
                  </a:cubicBezTo>
                  <a:lnTo>
                    <a:pt x="63818" y="42513"/>
                  </a:lnTo>
                  <a:lnTo>
                    <a:pt x="74295" y="32036"/>
                  </a:lnTo>
                  <a:cubicBezTo>
                    <a:pt x="80010" y="26321"/>
                    <a:pt x="80010" y="16796"/>
                    <a:pt x="74295" y="11081"/>
                  </a:cubicBezTo>
                  <a:cubicBezTo>
                    <a:pt x="68580" y="5366"/>
                    <a:pt x="59055" y="6318"/>
                    <a:pt x="53340" y="11081"/>
                  </a:cubicBezTo>
                  <a:close/>
                </a:path>
              </a:pathLst>
            </a:custGeom>
            <a:solidFill>
              <a:srgbClr val="FFFFFF">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71" name="Google Shape;171;p30"/>
            <p:cNvSpPr/>
            <p:nvPr/>
          </p:nvSpPr>
          <p:spPr>
            <a:xfrm>
              <a:off x="2432006" y="1451014"/>
              <a:ext cx="140381" cy="140381"/>
            </a:xfrm>
            <a:custGeom>
              <a:avLst/>
              <a:gdLst/>
              <a:ahLst/>
              <a:cxnLst/>
              <a:rect l="l" t="t" r="r" b="b"/>
              <a:pathLst>
                <a:path w="76200" h="76200" extrusionOk="0">
                  <a:moveTo>
                    <a:pt x="52388"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72" name="Google Shape;172;p30"/>
            <p:cNvSpPr/>
            <p:nvPr/>
          </p:nvSpPr>
          <p:spPr>
            <a:xfrm>
              <a:off x="2764134" y="1451014"/>
              <a:ext cx="140381" cy="140381"/>
            </a:xfrm>
            <a:custGeom>
              <a:avLst/>
              <a:gdLst/>
              <a:ahLst/>
              <a:cxnLst/>
              <a:rect l="l" t="t" r="r" b="b"/>
              <a:pathLst>
                <a:path w="76200" h="76200" extrusionOk="0">
                  <a:moveTo>
                    <a:pt x="52388" y="11430"/>
                  </a:moveTo>
                  <a:lnTo>
                    <a:pt x="41910" y="21908"/>
                  </a:lnTo>
                  <a:lnTo>
                    <a:pt x="31433" y="11430"/>
                  </a:lnTo>
                  <a:cubicBezTo>
                    <a:pt x="25717" y="5715"/>
                    <a:pt x="16192" y="5715"/>
                    <a:pt x="11430" y="11430"/>
                  </a:cubicBezTo>
                  <a:cubicBezTo>
                    <a:pt x="6667" y="17145"/>
                    <a:pt x="5715" y="26670"/>
                    <a:pt x="11430" y="31433"/>
                  </a:cubicBezTo>
                  <a:lnTo>
                    <a:pt x="21908" y="41910"/>
                  </a:lnTo>
                  <a:lnTo>
                    <a:pt x="11430" y="52388"/>
                  </a:lnTo>
                  <a:cubicBezTo>
                    <a:pt x="5715" y="58103"/>
                    <a:pt x="5715" y="67628"/>
                    <a:pt x="11430" y="72390"/>
                  </a:cubicBezTo>
                  <a:cubicBezTo>
                    <a:pt x="17145" y="77153"/>
                    <a:pt x="26670" y="78105"/>
                    <a:pt x="31433" y="72390"/>
                  </a:cubicBezTo>
                  <a:lnTo>
                    <a:pt x="41910" y="61913"/>
                  </a:lnTo>
                  <a:lnTo>
                    <a:pt x="52388" y="74295"/>
                  </a:lnTo>
                  <a:cubicBezTo>
                    <a:pt x="58103" y="80010"/>
                    <a:pt x="67628" y="80010"/>
                    <a:pt x="73342" y="74295"/>
                  </a:cubicBezTo>
                  <a:cubicBezTo>
                    <a:pt x="79058" y="68580"/>
                    <a:pt x="79058" y="59055"/>
                    <a:pt x="73342" y="54293"/>
                  </a:cubicBezTo>
                  <a:lnTo>
                    <a:pt x="62865" y="43815"/>
                  </a:lnTo>
                  <a:lnTo>
                    <a:pt x="73342" y="33338"/>
                  </a:lnTo>
                  <a:cubicBezTo>
                    <a:pt x="79058" y="27623"/>
                    <a:pt x="79058" y="18098"/>
                    <a:pt x="73342" y="13335"/>
                  </a:cubicBezTo>
                  <a:cubicBezTo>
                    <a:pt x="67628" y="6668"/>
                    <a:pt x="58103" y="6668"/>
                    <a:pt x="52388" y="11430"/>
                  </a:cubicBezTo>
                  <a:close/>
                </a:path>
              </a:pathLst>
            </a:custGeom>
            <a:solidFill>
              <a:srgbClr val="FFFFFF">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73" name="Google Shape;173;p30"/>
            <p:cNvSpPr/>
            <p:nvPr/>
          </p:nvSpPr>
          <p:spPr>
            <a:xfrm>
              <a:off x="3096262" y="1451014"/>
              <a:ext cx="140381" cy="140381"/>
            </a:xfrm>
            <a:custGeom>
              <a:avLst/>
              <a:gdLst/>
              <a:ahLst/>
              <a:cxnLst/>
              <a:rect l="l" t="t" r="r" b="b"/>
              <a:pathLst>
                <a:path w="76200" h="76200" extrusionOk="0">
                  <a:moveTo>
                    <a:pt x="52388" y="11430"/>
                  </a:moveTo>
                  <a:lnTo>
                    <a:pt x="41910" y="21908"/>
                  </a:lnTo>
                  <a:lnTo>
                    <a:pt x="31433" y="11430"/>
                  </a:lnTo>
                  <a:cubicBezTo>
                    <a:pt x="25718" y="5715"/>
                    <a:pt x="16193" y="5715"/>
                    <a:pt x="11430" y="11430"/>
                  </a:cubicBezTo>
                  <a:cubicBezTo>
                    <a:pt x="6668" y="17145"/>
                    <a:pt x="5715" y="26670"/>
                    <a:pt x="11430" y="31433"/>
                  </a:cubicBezTo>
                  <a:lnTo>
                    <a:pt x="21908" y="42863"/>
                  </a:lnTo>
                  <a:lnTo>
                    <a:pt x="11430" y="53340"/>
                  </a:lnTo>
                  <a:cubicBezTo>
                    <a:pt x="5715" y="59055"/>
                    <a:pt x="5715" y="68580"/>
                    <a:pt x="11430" y="73343"/>
                  </a:cubicBezTo>
                  <a:cubicBezTo>
                    <a:pt x="17145" y="78105"/>
                    <a:pt x="26670" y="79058"/>
                    <a:pt x="31433" y="73343"/>
                  </a:cubicBezTo>
                  <a:lnTo>
                    <a:pt x="41910" y="62865"/>
                  </a:lnTo>
                  <a:lnTo>
                    <a:pt x="52388" y="74295"/>
                  </a:lnTo>
                  <a:cubicBezTo>
                    <a:pt x="58102" y="80010"/>
                    <a:pt x="67627" y="80010"/>
                    <a:pt x="72390" y="74295"/>
                  </a:cubicBezTo>
                  <a:cubicBezTo>
                    <a:pt x="78105" y="68580"/>
                    <a:pt x="78105" y="59055"/>
                    <a:pt x="72390" y="54293"/>
                  </a:cubicBezTo>
                  <a:lnTo>
                    <a:pt x="61913" y="43815"/>
                  </a:lnTo>
                  <a:lnTo>
                    <a:pt x="72390" y="33338"/>
                  </a:lnTo>
                  <a:cubicBezTo>
                    <a:pt x="79058" y="26670"/>
                    <a:pt x="79058" y="17145"/>
                    <a:pt x="73343" y="11430"/>
                  </a:cubicBezTo>
                  <a:cubicBezTo>
                    <a:pt x="67627" y="6668"/>
                    <a:pt x="58102" y="6668"/>
                    <a:pt x="52388" y="11430"/>
                  </a:cubicBezTo>
                  <a:close/>
                </a:path>
              </a:pathLst>
            </a:custGeom>
            <a:solidFill>
              <a:srgbClr val="FFFFFF">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74" name="Google Shape;174;p30"/>
            <p:cNvSpPr/>
            <p:nvPr/>
          </p:nvSpPr>
          <p:spPr>
            <a:xfrm>
              <a:off x="3428390" y="1451014"/>
              <a:ext cx="140381" cy="140381"/>
            </a:xfrm>
            <a:custGeom>
              <a:avLst/>
              <a:gdLst/>
              <a:ahLst/>
              <a:cxnLst/>
              <a:rect l="l" t="t" r="r" b="b"/>
              <a:pathLst>
                <a:path w="76200" h="76200" extrusionOk="0">
                  <a:moveTo>
                    <a:pt x="52388" y="11430"/>
                  </a:moveTo>
                  <a:lnTo>
                    <a:pt x="41910" y="21908"/>
                  </a:lnTo>
                  <a:lnTo>
                    <a:pt x="31433" y="11430"/>
                  </a:lnTo>
                  <a:cubicBezTo>
                    <a:pt x="25717" y="5715"/>
                    <a:pt x="16192" y="5715"/>
                    <a:pt x="11430" y="11430"/>
                  </a:cubicBezTo>
                  <a:cubicBezTo>
                    <a:pt x="5715" y="17145"/>
                    <a:pt x="5715" y="26670"/>
                    <a:pt x="11430" y="31433"/>
                  </a:cubicBezTo>
                  <a:lnTo>
                    <a:pt x="21908" y="41910"/>
                  </a:lnTo>
                  <a:lnTo>
                    <a:pt x="11430" y="52388"/>
                  </a:lnTo>
                  <a:cubicBezTo>
                    <a:pt x="5715" y="58103"/>
                    <a:pt x="5715" y="67628"/>
                    <a:pt x="11430" y="72390"/>
                  </a:cubicBezTo>
                  <a:cubicBezTo>
                    <a:pt x="17145" y="78105"/>
                    <a:pt x="26670" y="78105"/>
                    <a:pt x="31433"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75" name="Google Shape;175;p30"/>
            <p:cNvSpPr/>
            <p:nvPr/>
          </p:nvSpPr>
          <p:spPr>
            <a:xfrm>
              <a:off x="3760518" y="1451014"/>
              <a:ext cx="140381" cy="140381"/>
            </a:xfrm>
            <a:custGeom>
              <a:avLst/>
              <a:gdLst/>
              <a:ahLst/>
              <a:cxnLst/>
              <a:rect l="l" t="t" r="r" b="b"/>
              <a:pathLst>
                <a:path w="76200" h="76200" extrusionOk="0">
                  <a:moveTo>
                    <a:pt x="52388" y="11430"/>
                  </a:moveTo>
                  <a:lnTo>
                    <a:pt x="41910" y="21908"/>
                  </a:lnTo>
                  <a:lnTo>
                    <a:pt x="31432" y="11430"/>
                  </a:lnTo>
                  <a:cubicBezTo>
                    <a:pt x="25717" y="5715"/>
                    <a:pt x="16192" y="5715"/>
                    <a:pt x="11430" y="11430"/>
                  </a:cubicBezTo>
                  <a:cubicBezTo>
                    <a:pt x="6667"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7150" y="6668"/>
                    <a:pt x="52388" y="11430"/>
                  </a:cubicBezTo>
                  <a:close/>
                </a:path>
              </a:pathLst>
            </a:custGeom>
            <a:solidFill>
              <a:srgbClr val="FFFFFF">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76" name="Google Shape;176;p30"/>
            <p:cNvSpPr/>
            <p:nvPr/>
          </p:nvSpPr>
          <p:spPr>
            <a:xfrm>
              <a:off x="4092647" y="1451014"/>
              <a:ext cx="140381" cy="140381"/>
            </a:xfrm>
            <a:custGeom>
              <a:avLst/>
              <a:gdLst/>
              <a:ahLst/>
              <a:cxnLst/>
              <a:rect l="l" t="t" r="r" b="b"/>
              <a:pathLst>
                <a:path w="76200" h="76200" extrusionOk="0">
                  <a:moveTo>
                    <a:pt x="52387"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7" y="72390"/>
                  </a:lnTo>
                  <a:cubicBezTo>
                    <a:pt x="58103" y="78105"/>
                    <a:pt x="67628" y="78105"/>
                    <a:pt x="72390" y="72390"/>
                  </a:cubicBezTo>
                  <a:cubicBezTo>
                    <a:pt x="78105" y="66675"/>
                    <a:pt x="78105" y="57150"/>
                    <a:pt x="72390" y="52388"/>
                  </a:cubicBezTo>
                  <a:lnTo>
                    <a:pt x="61912" y="41910"/>
                  </a:lnTo>
                  <a:lnTo>
                    <a:pt x="72390" y="31433"/>
                  </a:lnTo>
                  <a:cubicBezTo>
                    <a:pt x="78105" y="25718"/>
                    <a:pt x="78105" y="16193"/>
                    <a:pt x="72390" y="11430"/>
                  </a:cubicBezTo>
                  <a:cubicBezTo>
                    <a:pt x="66675" y="6668"/>
                    <a:pt x="58103" y="6668"/>
                    <a:pt x="52387" y="11430"/>
                  </a:cubicBezTo>
                  <a:close/>
                </a:path>
              </a:pathLst>
            </a:custGeom>
            <a:solidFill>
              <a:srgbClr val="FFFFFF">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77" name="Google Shape;177;p30"/>
            <p:cNvSpPr/>
            <p:nvPr/>
          </p:nvSpPr>
          <p:spPr>
            <a:xfrm>
              <a:off x="1612709" y="1643738"/>
              <a:ext cx="140381" cy="140381"/>
            </a:xfrm>
            <a:custGeom>
              <a:avLst/>
              <a:gdLst/>
              <a:ahLst/>
              <a:cxnLst/>
              <a:rect l="l" t="t" r="r" b="b"/>
              <a:pathLst>
                <a:path w="76200" h="76200" extrusionOk="0">
                  <a:moveTo>
                    <a:pt x="53340" y="11081"/>
                  </a:moveTo>
                  <a:lnTo>
                    <a:pt x="42863" y="22511"/>
                  </a:lnTo>
                  <a:lnTo>
                    <a:pt x="32385" y="11081"/>
                  </a:lnTo>
                  <a:cubicBezTo>
                    <a:pt x="26670" y="6318"/>
                    <a:pt x="17145" y="6318"/>
                    <a:pt x="11430" y="11081"/>
                  </a:cubicBezTo>
                  <a:cubicBezTo>
                    <a:pt x="5715" y="15843"/>
                    <a:pt x="5715" y="26321"/>
                    <a:pt x="11430" y="31083"/>
                  </a:cubicBezTo>
                  <a:lnTo>
                    <a:pt x="21908" y="41561"/>
                  </a:lnTo>
                  <a:lnTo>
                    <a:pt x="11430" y="52991"/>
                  </a:lnTo>
                  <a:cubicBezTo>
                    <a:pt x="5715" y="58706"/>
                    <a:pt x="5715" y="68231"/>
                    <a:pt x="11430" y="72993"/>
                  </a:cubicBezTo>
                  <a:cubicBezTo>
                    <a:pt x="17145" y="77756"/>
                    <a:pt x="26670" y="79661"/>
                    <a:pt x="32385" y="73946"/>
                  </a:cubicBezTo>
                  <a:lnTo>
                    <a:pt x="42863" y="63468"/>
                  </a:lnTo>
                  <a:lnTo>
                    <a:pt x="53340" y="73946"/>
                  </a:lnTo>
                  <a:cubicBezTo>
                    <a:pt x="59055" y="79661"/>
                    <a:pt x="68580" y="79661"/>
                    <a:pt x="74295" y="73946"/>
                  </a:cubicBezTo>
                  <a:cubicBezTo>
                    <a:pt x="80010" y="68231"/>
                    <a:pt x="80010" y="58706"/>
                    <a:pt x="74295" y="53943"/>
                  </a:cubicBezTo>
                  <a:lnTo>
                    <a:pt x="63818" y="42513"/>
                  </a:lnTo>
                  <a:lnTo>
                    <a:pt x="74295" y="32036"/>
                  </a:lnTo>
                  <a:cubicBezTo>
                    <a:pt x="80010" y="26321"/>
                    <a:pt x="80010" y="16796"/>
                    <a:pt x="74295" y="11081"/>
                  </a:cubicBezTo>
                  <a:cubicBezTo>
                    <a:pt x="68580" y="5366"/>
                    <a:pt x="59055" y="6318"/>
                    <a:pt x="53340" y="11081"/>
                  </a:cubicBezTo>
                  <a:close/>
                </a:path>
              </a:pathLst>
            </a:custGeom>
            <a:solidFill>
              <a:srgbClr val="FFFFFF">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78" name="Google Shape;178;p30"/>
            <p:cNvSpPr/>
            <p:nvPr/>
          </p:nvSpPr>
          <p:spPr>
            <a:xfrm>
              <a:off x="1933814" y="1643095"/>
              <a:ext cx="140381" cy="140381"/>
            </a:xfrm>
            <a:custGeom>
              <a:avLst/>
              <a:gdLst/>
              <a:ahLst/>
              <a:cxnLst/>
              <a:rect l="l" t="t" r="r" b="b"/>
              <a:pathLst>
                <a:path w="76200" h="76200" extrusionOk="0">
                  <a:moveTo>
                    <a:pt x="52388"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79" name="Google Shape;179;p30"/>
            <p:cNvSpPr/>
            <p:nvPr/>
          </p:nvSpPr>
          <p:spPr>
            <a:xfrm>
              <a:off x="2265942" y="1643095"/>
              <a:ext cx="140381" cy="140381"/>
            </a:xfrm>
            <a:custGeom>
              <a:avLst/>
              <a:gdLst/>
              <a:ahLst/>
              <a:cxnLst/>
              <a:rect l="l" t="t" r="r" b="b"/>
              <a:pathLst>
                <a:path w="76200" h="76200" extrusionOk="0">
                  <a:moveTo>
                    <a:pt x="52388" y="11430"/>
                  </a:moveTo>
                  <a:lnTo>
                    <a:pt x="41910" y="21908"/>
                  </a:lnTo>
                  <a:lnTo>
                    <a:pt x="31433" y="11430"/>
                  </a:lnTo>
                  <a:cubicBezTo>
                    <a:pt x="25717" y="5715"/>
                    <a:pt x="16192" y="5715"/>
                    <a:pt x="11430" y="11430"/>
                  </a:cubicBezTo>
                  <a:cubicBezTo>
                    <a:pt x="6667" y="17145"/>
                    <a:pt x="5715" y="26670"/>
                    <a:pt x="11430" y="31433"/>
                  </a:cubicBezTo>
                  <a:lnTo>
                    <a:pt x="21908" y="41910"/>
                  </a:lnTo>
                  <a:lnTo>
                    <a:pt x="11430" y="52388"/>
                  </a:lnTo>
                  <a:cubicBezTo>
                    <a:pt x="5715" y="58103"/>
                    <a:pt x="5715" y="67628"/>
                    <a:pt x="11430" y="72390"/>
                  </a:cubicBezTo>
                  <a:cubicBezTo>
                    <a:pt x="17145" y="77153"/>
                    <a:pt x="26670" y="78105"/>
                    <a:pt x="31433" y="72390"/>
                  </a:cubicBezTo>
                  <a:lnTo>
                    <a:pt x="41910" y="61913"/>
                  </a:lnTo>
                  <a:lnTo>
                    <a:pt x="52388" y="74295"/>
                  </a:lnTo>
                  <a:cubicBezTo>
                    <a:pt x="58103" y="80010"/>
                    <a:pt x="67628" y="80010"/>
                    <a:pt x="73342" y="74295"/>
                  </a:cubicBezTo>
                  <a:cubicBezTo>
                    <a:pt x="79058" y="68580"/>
                    <a:pt x="79058" y="59055"/>
                    <a:pt x="73342" y="54293"/>
                  </a:cubicBezTo>
                  <a:lnTo>
                    <a:pt x="62865" y="43815"/>
                  </a:lnTo>
                  <a:lnTo>
                    <a:pt x="73342" y="33338"/>
                  </a:lnTo>
                  <a:cubicBezTo>
                    <a:pt x="79058" y="27623"/>
                    <a:pt x="79058" y="18098"/>
                    <a:pt x="73342" y="13335"/>
                  </a:cubicBezTo>
                  <a:cubicBezTo>
                    <a:pt x="67628" y="6668"/>
                    <a:pt x="58103" y="6668"/>
                    <a:pt x="52388" y="11430"/>
                  </a:cubicBezTo>
                  <a:close/>
                </a:path>
              </a:pathLst>
            </a:custGeom>
            <a:solidFill>
              <a:srgbClr val="FFFFFF">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80" name="Google Shape;180;p30"/>
            <p:cNvSpPr/>
            <p:nvPr/>
          </p:nvSpPr>
          <p:spPr>
            <a:xfrm>
              <a:off x="2598070" y="1643095"/>
              <a:ext cx="140381" cy="140381"/>
            </a:xfrm>
            <a:custGeom>
              <a:avLst/>
              <a:gdLst/>
              <a:ahLst/>
              <a:cxnLst/>
              <a:rect l="l" t="t" r="r" b="b"/>
              <a:pathLst>
                <a:path w="76200" h="76200" extrusionOk="0">
                  <a:moveTo>
                    <a:pt x="52388" y="11430"/>
                  </a:moveTo>
                  <a:lnTo>
                    <a:pt x="41910" y="21908"/>
                  </a:lnTo>
                  <a:lnTo>
                    <a:pt x="31433" y="11430"/>
                  </a:lnTo>
                  <a:cubicBezTo>
                    <a:pt x="25718" y="5715"/>
                    <a:pt x="16193" y="5715"/>
                    <a:pt x="11430" y="11430"/>
                  </a:cubicBezTo>
                  <a:cubicBezTo>
                    <a:pt x="6668" y="17145"/>
                    <a:pt x="5715" y="26670"/>
                    <a:pt x="11430" y="31433"/>
                  </a:cubicBezTo>
                  <a:lnTo>
                    <a:pt x="21908" y="42863"/>
                  </a:lnTo>
                  <a:lnTo>
                    <a:pt x="11430" y="53340"/>
                  </a:lnTo>
                  <a:cubicBezTo>
                    <a:pt x="5715" y="59055"/>
                    <a:pt x="5715" y="68580"/>
                    <a:pt x="11430" y="73343"/>
                  </a:cubicBezTo>
                  <a:cubicBezTo>
                    <a:pt x="17145" y="78105"/>
                    <a:pt x="26670" y="79058"/>
                    <a:pt x="31433" y="73343"/>
                  </a:cubicBezTo>
                  <a:lnTo>
                    <a:pt x="41910" y="62865"/>
                  </a:lnTo>
                  <a:lnTo>
                    <a:pt x="52388" y="74295"/>
                  </a:lnTo>
                  <a:cubicBezTo>
                    <a:pt x="58102" y="80010"/>
                    <a:pt x="67627" y="80010"/>
                    <a:pt x="72390" y="74295"/>
                  </a:cubicBezTo>
                  <a:cubicBezTo>
                    <a:pt x="78105" y="68580"/>
                    <a:pt x="78105" y="59055"/>
                    <a:pt x="72390" y="54293"/>
                  </a:cubicBezTo>
                  <a:lnTo>
                    <a:pt x="61913" y="43815"/>
                  </a:lnTo>
                  <a:lnTo>
                    <a:pt x="72390" y="33338"/>
                  </a:lnTo>
                  <a:cubicBezTo>
                    <a:pt x="79058" y="26670"/>
                    <a:pt x="79058" y="17145"/>
                    <a:pt x="73343" y="11430"/>
                  </a:cubicBezTo>
                  <a:cubicBezTo>
                    <a:pt x="67627" y="6668"/>
                    <a:pt x="58102" y="6668"/>
                    <a:pt x="52388" y="11430"/>
                  </a:cubicBezTo>
                  <a:close/>
                </a:path>
              </a:pathLst>
            </a:custGeom>
            <a:solidFill>
              <a:srgbClr val="FFFFFF">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81" name="Google Shape;181;p30"/>
            <p:cNvSpPr/>
            <p:nvPr/>
          </p:nvSpPr>
          <p:spPr>
            <a:xfrm>
              <a:off x="2930198" y="1643095"/>
              <a:ext cx="140381" cy="140381"/>
            </a:xfrm>
            <a:custGeom>
              <a:avLst/>
              <a:gdLst/>
              <a:ahLst/>
              <a:cxnLst/>
              <a:rect l="l" t="t" r="r" b="b"/>
              <a:pathLst>
                <a:path w="76200" h="76200" extrusionOk="0">
                  <a:moveTo>
                    <a:pt x="52388" y="11430"/>
                  </a:moveTo>
                  <a:lnTo>
                    <a:pt x="41910" y="21908"/>
                  </a:lnTo>
                  <a:lnTo>
                    <a:pt x="31433" y="11430"/>
                  </a:lnTo>
                  <a:cubicBezTo>
                    <a:pt x="25717" y="5715"/>
                    <a:pt x="16192" y="5715"/>
                    <a:pt x="11430" y="11430"/>
                  </a:cubicBezTo>
                  <a:cubicBezTo>
                    <a:pt x="5715" y="17145"/>
                    <a:pt x="5715" y="26670"/>
                    <a:pt x="11430" y="31433"/>
                  </a:cubicBezTo>
                  <a:lnTo>
                    <a:pt x="21908" y="41910"/>
                  </a:lnTo>
                  <a:lnTo>
                    <a:pt x="11430" y="52388"/>
                  </a:lnTo>
                  <a:cubicBezTo>
                    <a:pt x="5715" y="58103"/>
                    <a:pt x="5715" y="67628"/>
                    <a:pt x="11430" y="72390"/>
                  </a:cubicBezTo>
                  <a:cubicBezTo>
                    <a:pt x="17145" y="78105"/>
                    <a:pt x="26670" y="78105"/>
                    <a:pt x="31433"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82" name="Google Shape;182;p30"/>
            <p:cNvSpPr/>
            <p:nvPr/>
          </p:nvSpPr>
          <p:spPr>
            <a:xfrm>
              <a:off x="3262326" y="1643095"/>
              <a:ext cx="140381" cy="140381"/>
            </a:xfrm>
            <a:custGeom>
              <a:avLst/>
              <a:gdLst/>
              <a:ahLst/>
              <a:cxnLst/>
              <a:rect l="l" t="t" r="r" b="b"/>
              <a:pathLst>
                <a:path w="76200" h="76200" extrusionOk="0">
                  <a:moveTo>
                    <a:pt x="52388" y="11430"/>
                  </a:moveTo>
                  <a:lnTo>
                    <a:pt x="41910" y="21908"/>
                  </a:lnTo>
                  <a:lnTo>
                    <a:pt x="31432" y="11430"/>
                  </a:lnTo>
                  <a:cubicBezTo>
                    <a:pt x="25717" y="5715"/>
                    <a:pt x="16192" y="5715"/>
                    <a:pt x="11430" y="11430"/>
                  </a:cubicBezTo>
                  <a:cubicBezTo>
                    <a:pt x="6667"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7150" y="6668"/>
                    <a:pt x="52388" y="11430"/>
                  </a:cubicBezTo>
                  <a:close/>
                </a:path>
              </a:pathLst>
            </a:custGeom>
            <a:solidFill>
              <a:srgbClr val="FFFFFF">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83" name="Google Shape;183;p30"/>
            <p:cNvSpPr/>
            <p:nvPr/>
          </p:nvSpPr>
          <p:spPr>
            <a:xfrm>
              <a:off x="3594454" y="1643095"/>
              <a:ext cx="140381" cy="140381"/>
            </a:xfrm>
            <a:custGeom>
              <a:avLst/>
              <a:gdLst/>
              <a:ahLst/>
              <a:cxnLst/>
              <a:rect l="l" t="t" r="r" b="b"/>
              <a:pathLst>
                <a:path w="76200" h="76200" extrusionOk="0">
                  <a:moveTo>
                    <a:pt x="52387"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7" y="72390"/>
                  </a:lnTo>
                  <a:cubicBezTo>
                    <a:pt x="58103" y="78105"/>
                    <a:pt x="67628" y="78105"/>
                    <a:pt x="72390" y="72390"/>
                  </a:cubicBezTo>
                  <a:cubicBezTo>
                    <a:pt x="78105" y="66675"/>
                    <a:pt x="78105" y="57150"/>
                    <a:pt x="72390" y="52388"/>
                  </a:cubicBezTo>
                  <a:lnTo>
                    <a:pt x="61912" y="41910"/>
                  </a:lnTo>
                  <a:lnTo>
                    <a:pt x="72390" y="31433"/>
                  </a:lnTo>
                  <a:cubicBezTo>
                    <a:pt x="78105" y="25718"/>
                    <a:pt x="78105" y="16193"/>
                    <a:pt x="72390" y="11430"/>
                  </a:cubicBezTo>
                  <a:cubicBezTo>
                    <a:pt x="66675" y="6668"/>
                    <a:pt x="58103" y="6668"/>
                    <a:pt x="52387" y="11430"/>
                  </a:cubicBezTo>
                  <a:close/>
                </a:path>
              </a:pathLst>
            </a:custGeom>
            <a:solidFill>
              <a:srgbClr val="FFFFFF">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grpSp>
        <p:nvGrpSpPr>
          <p:cNvPr id="3" name="Google Shape;184;p30"/>
          <p:cNvGrpSpPr/>
          <p:nvPr/>
        </p:nvGrpSpPr>
        <p:grpSpPr>
          <a:xfrm>
            <a:off x="9342582" y="3878505"/>
            <a:ext cx="2620319" cy="525185"/>
            <a:chOff x="1612709" y="1258934"/>
            <a:chExt cx="2620319" cy="525185"/>
          </a:xfrm>
        </p:grpSpPr>
        <p:sp>
          <p:nvSpPr>
            <p:cNvPr id="185" name="Google Shape;185;p30"/>
            <p:cNvSpPr/>
            <p:nvPr/>
          </p:nvSpPr>
          <p:spPr>
            <a:xfrm>
              <a:off x="1933814" y="1259577"/>
              <a:ext cx="140381" cy="140381"/>
            </a:xfrm>
            <a:custGeom>
              <a:avLst/>
              <a:gdLst/>
              <a:ahLst/>
              <a:cxnLst/>
              <a:rect l="l" t="t" r="r" b="b"/>
              <a:pathLst>
                <a:path w="76200" h="76200" extrusionOk="0">
                  <a:moveTo>
                    <a:pt x="53340" y="11081"/>
                  </a:moveTo>
                  <a:lnTo>
                    <a:pt x="42863" y="22511"/>
                  </a:lnTo>
                  <a:lnTo>
                    <a:pt x="32385" y="11081"/>
                  </a:lnTo>
                  <a:cubicBezTo>
                    <a:pt x="26670" y="6318"/>
                    <a:pt x="17145" y="6318"/>
                    <a:pt x="11430" y="11081"/>
                  </a:cubicBezTo>
                  <a:cubicBezTo>
                    <a:pt x="5715" y="15843"/>
                    <a:pt x="5715" y="26321"/>
                    <a:pt x="11430" y="31083"/>
                  </a:cubicBezTo>
                  <a:lnTo>
                    <a:pt x="21908" y="41561"/>
                  </a:lnTo>
                  <a:lnTo>
                    <a:pt x="11430" y="52991"/>
                  </a:lnTo>
                  <a:cubicBezTo>
                    <a:pt x="5715" y="58706"/>
                    <a:pt x="5715" y="68231"/>
                    <a:pt x="11430" y="72993"/>
                  </a:cubicBezTo>
                  <a:cubicBezTo>
                    <a:pt x="17145" y="77756"/>
                    <a:pt x="26670" y="79661"/>
                    <a:pt x="32385" y="73946"/>
                  </a:cubicBezTo>
                  <a:lnTo>
                    <a:pt x="42863" y="63468"/>
                  </a:lnTo>
                  <a:lnTo>
                    <a:pt x="53340" y="73946"/>
                  </a:lnTo>
                  <a:cubicBezTo>
                    <a:pt x="59055" y="79661"/>
                    <a:pt x="68580" y="79661"/>
                    <a:pt x="74295" y="73946"/>
                  </a:cubicBezTo>
                  <a:cubicBezTo>
                    <a:pt x="80010" y="68231"/>
                    <a:pt x="80010" y="58706"/>
                    <a:pt x="74295" y="53943"/>
                  </a:cubicBezTo>
                  <a:lnTo>
                    <a:pt x="63818" y="42513"/>
                  </a:lnTo>
                  <a:lnTo>
                    <a:pt x="74295" y="32036"/>
                  </a:lnTo>
                  <a:cubicBezTo>
                    <a:pt x="80010" y="26321"/>
                    <a:pt x="80010" y="16796"/>
                    <a:pt x="74295" y="11081"/>
                  </a:cubicBezTo>
                  <a:cubicBezTo>
                    <a:pt x="68580" y="5366"/>
                    <a:pt x="59055" y="6318"/>
                    <a:pt x="53340" y="11081"/>
                  </a:cubicBezTo>
                  <a:close/>
                </a:path>
              </a:pathLst>
            </a:custGeom>
            <a:solidFill>
              <a:srgbClr val="FFFFFF">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86" name="Google Shape;186;p30"/>
            <p:cNvSpPr/>
            <p:nvPr/>
          </p:nvSpPr>
          <p:spPr>
            <a:xfrm>
              <a:off x="2265942" y="1258934"/>
              <a:ext cx="140381" cy="140381"/>
            </a:xfrm>
            <a:custGeom>
              <a:avLst/>
              <a:gdLst/>
              <a:ahLst/>
              <a:cxnLst/>
              <a:rect l="l" t="t" r="r" b="b"/>
              <a:pathLst>
                <a:path w="76200" h="76200" extrusionOk="0">
                  <a:moveTo>
                    <a:pt x="52388"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87" name="Google Shape;187;p30"/>
            <p:cNvSpPr/>
            <p:nvPr/>
          </p:nvSpPr>
          <p:spPr>
            <a:xfrm>
              <a:off x="2598070" y="1258934"/>
              <a:ext cx="140381" cy="140381"/>
            </a:xfrm>
            <a:custGeom>
              <a:avLst/>
              <a:gdLst/>
              <a:ahLst/>
              <a:cxnLst/>
              <a:rect l="l" t="t" r="r" b="b"/>
              <a:pathLst>
                <a:path w="76200" h="76200" extrusionOk="0">
                  <a:moveTo>
                    <a:pt x="52388" y="11430"/>
                  </a:moveTo>
                  <a:lnTo>
                    <a:pt x="41910" y="21908"/>
                  </a:lnTo>
                  <a:lnTo>
                    <a:pt x="31433" y="11430"/>
                  </a:lnTo>
                  <a:cubicBezTo>
                    <a:pt x="25717" y="5715"/>
                    <a:pt x="16192" y="5715"/>
                    <a:pt x="11430" y="11430"/>
                  </a:cubicBezTo>
                  <a:cubicBezTo>
                    <a:pt x="6667" y="17145"/>
                    <a:pt x="5715" y="26670"/>
                    <a:pt x="11430" y="31433"/>
                  </a:cubicBezTo>
                  <a:lnTo>
                    <a:pt x="21908" y="41910"/>
                  </a:lnTo>
                  <a:lnTo>
                    <a:pt x="11430" y="52388"/>
                  </a:lnTo>
                  <a:cubicBezTo>
                    <a:pt x="5715" y="58103"/>
                    <a:pt x="5715" y="67628"/>
                    <a:pt x="11430" y="72390"/>
                  </a:cubicBezTo>
                  <a:cubicBezTo>
                    <a:pt x="17145" y="77153"/>
                    <a:pt x="26670" y="78105"/>
                    <a:pt x="31433" y="72390"/>
                  </a:cubicBezTo>
                  <a:lnTo>
                    <a:pt x="41910" y="61913"/>
                  </a:lnTo>
                  <a:lnTo>
                    <a:pt x="52388" y="74295"/>
                  </a:lnTo>
                  <a:cubicBezTo>
                    <a:pt x="58103" y="80010"/>
                    <a:pt x="67628" y="80010"/>
                    <a:pt x="73342" y="74295"/>
                  </a:cubicBezTo>
                  <a:cubicBezTo>
                    <a:pt x="79058" y="68580"/>
                    <a:pt x="79058" y="59055"/>
                    <a:pt x="73342" y="54293"/>
                  </a:cubicBezTo>
                  <a:lnTo>
                    <a:pt x="62865" y="43815"/>
                  </a:lnTo>
                  <a:lnTo>
                    <a:pt x="73342" y="33338"/>
                  </a:lnTo>
                  <a:cubicBezTo>
                    <a:pt x="79058" y="27623"/>
                    <a:pt x="79058" y="18098"/>
                    <a:pt x="73342" y="13335"/>
                  </a:cubicBezTo>
                  <a:cubicBezTo>
                    <a:pt x="67628" y="6668"/>
                    <a:pt x="58103" y="6668"/>
                    <a:pt x="52388" y="11430"/>
                  </a:cubicBezTo>
                  <a:close/>
                </a:path>
              </a:pathLst>
            </a:custGeom>
            <a:solidFill>
              <a:srgbClr val="FFFFFF">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88" name="Google Shape;188;p30"/>
            <p:cNvSpPr/>
            <p:nvPr/>
          </p:nvSpPr>
          <p:spPr>
            <a:xfrm>
              <a:off x="2930198" y="1258934"/>
              <a:ext cx="140381" cy="140381"/>
            </a:xfrm>
            <a:custGeom>
              <a:avLst/>
              <a:gdLst/>
              <a:ahLst/>
              <a:cxnLst/>
              <a:rect l="l" t="t" r="r" b="b"/>
              <a:pathLst>
                <a:path w="76200" h="76200" extrusionOk="0">
                  <a:moveTo>
                    <a:pt x="52388" y="11430"/>
                  </a:moveTo>
                  <a:lnTo>
                    <a:pt x="41910" y="21908"/>
                  </a:lnTo>
                  <a:lnTo>
                    <a:pt x="31433" y="11430"/>
                  </a:lnTo>
                  <a:cubicBezTo>
                    <a:pt x="25718" y="5715"/>
                    <a:pt x="16193" y="5715"/>
                    <a:pt x="11430" y="11430"/>
                  </a:cubicBezTo>
                  <a:cubicBezTo>
                    <a:pt x="6668" y="17145"/>
                    <a:pt x="5715" y="26670"/>
                    <a:pt x="11430" y="31433"/>
                  </a:cubicBezTo>
                  <a:lnTo>
                    <a:pt x="21908" y="42863"/>
                  </a:lnTo>
                  <a:lnTo>
                    <a:pt x="11430" y="53340"/>
                  </a:lnTo>
                  <a:cubicBezTo>
                    <a:pt x="5715" y="59055"/>
                    <a:pt x="5715" y="68580"/>
                    <a:pt x="11430" y="73343"/>
                  </a:cubicBezTo>
                  <a:cubicBezTo>
                    <a:pt x="17145" y="78105"/>
                    <a:pt x="26670" y="79058"/>
                    <a:pt x="31433" y="73343"/>
                  </a:cubicBezTo>
                  <a:lnTo>
                    <a:pt x="41910" y="62865"/>
                  </a:lnTo>
                  <a:lnTo>
                    <a:pt x="52388" y="74295"/>
                  </a:lnTo>
                  <a:cubicBezTo>
                    <a:pt x="58102" y="80010"/>
                    <a:pt x="67627" y="80010"/>
                    <a:pt x="72390" y="74295"/>
                  </a:cubicBezTo>
                  <a:cubicBezTo>
                    <a:pt x="78105" y="68580"/>
                    <a:pt x="78105" y="59055"/>
                    <a:pt x="72390" y="54293"/>
                  </a:cubicBezTo>
                  <a:lnTo>
                    <a:pt x="61913" y="43815"/>
                  </a:lnTo>
                  <a:lnTo>
                    <a:pt x="72390" y="33338"/>
                  </a:lnTo>
                  <a:cubicBezTo>
                    <a:pt x="79058" y="26670"/>
                    <a:pt x="79058" y="17145"/>
                    <a:pt x="73343" y="11430"/>
                  </a:cubicBezTo>
                  <a:cubicBezTo>
                    <a:pt x="67627" y="6668"/>
                    <a:pt x="58102" y="6668"/>
                    <a:pt x="52388" y="11430"/>
                  </a:cubicBezTo>
                  <a:close/>
                </a:path>
              </a:pathLst>
            </a:custGeom>
            <a:solidFill>
              <a:srgbClr val="FFFFFF">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89" name="Google Shape;189;p30"/>
            <p:cNvSpPr/>
            <p:nvPr/>
          </p:nvSpPr>
          <p:spPr>
            <a:xfrm>
              <a:off x="3262326" y="1258934"/>
              <a:ext cx="140381" cy="140381"/>
            </a:xfrm>
            <a:custGeom>
              <a:avLst/>
              <a:gdLst/>
              <a:ahLst/>
              <a:cxnLst/>
              <a:rect l="l" t="t" r="r" b="b"/>
              <a:pathLst>
                <a:path w="76200" h="76200" extrusionOk="0">
                  <a:moveTo>
                    <a:pt x="52388" y="11430"/>
                  </a:moveTo>
                  <a:lnTo>
                    <a:pt x="41910" y="21908"/>
                  </a:lnTo>
                  <a:lnTo>
                    <a:pt x="31433" y="11430"/>
                  </a:lnTo>
                  <a:cubicBezTo>
                    <a:pt x="25717" y="5715"/>
                    <a:pt x="16192" y="5715"/>
                    <a:pt x="11430" y="11430"/>
                  </a:cubicBezTo>
                  <a:cubicBezTo>
                    <a:pt x="5715" y="17145"/>
                    <a:pt x="5715" y="26670"/>
                    <a:pt x="11430" y="31433"/>
                  </a:cubicBezTo>
                  <a:lnTo>
                    <a:pt x="21908" y="41910"/>
                  </a:lnTo>
                  <a:lnTo>
                    <a:pt x="11430" y="52388"/>
                  </a:lnTo>
                  <a:cubicBezTo>
                    <a:pt x="5715" y="58103"/>
                    <a:pt x="5715" y="67628"/>
                    <a:pt x="11430" y="72390"/>
                  </a:cubicBezTo>
                  <a:cubicBezTo>
                    <a:pt x="17145" y="78105"/>
                    <a:pt x="26670" y="78105"/>
                    <a:pt x="31433"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90" name="Google Shape;190;p30"/>
            <p:cNvSpPr/>
            <p:nvPr/>
          </p:nvSpPr>
          <p:spPr>
            <a:xfrm>
              <a:off x="3594454" y="1258934"/>
              <a:ext cx="140381" cy="140381"/>
            </a:xfrm>
            <a:custGeom>
              <a:avLst/>
              <a:gdLst/>
              <a:ahLst/>
              <a:cxnLst/>
              <a:rect l="l" t="t" r="r" b="b"/>
              <a:pathLst>
                <a:path w="76200" h="76200" extrusionOk="0">
                  <a:moveTo>
                    <a:pt x="52388" y="11430"/>
                  </a:moveTo>
                  <a:lnTo>
                    <a:pt x="41910" y="21908"/>
                  </a:lnTo>
                  <a:lnTo>
                    <a:pt x="31432" y="11430"/>
                  </a:lnTo>
                  <a:cubicBezTo>
                    <a:pt x="25717" y="5715"/>
                    <a:pt x="16192" y="5715"/>
                    <a:pt x="11430" y="11430"/>
                  </a:cubicBezTo>
                  <a:cubicBezTo>
                    <a:pt x="6667"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7150" y="6668"/>
                    <a:pt x="52388" y="11430"/>
                  </a:cubicBezTo>
                  <a:close/>
                </a:path>
              </a:pathLst>
            </a:custGeom>
            <a:solidFill>
              <a:srgbClr val="FFFFFF">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91" name="Google Shape;191;p30"/>
            <p:cNvSpPr/>
            <p:nvPr/>
          </p:nvSpPr>
          <p:spPr>
            <a:xfrm>
              <a:off x="3926582" y="1258934"/>
              <a:ext cx="140381" cy="140381"/>
            </a:xfrm>
            <a:custGeom>
              <a:avLst/>
              <a:gdLst/>
              <a:ahLst/>
              <a:cxnLst/>
              <a:rect l="l" t="t" r="r" b="b"/>
              <a:pathLst>
                <a:path w="76200" h="76200" extrusionOk="0">
                  <a:moveTo>
                    <a:pt x="52387"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7" y="72390"/>
                  </a:lnTo>
                  <a:cubicBezTo>
                    <a:pt x="58103" y="78105"/>
                    <a:pt x="67628" y="78105"/>
                    <a:pt x="72390" y="72390"/>
                  </a:cubicBezTo>
                  <a:cubicBezTo>
                    <a:pt x="78105" y="66675"/>
                    <a:pt x="78105" y="57150"/>
                    <a:pt x="72390" y="52388"/>
                  </a:cubicBezTo>
                  <a:lnTo>
                    <a:pt x="61912" y="41910"/>
                  </a:lnTo>
                  <a:lnTo>
                    <a:pt x="72390" y="31433"/>
                  </a:lnTo>
                  <a:cubicBezTo>
                    <a:pt x="78105" y="25718"/>
                    <a:pt x="78105" y="16193"/>
                    <a:pt x="72390" y="11430"/>
                  </a:cubicBezTo>
                  <a:cubicBezTo>
                    <a:pt x="66675" y="6668"/>
                    <a:pt x="58103" y="6668"/>
                    <a:pt x="52387" y="11430"/>
                  </a:cubicBezTo>
                  <a:close/>
                </a:path>
              </a:pathLst>
            </a:custGeom>
            <a:solidFill>
              <a:srgbClr val="FFFFFF">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92" name="Google Shape;192;p30"/>
            <p:cNvSpPr/>
            <p:nvPr/>
          </p:nvSpPr>
          <p:spPr>
            <a:xfrm>
              <a:off x="2099878" y="1451657"/>
              <a:ext cx="140381" cy="140381"/>
            </a:xfrm>
            <a:custGeom>
              <a:avLst/>
              <a:gdLst/>
              <a:ahLst/>
              <a:cxnLst/>
              <a:rect l="l" t="t" r="r" b="b"/>
              <a:pathLst>
                <a:path w="76200" h="76200" extrusionOk="0">
                  <a:moveTo>
                    <a:pt x="53340" y="11081"/>
                  </a:moveTo>
                  <a:lnTo>
                    <a:pt x="42863" y="22511"/>
                  </a:lnTo>
                  <a:lnTo>
                    <a:pt x="32385" y="11081"/>
                  </a:lnTo>
                  <a:cubicBezTo>
                    <a:pt x="26670" y="6318"/>
                    <a:pt x="17145" y="6318"/>
                    <a:pt x="11430" y="11081"/>
                  </a:cubicBezTo>
                  <a:cubicBezTo>
                    <a:pt x="5715" y="15843"/>
                    <a:pt x="5715" y="26321"/>
                    <a:pt x="11430" y="31083"/>
                  </a:cubicBezTo>
                  <a:lnTo>
                    <a:pt x="21908" y="41561"/>
                  </a:lnTo>
                  <a:lnTo>
                    <a:pt x="11430" y="52991"/>
                  </a:lnTo>
                  <a:cubicBezTo>
                    <a:pt x="5715" y="58706"/>
                    <a:pt x="5715" y="68231"/>
                    <a:pt x="11430" y="72993"/>
                  </a:cubicBezTo>
                  <a:cubicBezTo>
                    <a:pt x="17145" y="77756"/>
                    <a:pt x="26670" y="79661"/>
                    <a:pt x="32385" y="73946"/>
                  </a:cubicBezTo>
                  <a:lnTo>
                    <a:pt x="42863" y="63468"/>
                  </a:lnTo>
                  <a:lnTo>
                    <a:pt x="53340" y="73946"/>
                  </a:lnTo>
                  <a:cubicBezTo>
                    <a:pt x="59055" y="79661"/>
                    <a:pt x="68580" y="79661"/>
                    <a:pt x="74295" y="73946"/>
                  </a:cubicBezTo>
                  <a:cubicBezTo>
                    <a:pt x="80010" y="68231"/>
                    <a:pt x="80010" y="58706"/>
                    <a:pt x="74295" y="53943"/>
                  </a:cubicBezTo>
                  <a:lnTo>
                    <a:pt x="63818" y="42513"/>
                  </a:lnTo>
                  <a:lnTo>
                    <a:pt x="74295" y="32036"/>
                  </a:lnTo>
                  <a:cubicBezTo>
                    <a:pt x="80010" y="26321"/>
                    <a:pt x="80010" y="16796"/>
                    <a:pt x="74295" y="11081"/>
                  </a:cubicBezTo>
                  <a:cubicBezTo>
                    <a:pt x="68580" y="5366"/>
                    <a:pt x="59055" y="6318"/>
                    <a:pt x="53340" y="11081"/>
                  </a:cubicBezTo>
                  <a:close/>
                </a:path>
              </a:pathLst>
            </a:custGeom>
            <a:solidFill>
              <a:srgbClr val="FFFFFF">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93" name="Google Shape;193;p30"/>
            <p:cNvSpPr/>
            <p:nvPr/>
          </p:nvSpPr>
          <p:spPr>
            <a:xfrm>
              <a:off x="2432006" y="1451014"/>
              <a:ext cx="140381" cy="140381"/>
            </a:xfrm>
            <a:custGeom>
              <a:avLst/>
              <a:gdLst/>
              <a:ahLst/>
              <a:cxnLst/>
              <a:rect l="l" t="t" r="r" b="b"/>
              <a:pathLst>
                <a:path w="76200" h="76200" extrusionOk="0">
                  <a:moveTo>
                    <a:pt x="52388"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94" name="Google Shape;194;p30"/>
            <p:cNvSpPr/>
            <p:nvPr/>
          </p:nvSpPr>
          <p:spPr>
            <a:xfrm>
              <a:off x="2764134" y="1451014"/>
              <a:ext cx="140381" cy="140381"/>
            </a:xfrm>
            <a:custGeom>
              <a:avLst/>
              <a:gdLst/>
              <a:ahLst/>
              <a:cxnLst/>
              <a:rect l="l" t="t" r="r" b="b"/>
              <a:pathLst>
                <a:path w="76200" h="76200" extrusionOk="0">
                  <a:moveTo>
                    <a:pt x="52388" y="11430"/>
                  </a:moveTo>
                  <a:lnTo>
                    <a:pt x="41910" y="21908"/>
                  </a:lnTo>
                  <a:lnTo>
                    <a:pt x="31433" y="11430"/>
                  </a:lnTo>
                  <a:cubicBezTo>
                    <a:pt x="25717" y="5715"/>
                    <a:pt x="16192" y="5715"/>
                    <a:pt x="11430" y="11430"/>
                  </a:cubicBezTo>
                  <a:cubicBezTo>
                    <a:pt x="6667" y="17145"/>
                    <a:pt x="5715" y="26670"/>
                    <a:pt x="11430" y="31433"/>
                  </a:cubicBezTo>
                  <a:lnTo>
                    <a:pt x="21908" y="41910"/>
                  </a:lnTo>
                  <a:lnTo>
                    <a:pt x="11430" y="52388"/>
                  </a:lnTo>
                  <a:cubicBezTo>
                    <a:pt x="5715" y="58103"/>
                    <a:pt x="5715" y="67628"/>
                    <a:pt x="11430" y="72390"/>
                  </a:cubicBezTo>
                  <a:cubicBezTo>
                    <a:pt x="17145" y="77153"/>
                    <a:pt x="26670" y="78105"/>
                    <a:pt x="31433" y="72390"/>
                  </a:cubicBezTo>
                  <a:lnTo>
                    <a:pt x="41910" y="61913"/>
                  </a:lnTo>
                  <a:lnTo>
                    <a:pt x="52388" y="74295"/>
                  </a:lnTo>
                  <a:cubicBezTo>
                    <a:pt x="58103" y="80010"/>
                    <a:pt x="67628" y="80010"/>
                    <a:pt x="73342" y="74295"/>
                  </a:cubicBezTo>
                  <a:cubicBezTo>
                    <a:pt x="79058" y="68580"/>
                    <a:pt x="79058" y="59055"/>
                    <a:pt x="73342" y="54293"/>
                  </a:cubicBezTo>
                  <a:lnTo>
                    <a:pt x="62865" y="43815"/>
                  </a:lnTo>
                  <a:lnTo>
                    <a:pt x="73342" y="33338"/>
                  </a:lnTo>
                  <a:cubicBezTo>
                    <a:pt x="79058" y="27623"/>
                    <a:pt x="79058" y="18098"/>
                    <a:pt x="73342" y="13335"/>
                  </a:cubicBezTo>
                  <a:cubicBezTo>
                    <a:pt x="67628" y="6668"/>
                    <a:pt x="58103" y="6668"/>
                    <a:pt x="52388" y="11430"/>
                  </a:cubicBezTo>
                  <a:close/>
                </a:path>
              </a:pathLst>
            </a:custGeom>
            <a:solidFill>
              <a:srgbClr val="FFFFFF">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95" name="Google Shape;195;p30"/>
            <p:cNvSpPr/>
            <p:nvPr/>
          </p:nvSpPr>
          <p:spPr>
            <a:xfrm>
              <a:off x="3096262" y="1451014"/>
              <a:ext cx="140381" cy="140381"/>
            </a:xfrm>
            <a:custGeom>
              <a:avLst/>
              <a:gdLst/>
              <a:ahLst/>
              <a:cxnLst/>
              <a:rect l="l" t="t" r="r" b="b"/>
              <a:pathLst>
                <a:path w="76200" h="76200" extrusionOk="0">
                  <a:moveTo>
                    <a:pt x="52388" y="11430"/>
                  </a:moveTo>
                  <a:lnTo>
                    <a:pt x="41910" y="21908"/>
                  </a:lnTo>
                  <a:lnTo>
                    <a:pt x="31433" y="11430"/>
                  </a:lnTo>
                  <a:cubicBezTo>
                    <a:pt x="25718" y="5715"/>
                    <a:pt x="16193" y="5715"/>
                    <a:pt x="11430" y="11430"/>
                  </a:cubicBezTo>
                  <a:cubicBezTo>
                    <a:pt x="6668" y="17145"/>
                    <a:pt x="5715" y="26670"/>
                    <a:pt x="11430" y="31433"/>
                  </a:cubicBezTo>
                  <a:lnTo>
                    <a:pt x="21908" y="42863"/>
                  </a:lnTo>
                  <a:lnTo>
                    <a:pt x="11430" y="53340"/>
                  </a:lnTo>
                  <a:cubicBezTo>
                    <a:pt x="5715" y="59055"/>
                    <a:pt x="5715" y="68580"/>
                    <a:pt x="11430" y="73343"/>
                  </a:cubicBezTo>
                  <a:cubicBezTo>
                    <a:pt x="17145" y="78105"/>
                    <a:pt x="26670" y="79058"/>
                    <a:pt x="31433" y="73343"/>
                  </a:cubicBezTo>
                  <a:lnTo>
                    <a:pt x="41910" y="62865"/>
                  </a:lnTo>
                  <a:lnTo>
                    <a:pt x="52388" y="74295"/>
                  </a:lnTo>
                  <a:cubicBezTo>
                    <a:pt x="58102" y="80010"/>
                    <a:pt x="67627" y="80010"/>
                    <a:pt x="72390" y="74295"/>
                  </a:cubicBezTo>
                  <a:cubicBezTo>
                    <a:pt x="78105" y="68580"/>
                    <a:pt x="78105" y="59055"/>
                    <a:pt x="72390" y="54293"/>
                  </a:cubicBezTo>
                  <a:lnTo>
                    <a:pt x="61913" y="43815"/>
                  </a:lnTo>
                  <a:lnTo>
                    <a:pt x="72390" y="33338"/>
                  </a:lnTo>
                  <a:cubicBezTo>
                    <a:pt x="79058" y="26670"/>
                    <a:pt x="79058" y="17145"/>
                    <a:pt x="73343" y="11430"/>
                  </a:cubicBezTo>
                  <a:cubicBezTo>
                    <a:pt x="67627" y="6668"/>
                    <a:pt x="58102" y="6668"/>
                    <a:pt x="52388" y="11430"/>
                  </a:cubicBezTo>
                  <a:close/>
                </a:path>
              </a:pathLst>
            </a:custGeom>
            <a:solidFill>
              <a:srgbClr val="FFFFFF">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96" name="Google Shape;196;p30"/>
            <p:cNvSpPr/>
            <p:nvPr/>
          </p:nvSpPr>
          <p:spPr>
            <a:xfrm>
              <a:off x="3428390" y="1451014"/>
              <a:ext cx="140381" cy="140381"/>
            </a:xfrm>
            <a:custGeom>
              <a:avLst/>
              <a:gdLst/>
              <a:ahLst/>
              <a:cxnLst/>
              <a:rect l="l" t="t" r="r" b="b"/>
              <a:pathLst>
                <a:path w="76200" h="76200" extrusionOk="0">
                  <a:moveTo>
                    <a:pt x="52388" y="11430"/>
                  </a:moveTo>
                  <a:lnTo>
                    <a:pt x="41910" y="21908"/>
                  </a:lnTo>
                  <a:lnTo>
                    <a:pt x="31433" y="11430"/>
                  </a:lnTo>
                  <a:cubicBezTo>
                    <a:pt x="25717" y="5715"/>
                    <a:pt x="16192" y="5715"/>
                    <a:pt x="11430" y="11430"/>
                  </a:cubicBezTo>
                  <a:cubicBezTo>
                    <a:pt x="5715" y="17145"/>
                    <a:pt x="5715" y="26670"/>
                    <a:pt x="11430" y="31433"/>
                  </a:cubicBezTo>
                  <a:lnTo>
                    <a:pt x="21908" y="41910"/>
                  </a:lnTo>
                  <a:lnTo>
                    <a:pt x="11430" y="52388"/>
                  </a:lnTo>
                  <a:cubicBezTo>
                    <a:pt x="5715" y="58103"/>
                    <a:pt x="5715" y="67628"/>
                    <a:pt x="11430" y="72390"/>
                  </a:cubicBezTo>
                  <a:cubicBezTo>
                    <a:pt x="17145" y="78105"/>
                    <a:pt x="26670" y="78105"/>
                    <a:pt x="31433"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97" name="Google Shape;197;p30"/>
            <p:cNvSpPr/>
            <p:nvPr/>
          </p:nvSpPr>
          <p:spPr>
            <a:xfrm>
              <a:off x="3760518" y="1451014"/>
              <a:ext cx="140381" cy="140381"/>
            </a:xfrm>
            <a:custGeom>
              <a:avLst/>
              <a:gdLst/>
              <a:ahLst/>
              <a:cxnLst/>
              <a:rect l="l" t="t" r="r" b="b"/>
              <a:pathLst>
                <a:path w="76200" h="76200" extrusionOk="0">
                  <a:moveTo>
                    <a:pt x="52388" y="11430"/>
                  </a:moveTo>
                  <a:lnTo>
                    <a:pt x="41910" y="21908"/>
                  </a:lnTo>
                  <a:lnTo>
                    <a:pt x="31432" y="11430"/>
                  </a:lnTo>
                  <a:cubicBezTo>
                    <a:pt x="25717" y="5715"/>
                    <a:pt x="16192" y="5715"/>
                    <a:pt x="11430" y="11430"/>
                  </a:cubicBezTo>
                  <a:cubicBezTo>
                    <a:pt x="6667"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7150" y="6668"/>
                    <a:pt x="52388" y="11430"/>
                  </a:cubicBezTo>
                  <a:close/>
                </a:path>
              </a:pathLst>
            </a:custGeom>
            <a:solidFill>
              <a:srgbClr val="FFFFFF">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98" name="Google Shape;198;p30"/>
            <p:cNvSpPr/>
            <p:nvPr/>
          </p:nvSpPr>
          <p:spPr>
            <a:xfrm>
              <a:off x="4092647" y="1451014"/>
              <a:ext cx="140381" cy="140381"/>
            </a:xfrm>
            <a:custGeom>
              <a:avLst/>
              <a:gdLst/>
              <a:ahLst/>
              <a:cxnLst/>
              <a:rect l="l" t="t" r="r" b="b"/>
              <a:pathLst>
                <a:path w="76200" h="76200" extrusionOk="0">
                  <a:moveTo>
                    <a:pt x="52387"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7" y="72390"/>
                  </a:lnTo>
                  <a:cubicBezTo>
                    <a:pt x="58103" y="78105"/>
                    <a:pt x="67628" y="78105"/>
                    <a:pt x="72390" y="72390"/>
                  </a:cubicBezTo>
                  <a:cubicBezTo>
                    <a:pt x="78105" y="66675"/>
                    <a:pt x="78105" y="57150"/>
                    <a:pt x="72390" y="52388"/>
                  </a:cubicBezTo>
                  <a:lnTo>
                    <a:pt x="61912" y="41910"/>
                  </a:lnTo>
                  <a:lnTo>
                    <a:pt x="72390" y="31433"/>
                  </a:lnTo>
                  <a:cubicBezTo>
                    <a:pt x="78105" y="25718"/>
                    <a:pt x="78105" y="16193"/>
                    <a:pt x="72390" y="11430"/>
                  </a:cubicBezTo>
                  <a:cubicBezTo>
                    <a:pt x="66675" y="6668"/>
                    <a:pt x="58103" y="6668"/>
                    <a:pt x="52387" y="11430"/>
                  </a:cubicBezTo>
                  <a:close/>
                </a:path>
              </a:pathLst>
            </a:custGeom>
            <a:solidFill>
              <a:srgbClr val="FFFFFF">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99" name="Google Shape;199;p30"/>
            <p:cNvSpPr/>
            <p:nvPr/>
          </p:nvSpPr>
          <p:spPr>
            <a:xfrm>
              <a:off x="1612709" y="1643738"/>
              <a:ext cx="140381" cy="140381"/>
            </a:xfrm>
            <a:custGeom>
              <a:avLst/>
              <a:gdLst/>
              <a:ahLst/>
              <a:cxnLst/>
              <a:rect l="l" t="t" r="r" b="b"/>
              <a:pathLst>
                <a:path w="76200" h="76200" extrusionOk="0">
                  <a:moveTo>
                    <a:pt x="53340" y="11081"/>
                  </a:moveTo>
                  <a:lnTo>
                    <a:pt x="42863" y="22511"/>
                  </a:lnTo>
                  <a:lnTo>
                    <a:pt x="32385" y="11081"/>
                  </a:lnTo>
                  <a:cubicBezTo>
                    <a:pt x="26670" y="6318"/>
                    <a:pt x="17145" y="6318"/>
                    <a:pt x="11430" y="11081"/>
                  </a:cubicBezTo>
                  <a:cubicBezTo>
                    <a:pt x="5715" y="15843"/>
                    <a:pt x="5715" y="26321"/>
                    <a:pt x="11430" y="31083"/>
                  </a:cubicBezTo>
                  <a:lnTo>
                    <a:pt x="21908" y="41561"/>
                  </a:lnTo>
                  <a:lnTo>
                    <a:pt x="11430" y="52991"/>
                  </a:lnTo>
                  <a:cubicBezTo>
                    <a:pt x="5715" y="58706"/>
                    <a:pt x="5715" y="68231"/>
                    <a:pt x="11430" y="72993"/>
                  </a:cubicBezTo>
                  <a:cubicBezTo>
                    <a:pt x="17145" y="77756"/>
                    <a:pt x="26670" y="79661"/>
                    <a:pt x="32385" y="73946"/>
                  </a:cubicBezTo>
                  <a:lnTo>
                    <a:pt x="42863" y="63468"/>
                  </a:lnTo>
                  <a:lnTo>
                    <a:pt x="53340" y="73946"/>
                  </a:lnTo>
                  <a:cubicBezTo>
                    <a:pt x="59055" y="79661"/>
                    <a:pt x="68580" y="79661"/>
                    <a:pt x="74295" y="73946"/>
                  </a:cubicBezTo>
                  <a:cubicBezTo>
                    <a:pt x="80010" y="68231"/>
                    <a:pt x="80010" y="58706"/>
                    <a:pt x="74295" y="53943"/>
                  </a:cubicBezTo>
                  <a:lnTo>
                    <a:pt x="63818" y="42513"/>
                  </a:lnTo>
                  <a:lnTo>
                    <a:pt x="74295" y="32036"/>
                  </a:lnTo>
                  <a:cubicBezTo>
                    <a:pt x="80010" y="26321"/>
                    <a:pt x="80010" y="16796"/>
                    <a:pt x="74295" y="11081"/>
                  </a:cubicBezTo>
                  <a:cubicBezTo>
                    <a:pt x="68580" y="5366"/>
                    <a:pt x="59055" y="6318"/>
                    <a:pt x="53340" y="11081"/>
                  </a:cubicBezTo>
                  <a:close/>
                </a:path>
              </a:pathLst>
            </a:custGeom>
            <a:solidFill>
              <a:srgbClr val="FFFFFF">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00" name="Google Shape;200;p30"/>
            <p:cNvSpPr/>
            <p:nvPr/>
          </p:nvSpPr>
          <p:spPr>
            <a:xfrm>
              <a:off x="1933814" y="1643095"/>
              <a:ext cx="140381" cy="140381"/>
            </a:xfrm>
            <a:custGeom>
              <a:avLst/>
              <a:gdLst/>
              <a:ahLst/>
              <a:cxnLst/>
              <a:rect l="l" t="t" r="r" b="b"/>
              <a:pathLst>
                <a:path w="76200" h="76200" extrusionOk="0">
                  <a:moveTo>
                    <a:pt x="52388"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01" name="Google Shape;201;p30"/>
            <p:cNvSpPr/>
            <p:nvPr/>
          </p:nvSpPr>
          <p:spPr>
            <a:xfrm>
              <a:off x="2265942" y="1643095"/>
              <a:ext cx="140381" cy="140381"/>
            </a:xfrm>
            <a:custGeom>
              <a:avLst/>
              <a:gdLst/>
              <a:ahLst/>
              <a:cxnLst/>
              <a:rect l="l" t="t" r="r" b="b"/>
              <a:pathLst>
                <a:path w="76200" h="76200" extrusionOk="0">
                  <a:moveTo>
                    <a:pt x="52388" y="11430"/>
                  </a:moveTo>
                  <a:lnTo>
                    <a:pt x="41910" y="21908"/>
                  </a:lnTo>
                  <a:lnTo>
                    <a:pt x="31433" y="11430"/>
                  </a:lnTo>
                  <a:cubicBezTo>
                    <a:pt x="25717" y="5715"/>
                    <a:pt x="16192" y="5715"/>
                    <a:pt x="11430" y="11430"/>
                  </a:cubicBezTo>
                  <a:cubicBezTo>
                    <a:pt x="6667" y="17145"/>
                    <a:pt x="5715" y="26670"/>
                    <a:pt x="11430" y="31433"/>
                  </a:cubicBezTo>
                  <a:lnTo>
                    <a:pt x="21908" y="41910"/>
                  </a:lnTo>
                  <a:lnTo>
                    <a:pt x="11430" y="52388"/>
                  </a:lnTo>
                  <a:cubicBezTo>
                    <a:pt x="5715" y="58103"/>
                    <a:pt x="5715" y="67628"/>
                    <a:pt x="11430" y="72390"/>
                  </a:cubicBezTo>
                  <a:cubicBezTo>
                    <a:pt x="17145" y="77153"/>
                    <a:pt x="26670" y="78105"/>
                    <a:pt x="31433" y="72390"/>
                  </a:cubicBezTo>
                  <a:lnTo>
                    <a:pt x="41910" y="61913"/>
                  </a:lnTo>
                  <a:lnTo>
                    <a:pt x="52388" y="74295"/>
                  </a:lnTo>
                  <a:cubicBezTo>
                    <a:pt x="58103" y="80010"/>
                    <a:pt x="67628" y="80010"/>
                    <a:pt x="73342" y="74295"/>
                  </a:cubicBezTo>
                  <a:cubicBezTo>
                    <a:pt x="79058" y="68580"/>
                    <a:pt x="79058" y="59055"/>
                    <a:pt x="73342" y="54293"/>
                  </a:cubicBezTo>
                  <a:lnTo>
                    <a:pt x="62865" y="43815"/>
                  </a:lnTo>
                  <a:lnTo>
                    <a:pt x="73342" y="33338"/>
                  </a:lnTo>
                  <a:cubicBezTo>
                    <a:pt x="79058" y="27623"/>
                    <a:pt x="79058" y="18098"/>
                    <a:pt x="73342" y="13335"/>
                  </a:cubicBezTo>
                  <a:cubicBezTo>
                    <a:pt x="67628" y="6668"/>
                    <a:pt x="58103" y="6668"/>
                    <a:pt x="52388" y="11430"/>
                  </a:cubicBezTo>
                  <a:close/>
                </a:path>
              </a:pathLst>
            </a:custGeom>
            <a:solidFill>
              <a:srgbClr val="FFFFFF">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02" name="Google Shape;202;p30"/>
            <p:cNvSpPr/>
            <p:nvPr/>
          </p:nvSpPr>
          <p:spPr>
            <a:xfrm>
              <a:off x="2598070" y="1643095"/>
              <a:ext cx="140381" cy="140381"/>
            </a:xfrm>
            <a:custGeom>
              <a:avLst/>
              <a:gdLst/>
              <a:ahLst/>
              <a:cxnLst/>
              <a:rect l="l" t="t" r="r" b="b"/>
              <a:pathLst>
                <a:path w="76200" h="76200" extrusionOk="0">
                  <a:moveTo>
                    <a:pt x="52388" y="11430"/>
                  </a:moveTo>
                  <a:lnTo>
                    <a:pt x="41910" y="21908"/>
                  </a:lnTo>
                  <a:lnTo>
                    <a:pt x="31433" y="11430"/>
                  </a:lnTo>
                  <a:cubicBezTo>
                    <a:pt x="25718" y="5715"/>
                    <a:pt x="16193" y="5715"/>
                    <a:pt x="11430" y="11430"/>
                  </a:cubicBezTo>
                  <a:cubicBezTo>
                    <a:pt x="6668" y="17145"/>
                    <a:pt x="5715" y="26670"/>
                    <a:pt x="11430" y="31433"/>
                  </a:cubicBezTo>
                  <a:lnTo>
                    <a:pt x="21908" y="42863"/>
                  </a:lnTo>
                  <a:lnTo>
                    <a:pt x="11430" y="53340"/>
                  </a:lnTo>
                  <a:cubicBezTo>
                    <a:pt x="5715" y="59055"/>
                    <a:pt x="5715" y="68580"/>
                    <a:pt x="11430" y="73343"/>
                  </a:cubicBezTo>
                  <a:cubicBezTo>
                    <a:pt x="17145" y="78105"/>
                    <a:pt x="26670" y="79058"/>
                    <a:pt x="31433" y="73343"/>
                  </a:cubicBezTo>
                  <a:lnTo>
                    <a:pt x="41910" y="62865"/>
                  </a:lnTo>
                  <a:lnTo>
                    <a:pt x="52388" y="74295"/>
                  </a:lnTo>
                  <a:cubicBezTo>
                    <a:pt x="58102" y="80010"/>
                    <a:pt x="67627" y="80010"/>
                    <a:pt x="72390" y="74295"/>
                  </a:cubicBezTo>
                  <a:cubicBezTo>
                    <a:pt x="78105" y="68580"/>
                    <a:pt x="78105" y="59055"/>
                    <a:pt x="72390" y="54293"/>
                  </a:cubicBezTo>
                  <a:lnTo>
                    <a:pt x="61913" y="43815"/>
                  </a:lnTo>
                  <a:lnTo>
                    <a:pt x="72390" y="33338"/>
                  </a:lnTo>
                  <a:cubicBezTo>
                    <a:pt x="79058" y="26670"/>
                    <a:pt x="79058" y="17145"/>
                    <a:pt x="73343" y="11430"/>
                  </a:cubicBezTo>
                  <a:cubicBezTo>
                    <a:pt x="67627" y="6668"/>
                    <a:pt x="58102" y="6668"/>
                    <a:pt x="52388" y="11430"/>
                  </a:cubicBezTo>
                  <a:close/>
                </a:path>
              </a:pathLst>
            </a:custGeom>
            <a:solidFill>
              <a:srgbClr val="FFFFFF">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03" name="Google Shape;203;p30"/>
            <p:cNvSpPr/>
            <p:nvPr/>
          </p:nvSpPr>
          <p:spPr>
            <a:xfrm>
              <a:off x="2930198" y="1643095"/>
              <a:ext cx="140381" cy="140381"/>
            </a:xfrm>
            <a:custGeom>
              <a:avLst/>
              <a:gdLst/>
              <a:ahLst/>
              <a:cxnLst/>
              <a:rect l="l" t="t" r="r" b="b"/>
              <a:pathLst>
                <a:path w="76200" h="76200" extrusionOk="0">
                  <a:moveTo>
                    <a:pt x="52388" y="11430"/>
                  </a:moveTo>
                  <a:lnTo>
                    <a:pt x="41910" y="21908"/>
                  </a:lnTo>
                  <a:lnTo>
                    <a:pt x="31433" y="11430"/>
                  </a:lnTo>
                  <a:cubicBezTo>
                    <a:pt x="25717" y="5715"/>
                    <a:pt x="16192" y="5715"/>
                    <a:pt x="11430" y="11430"/>
                  </a:cubicBezTo>
                  <a:cubicBezTo>
                    <a:pt x="5715" y="17145"/>
                    <a:pt x="5715" y="26670"/>
                    <a:pt x="11430" y="31433"/>
                  </a:cubicBezTo>
                  <a:lnTo>
                    <a:pt x="21908" y="41910"/>
                  </a:lnTo>
                  <a:lnTo>
                    <a:pt x="11430" y="52388"/>
                  </a:lnTo>
                  <a:cubicBezTo>
                    <a:pt x="5715" y="58103"/>
                    <a:pt x="5715" y="67628"/>
                    <a:pt x="11430" y="72390"/>
                  </a:cubicBezTo>
                  <a:cubicBezTo>
                    <a:pt x="17145" y="78105"/>
                    <a:pt x="26670" y="78105"/>
                    <a:pt x="31433"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04" name="Google Shape;204;p30"/>
            <p:cNvSpPr/>
            <p:nvPr/>
          </p:nvSpPr>
          <p:spPr>
            <a:xfrm>
              <a:off x="3262326" y="1643095"/>
              <a:ext cx="140381" cy="140381"/>
            </a:xfrm>
            <a:custGeom>
              <a:avLst/>
              <a:gdLst/>
              <a:ahLst/>
              <a:cxnLst/>
              <a:rect l="l" t="t" r="r" b="b"/>
              <a:pathLst>
                <a:path w="76200" h="76200" extrusionOk="0">
                  <a:moveTo>
                    <a:pt x="52388" y="11430"/>
                  </a:moveTo>
                  <a:lnTo>
                    <a:pt x="41910" y="21908"/>
                  </a:lnTo>
                  <a:lnTo>
                    <a:pt x="31432" y="11430"/>
                  </a:lnTo>
                  <a:cubicBezTo>
                    <a:pt x="25717" y="5715"/>
                    <a:pt x="16192" y="5715"/>
                    <a:pt x="11430" y="11430"/>
                  </a:cubicBezTo>
                  <a:cubicBezTo>
                    <a:pt x="6667"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7150" y="6668"/>
                    <a:pt x="52388" y="11430"/>
                  </a:cubicBezTo>
                  <a:close/>
                </a:path>
              </a:pathLst>
            </a:custGeom>
            <a:solidFill>
              <a:srgbClr val="FFFFFF">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05" name="Google Shape;205;p30"/>
            <p:cNvSpPr/>
            <p:nvPr/>
          </p:nvSpPr>
          <p:spPr>
            <a:xfrm>
              <a:off x="3594454" y="1643095"/>
              <a:ext cx="140381" cy="140381"/>
            </a:xfrm>
            <a:custGeom>
              <a:avLst/>
              <a:gdLst/>
              <a:ahLst/>
              <a:cxnLst/>
              <a:rect l="l" t="t" r="r" b="b"/>
              <a:pathLst>
                <a:path w="76200" h="76200" extrusionOk="0">
                  <a:moveTo>
                    <a:pt x="52387"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7" y="72390"/>
                  </a:lnTo>
                  <a:cubicBezTo>
                    <a:pt x="58103" y="78105"/>
                    <a:pt x="67628" y="78105"/>
                    <a:pt x="72390" y="72390"/>
                  </a:cubicBezTo>
                  <a:cubicBezTo>
                    <a:pt x="78105" y="66675"/>
                    <a:pt x="78105" y="57150"/>
                    <a:pt x="72390" y="52388"/>
                  </a:cubicBezTo>
                  <a:lnTo>
                    <a:pt x="61912" y="41910"/>
                  </a:lnTo>
                  <a:lnTo>
                    <a:pt x="72390" y="31433"/>
                  </a:lnTo>
                  <a:cubicBezTo>
                    <a:pt x="78105" y="25718"/>
                    <a:pt x="78105" y="16193"/>
                    <a:pt x="72390" y="11430"/>
                  </a:cubicBezTo>
                  <a:cubicBezTo>
                    <a:pt x="66675" y="6668"/>
                    <a:pt x="58103" y="6668"/>
                    <a:pt x="52387" y="11430"/>
                  </a:cubicBezTo>
                  <a:close/>
                </a:path>
              </a:pathLst>
            </a:custGeom>
            <a:solidFill>
              <a:srgbClr val="FFFFFF">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sp>
        <p:nvSpPr>
          <p:cNvPr id="155" name="Google Shape;155;p30"/>
          <p:cNvSpPr txBox="1"/>
          <p:nvPr/>
        </p:nvSpPr>
        <p:spPr>
          <a:xfrm>
            <a:off x="683394" y="1107314"/>
            <a:ext cx="5399338" cy="1569620"/>
          </a:xfrm>
          <a:prstGeom prst="rect">
            <a:avLst/>
          </a:prstGeom>
          <a:solidFill>
            <a:schemeClr val="dk1"/>
          </a:solidFill>
          <a:ln>
            <a:noFill/>
          </a:ln>
        </p:spPr>
        <p:txBody>
          <a:bodyPr spcFirstLastPara="1" wrap="square" lIns="91425" tIns="45700" rIns="91425" bIns="45700" anchor="ctr" anchorCtr="0">
            <a:spAutoFit/>
          </a:bodyPr>
          <a:lstStyle/>
          <a:p>
            <a:pPr marL="0" marR="0" lvl="0" indent="0" algn="l" rtl="0">
              <a:spcBef>
                <a:spcPts val="0"/>
              </a:spcBef>
              <a:spcAft>
                <a:spcPts val="0"/>
              </a:spcAft>
              <a:buNone/>
            </a:pPr>
            <a:r>
              <a:rPr lang="en-US" sz="4800" b="1" dirty="0" smtClean="0">
                <a:solidFill>
                  <a:schemeClr val="lt1"/>
                </a:solidFill>
                <a:latin typeface="Arial"/>
                <a:ea typeface="Arial"/>
                <a:cs typeface="Arial"/>
                <a:sym typeface="Arial"/>
              </a:rPr>
              <a:t>IMPLEMENATION &amp; CODING</a:t>
            </a:r>
            <a:endParaRPr sz="4800" b="1">
              <a:solidFill>
                <a:schemeClr val="lt1"/>
              </a:solidFill>
              <a:latin typeface="Arial"/>
              <a:ea typeface="Arial"/>
              <a:cs typeface="Arial"/>
              <a:sym typeface="Arial"/>
            </a:endParaRPr>
          </a:p>
        </p:txBody>
      </p:sp>
      <p:sp>
        <p:nvSpPr>
          <p:cNvPr id="54" name="Google Shape;161;p30"/>
          <p:cNvSpPr/>
          <p:nvPr/>
        </p:nvSpPr>
        <p:spPr>
          <a:xfrm>
            <a:off x="9697302" y="4420217"/>
            <a:ext cx="436586" cy="436586"/>
          </a:xfrm>
          <a:prstGeom prst="diamond">
            <a:avLst/>
          </a:prstGeom>
          <a:noFill/>
          <a:ln w="25400" cap="flat" cmpd="sng">
            <a:solidFill>
              <a:schemeClr val="accent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55" name="Google Shape;155;p30"/>
          <p:cNvSpPr txBox="1"/>
          <p:nvPr/>
        </p:nvSpPr>
        <p:spPr>
          <a:xfrm>
            <a:off x="5715801" y="4147293"/>
            <a:ext cx="6258026" cy="830956"/>
          </a:xfrm>
          <a:prstGeom prst="rect">
            <a:avLst/>
          </a:prstGeom>
          <a:solidFill>
            <a:schemeClr val="dk1"/>
          </a:solidFill>
          <a:ln>
            <a:noFill/>
          </a:ln>
        </p:spPr>
        <p:txBody>
          <a:bodyPr spcFirstLastPara="1" wrap="square" lIns="91425" tIns="45700" rIns="91425" bIns="45700" anchor="ctr" anchorCtr="0">
            <a:spAutoFit/>
          </a:bodyPr>
          <a:lstStyle/>
          <a:p>
            <a:pPr marL="0" marR="0" lvl="0" indent="0" algn="l" rtl="0">
              <a:spcBef>
                <a:spcPts val="0"/>
              </a:spcBef>
              <a:spcAft>
                <a:spcPts val="0"/>
              </a:spcAft>
              <a:buNone/>
            </a:pPr>
            <a:r>
              <a:rPr lang="en-US" sz="4800" b="1" dirty="0" smtClean="0">
                <a:solidFill>
                  <a:schemeClr val="lt1"/>
                </a:solidFill>
                <a:latin typeface="Arial"/>
                <a:ea typeface="Arial"/>
                <a:cs typeface="Arial"/>
                <a:sym typeface="Arial"/>
              </a:rPr>
              <a:t>INPUTS &amp; OUTPUTS</a:t>
            </a:r>
            <a:endParaRPr sz="4800" b="1">
              <a:solidFill>
                <a:schemeClr val="lt1"/>
              </a:solidFill>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Google Shape;310;p23"/>
          <p:cNvSpPr>
            <a:spLocks noGrp="1"/>
          </p:cNvSpPr>
          <p:nvPr>
            <p:ph type="pic" idx="2"/>
          </p:nvPr>
        </p:nvSpPr>
        <p:spPr>
          <a:xfrm>
            <a:off x="4924927" y="0"/>
            <a:ext cx="7267200" cy="6858000"/>
          </a:xfrm>
          <a:prstGeom prst="rect">
            <a:avLst/>
          </a:prstGeom>
        </p:spPr>
        <p:txBody>
          <a:bodyPr spcFirstLastPara="1" wrap="square" lIns="91431" tIns="45699" rIns="91431" bIns="45699" anchor="ctr" anchorCtr="0">
            <a:noAutofit/>
          </a:bodyPr>
          <a:lstStyle/>
          <a:p>
            <a:pPr algn="l">
              <a:spcBef>
                <a:spcPts val="0"/>
              </a:spcBef>
            </a:pPr>
            <a:endParaRPr sz="1200">
              <a:solidFill>
                <a:srgbClr val="000000"/>
              </a:solidFill>
            </a:endParaRPr>
          </a:p>
          <a:p>
            <a:pPr algn="l">
              <a:spcBef>
                <a:spcPts val="0"/>
              </a:spcBef>
            </a:pPr>
            <a:endParaRPr sz="1700">
              <a:solidFill>
                <a:srgbClr val="000000"/>
              </a:solidFill>
            </a:endParaRPr>
          </a:p>
          <a:p>
            <a:pPr algn="l">
              <a:spcBef>
                <a:spcPts val="0"/>
              </a:spcBef>
            </a:pPr>
            <a:endParaRPr sz="1700">
              <a:solidFill>
                <a:srgbClr val="000000"/>
              </a:solidFill>
            </a:endParaRPr>
          </a:p>
          <a:p>
            <a:pPr algn="l">
              <a:spcBef>
                <a:spcPts val="0"/>
              </a:spcBef>
            </a:pPr>
            <a:endParaRPr sz="1700">
              <a:solidFill>
                <a:srgbClr val="000000"/>
              </a:solidFill>
            </a:endParaRPr>
          </a:p>
          <a:p>
            <a:pPr algn="l">
              <a:spcBef>
                <a:spcPts val="0"/>
              </a:spcBef>
            </a:pPr>
            <a:endParaRPr sz="1700">
              <a:solidFill>
                <a:srgbClr val="000000"/>
              </a:solidFill>
            </a:endParaRPr>
          </a:p>
          <a:p>
            <a:pPr>
              <a:spcBef>
                <a:spcPts val="1067"/>
              </a:spcBef>
            </a:pPr>
            <a:endParaRPr sz="1700"/>
          </a:p>
        </p:txBody>
      </p:sp>
      <p:sp>
        <p:nvSpPr>
          <p:cNvPr id="311" name="Google Shape;311;p23"/>
          <p:cNvSpPr txBox="1"/>
          <p:nvPr/>
        </p:nvSpPr>
        <p:spPr>
          <a:xfrm>
            <a:off x="0" y="256500"/>
            <a:ext cx="4748000" cy="923600"/>
          </a:xfrm>
          <a:prstGeom prst="rect">
            <a:avLst/>
          </a:prstGeom>
          <a:noFill/>
          <a:ln>
            <a:noFill/>
          </a:ln>
        </p:spPr>
        <p:txBody>
          <a:bodyPr spcFirstLastPara="1" wrap="square" lIns="121897" tIns="121897" rIns="121897" bIns="121897" anchor="t" anchorCtr="0">
            <a:spAutoFit/>
          </a:bodyPr>
          <a:lstStyle/>
          <a:p>
            <a:pPr algn="ctr"/>
            <a:r>
              <a:rPr lang="en" sz="4400" b="1" dirty="0">
                <a:solidFill>
                  <a:schemeClr val="lt1"/>
                </a:solidFill>
                <a:latin typeface="Nunito"/>
                <a:ea typeface="Nunito"/>
                <a:cs typeface="Nunito"/>
                <a:sym typeface="Nunito"/>
              </a:rPr>
              <a:t>CURRICULUM</a:t>
            </a:r>
            <a:endParaRPr sz="4400" b="1">
              <a:solidFill>
                <a:schemeClr val="lt1"/>
              </a:solidFill>
              <a:latin typeface="Nunito"/>
              <a:ea typeface="Nunito"/>
              <a:cs typeface="Nunito"/>
              <a:sym typeface="Nunito"/>
            </a:endParaRPr>
          </a:p>
        </p:txBody>
      </p:sp>
      <p:sp>
        <p:nvSpPr>
          <p:cNvPr id="312" name="Google Shape;312;p23"/>
          <p:cNvSpPr txBox="1"/>
          <p:nvPr/>
        </p:nvSpPr>
        <p:spPr>
          <a:xfrm>
            <a:off x="417200" y="1327100"/>
            <a:ext cx="4000000" cy="1785058"/>
          </a:xfrm>
          <a:prstGeom prst="rect">
            <a:avLst/>
          </a:prstGeom>
          <a:noFill/>
          <a:ln>
            <a:noFill/>
          </a:ln>
        </p:spPr>
        <p:txBody>
          <a:bodyPr spcFirstLastPara="1" wrap="square" lIns="121897" tIns="121897" rIns="121897" bIns="121897" anchor="t" anchorCtr="0">
            <a:spAutoFit/>
          </a:bodyPr>
          <a:lstStyle/>
          <a:p>
            <a:r>
              <a:rPr lang="en" sz="2000" dirty="0">
                <a:solidFill>
                  <a:schemeClr val="lt1"/>
                </a:solidFill>
                <a:latin typeface="Comfortaa"/>
                <a:ea typeface="Comfortaa"/>
                <a:cs typeface="Comfortaa"/>
                <a:sym typeface="Comfortaa"/>
              </a:rPr>
              <a:t>This integrant displays the lists of subjects for the opted course according to the student branch i.e core or cyber or gaming etc. in form of </a:t>
            </a:r>
            <a:r>
              <a:rPr lang="en" sz="2000" dirty="0">
                <a:solidFill>
                  <a:srgbClr val="FFD966"/>
                </a:solidFill>
                <a:latin typeface="Comfortaa"/>
                <a:ea typeface="Comfortaa"/>
                <a:cs typeface="Comfortaa"/>
                <a:sym typeface="Comfortaa"/>
              </a:rPr>
              <a:t>bar chart.</a:t>
            </a:r>
            <a:endParaRPr>
              <a:solidFill>
                <a:srgbClr val="FFD966"/>
              </a:solidFill>
            </a:endParaRPr>
          </a:p>
        </p:txBody>
      </p:sp>
      <p:sp>
        <p:nvSpPr>
          <p:cNvPr id="313" name="Google Shape;313;p23"/>
          <p:cNvSpPr txBox="1"/>
          <p:nvPr/>
        </p:nvSpPr>
        <p:spPr>
          <a:xfrm>
            <a:off x="142600" y="3508633"/>
            <a:ext cx="4549200" cy="954061"/>
          </a:xfrm>
          <a:prstGeom prst="rect">
            <a:avLst/>
          </a:prstGeom>
          <a:noFill/>
          <a:ln>
            <a:noFill/>
          </a:ln>
        </p:spPr>
        <p:txBody>
          <a:bodyPr spcFirstLastPara="1" wrap="square" lIns="121897" tIns="121897" rIns="121897" bIns="121897" anchor="t" anchorCtr="0">
            <a:spAutoFit/>
          </a:bodyPr>
          <a:lstStyle/>
          <a:p>
            <a:r>
              <a:rPr lang="en" sz="2300" dirty="0">
                <a:solidFill>
                  <a:srgbClr val="1BD099"/>
                </a:solidFill>
              </a:rPr>
              <a:t>USE OF DATA VISUALIZATION IN THE COMPONENT :</a:t>
            </a:r>
            <a:endParaRPr sz="2300">
              <a:solidFill>
                <a:srgbClr val="1BD099"/>
              </a:solidFill>
            </a:endParaRPr>
          </a:p>
        </p:txBody>
      </p:sp>
      <p:sp>
        <p:nvSpPr>
          <p:cNvPr id="314" name="Google Shape;314;p23"/>
          <p:cNvSpPr txBox="1"/>
          <p:nvPr/>
        </p:nvSpPr>
        <p:spPr>
          <a:xfrm>
            <a:off x="142600" y="4540967"/>
            <a:ext cx="4748000" cy="1815835"/>
          </a:xfrm>
          <a:prstGeom prst="rect">
            <a:avLst/>
          </a:prstGeom>
          <a:noFill/>
          <a:ln>
            <a:noFill/>
          </a:ln>
        </p:spPr>
        <p:txBody>
          <a:bodyPr spcFirstLastPara="1" wrap="square" lIns="121897" tIns="121897" rIns="121897" bIns="121897" anchor="t" anchorCtr="0">
            <a:spAutoFit/>
          </a:bodyPr>
          <a:lstStyle/>
          <a:p>
            <a:r>
              <a:rPr lang="en" sz="1700" b="1" u="sng" dirty="0">
                <a:solidFill>
                  <a:schemeClr val="lt1"/>
                </a:solidFill>
                <a:latin typeface="Nunito"/>
                <a:ea typeface="Nunito"/>
                <a:cs typeface="Nunito"/>
                <a:sym typeface="Nunito"/>
              </a:rPr>
              <a:t>BARCHART -</a:t>
            </a:r>
            <a:endParaRPr sz="1700" b="1" u="sng">
              <a:solidFill>
                <a:schemeClr val="lt1"/>
              </a:solidFill>
              <a:latin typeface="Nunito"/>
              <a:ea typeface="Nunito"/>
              <a:cs typeface="Nunito"/>
              <a:sym typeface="Nunito"/>
            </a:endParaRPr>
          </a:p>
          <a:p>
            <a:endParaRPr sz="1700" b="1" u="sng">
              <a:solidFill>
                <a:schemeClr val="lt1"/>
              </a:solidFill>
              <a:latin typeface="Nunito"/>
              <a:ea typeface="Nunito"/>
              <a:cs typeface="Nunito"/>
              <a:sym typeface="Nunito"/>
            </a:endParaRPr>
          </a:p>
          <a:p>
            <a:r>
              <a:rPr lang="en" sz="1700" dirty="0">
                <a:solidFill>
                  <a:schemeClr val="lt1"/>
                </a:solidFill>
                <a:latin typeface="Nunito"/>
                <a:ea typeface="Nunito"/>
                <a:cs typeface="Nunito"/>
                <a:sym typeface="Nunito"/>
              </a:rPr>
              <a:t>import com.github.mikephil.charting.charts.BarChart;</a:t>
            </a:r>
            <a:endParaRPr sz="1700">
              <a:solidFill>
                <a:schemeClr val="lt1"/>
              </a:solidFill>
              <a:latin typeface="Nunito"/>
              <a:ea typeface="Nunito"/>
              <a:cs typeface="Nunito"/>
              <a:sym typeface="Nunito"/>
            </a:endParaRPr>
          </a:p>
          <a:p>
            <a:endParaRPr sz="1700">
              <a:solidFill>
                <a:schemeClr val="lt1"/>
              </a:solidFill>
              <a:latin typeface="Nunito"/>
              <a:ea typeface="Nunito"/>
              <a:cs typeface="Nunito"/>
              <a:sym typeface="Nunito"/>
            </a:endParaRPr>
          </a:p>
          <a:p>
            <a:endParaRPr sz="1700" u="sng">
              <a:solidFill>
                <a:srgbClr val="FFFFFF"/>
              </a:solidFill>
              <a:latin typeface="Nunito"/>
              <a:ea typeface="Nunito"/>
              <a:cs typeface="Nunito"/>
              <a:sym typeface="Nunito"/>
            </a:endParaRPr>
          </a:p>
        </p:txBody>
      </p:sp>
      <p:sp>
        <p:nvSpPr>
          <p:cNvPr id="315" name="Google Shape;315;p23"/>
          <p:cNvSpPr>
            <a:spLocks noGrp="1"/>
          </p:cNvSpPr>
          <p:nvPr>
            <p:ph type="pic" idx="2"/>
          </p:nvPr>
        </p:nvSpPr>
        <p:spPr>
          <a:xfrm>
            <a:off x="4901733" y="0"/>
            <a:ext cx="7267200" cy="6858000"/>
          </a:xfrm>
          <a:prstGeom prst="rect">
            <a:avLst/>
          </a:prstGeom>
          <a:solidFill>
            <a:srgbClr val="FFD966"/>
          </a:solidFill>
          <a:ln>
            <a:noFill/>
          </a:ln>
        </p:spPr>
        <p:txBody>
          <a:bodyPr spcFirstLastPara="1" wrap="square" lIns="91431" tIns="45699" rIns="91431" bIns="45699" anchor="ctr" anchorCtr="0">
            <a:noAutofit/>
          </a:bodyPr>
          <a:lstStyle/>
          <a:p>
            <a:pPr>
              <a:spcBef>
                <a:spcPts val="1067"/>
              </a:spcBef>
              <a:buClr>
                <a:schemeClr val="dk1"/>
              </a:buClr>
              <a:buSzPts val="1100"/>
            </a:pPr>
            <a:r>
              <a:rPr lang="en" sz="1300" dirty="0">
                <a:solidFill>
                  <a:srgbClr val="000000"/>
                </a:solidFill>
              </a:rPr>
              <a:t>BarDataSet barDataSet = new BarDataSet(barEntryArrayList, </a:t>
            </a:r>
            <a:r>
              <a:rPr lang="en" sz="1300" dirty="0" smtClean="0">
                <a:solidFill>
                  <a:srgbClr val="000000"/>
                </a:solidFill>
              </a:rPr>
              <a:t>“SUBJECTS");</a:t>
            </a:r>
            <a:endParaRPr sz="1300">
              <a:solidFill>
                <a:srgbClr val="000000"/>
              </a:solidFill>
            </a:endParaRPr>
          </a:p>
          <a:p>
            <a:pPr>
              <a:spcBef>
                <a:spcPts val="1067"/>
              </a:spcBef>
              <a:buClr>
                <a:schemeClr val="dk1"/>
              </a:buClr>
              <a:buSzPts val="1100"/>
            </a:pPr>
            <a:r>
              <a:rPr lang="en" sz="1300" dirty="0">
                <a:solidFill>
                  <a:srgbClr val="000000"/>
                </a:solidFill>
              </a:rPr>
              <a:t>barDataSet.setColors(ColorTemplate.</a:t>
            </a:r>
            <a:r>
              <a:rPr lang="en" sz="1300" i="1" dirty="0">
                <a:solidFill>
                  <a:srgbClr val="000000"/>
                </a:solidFill>
              </a:rPr>
              <a:t>COLORFUL_COLORS</a:t>
            </a:r>
            <a:r>
              <a:rPr lang="en" sz="1300" dirty="0">
                <a:solidFill>
                  <a:srgbClr val="000000"/>
                </a:solidFill>
              </a:rPr>
              <a:t>);</a:t>
            </a:r>
            <a:endParaRPr sz="1300">
              <a:solidFill>
                <a:srgbClr val="000000"/>
              </a:solidFill>
            </a:endParaRPr>
          </a:p>
          <a:p>
            <a:pPr>
              <a:spcBef>
                <a:spcPts val="1067"/>
              </a:spcBef>
              <a:buClr>
                <a:schemeClr val="dk1"/>
              </a:buClr>
              <a:buSzPts val="1100"/>
            </a:pPr>
            <a:r>
              <a:rPr lang="en" sz="1300" dirty="0">
                <a:solidFill>
                  <a:srgbClr val="000000"/>
                </a:solidFill>
              </a:rPr>
              <a:t>barDataSet.setValueTextSize(20f);</a:t>
            </a:r>
            <a:endParaRPr sz="1300">
              <a:solidFill>
                <a:srgbClr val="000000"/>
              </a:solidFill>
            </a:endParaRPr>
          </a:p>
          <a:p>
            <a:pPr>
              <a:spcBef>
                <a:spcPts val="1067"/>
              </a:spcBef>
              <a:buClr>
                <a:schemeClr val="dk1"/>
              </a:buClr>
              <a:buSzPts val="1100"/>
            </a:pPr>
            <a:r>
              <a:rPr lang="en" sz="1300" dirty="0">
                <a:solidFill>
                  <a:srgbClr val="000000"/>
                </a:solidFill>
              </a:rPr>
              <a:t>Description description = new Description();</a:t>
            </a:r>
            <a:endParaRPr sz="1300">
              <a:solidFill>
                <a:srgbClr val="000000"/>
              </a:solidFill>
            </a:endParaRPr>
          </a:p>
          <a:p>
            <a:pPr>
              <a:spcBef>
                <a:spcPts val="1067"/>
              </a:spcBef>
              <a:buClr>
                <a:schemeClr val="dk1"/>
              </a:buClr>
              <a:buSzPts val="1100"/>
            </a:pPr>
            <a:r>
              <a:rPr lang="en" sz="1300" dirty="0">
                <a:solidFill>
                  <a:srgbClr val="000000"/>
                </a:solidFill>
              </a:rPr>
              <a:t>description.setText</a:t>
            </a:r>
            <a:r>
              <a:rPr lang="en" sz="1300" dirty="0" smtClean="0">
                <a:solidFill>
                  <a:srgbClr val="000000"/>
                </a:solidFill>
              </a:rPr>
              <a:t>(“Subjects");</a:t>
            </a:r>
            <a:endParaRPr sz="1300">
              <a:solidFill>
                <a:srgbClr val="000000"/>
              </a:solidFill>
            </a:endParaRPr>
          </a:p>
          <a:p>
            <a:pPr>
              <a:spcBef>
                <a:spcPts val="1067"/>
              </a:spcBef>
              <a:buClr>
                <a:schemeClr val="dk1"/>
              </a:buClr>
              <a:buSzPts val="1100"/>
            </a:pPr>
            <a:r>
              <a:rPr lang="en" sz="1300" dirty="0">
                <a:solidFill>
                  <a:srgbClr val="000000"/>
                </a:solidFill>
              </a:rPr>
              <a:t>barchart.setDescription(description);</a:t>
            </a:r>
            <a:endParaRPr sz="1300">
              <a:solidFill>
                <a:srgbClr val="000000"/>
              </a:solidFill>
            </a:endParaRPr>
          </a:p>
          <a:p>
            <a:pPr>
              <a:spcBef>
                <a:spcPts val="1067"/>
              </a:spcBef>
              <a:buClr>
                <a:schemeClr val="dk1"/>
              </a:buClr>
              <a:buSzPts val="1100"/>
            </a:pPr>
            <a:r>
              <a:rPr lang="en" sz="1300" dirty="0">
                <a:solidFill>
                  <a:srgbClr val="000000"/>
                </a:solidFill>
              </a:rPr>
              <a:t>BarData barData = new BarData(barDataSet);</a:t>
            </a:r>
            <a:endParaRPr sz="1300">
              <a:solidFill>
                <a:srgbClr val="000000"/>
              </a:solidFill>
            </a:endParaRPr>
          </a:p>
          <a:p>
            <a:pPr>
              <a:spcBef>
                <a:spcPts val="1067"/>
              </a:spcBef>
              <a:buClr>
                <a:schemeClr val="dk1"/>
              </a:buClr>
              <a:buSzPts val="1100"/>
            </a:pPr>
            <a:r>
              <a:rPr lang="en" sz="1300" dirty="0">
                <a:solidFill>
                  <a:srgbClr val="000000"/>
                </a:solidFill>
              </a:rPr>
              <a:t>barchart.setData(barData);</a:t>
            </a:r>
            <a:endParaRPr sz="1300">
              <a:solidFill>
                <a:srgbClr val="000000"/>
              </a:solidFill>
            </a:endParaRPr>
          </a:p>
          <a:p>
            <a:pPr>
              <a:spcBef>
                <a:spcPts val="1067"/>
              </a:spcBef>
              <a:buClr>
                <a:schemeClr val="dk1"/>
              </a:buClr>
              <a:buSzPts val="1100"/>
            </a:pPr>
            <a:r>
              <a:rPr lang="en" sz="1300" i="1" dirty="0">
                <a:solidFill>
                  <a:srgbClr val="000000"/>
                </a:solidFill>
              </a:rPr>
              <a:t>// set axis value formater</a:t>
            </a:r>
            <a:endParaRPr sz="1300" i="1">
              <a:solidFill>
                <a:srgbClr val="000000"/>
              </a:solidFill>
            </a:endParaRPr>
          </a:p>
          <a:p>
            <a:pPr>
              <a:spcBef>
                <a:spcPts val="1067"/>
              </a:spcBef>
              <a:buClr>
                <a:schemeClr val="dk1"/>
              </a:buClr>
              <a:buSzPts val="1100"/>
            </a:pPr>
            <a:r>
              <a:rPr lang="en" sz="1300" dirty="0">
                <a:solidFill>
                  <a:srgbClr val="000000"/>
                </a:solidFill>
              </a:rPr>
              <a:t>XAxis xAxis = barchart.getXAxis();</a:t>
            </a:r>
            <a:endParaRPr sz="1300">
              <a:solidFill>
                <a:srgbClr val="000000"/>
              </a:solidFill>
            </a:endParaRPr>
          </a:p>
          <a:p>
            <a:pPr>
              <a:spcBef>
                <a:spcPts val="1067"/>
              </a:spcBef>
              <a:buClr>
                <a:schemeClr val="dk1"/>
              </a:buClr>
              <a:buSzPts val="1100"/>
            </a:pPr>
            <a:r>
              <a:rPr lang="en" sz="1300" dirty="0">
                <a:solidFill>
                  <a:srgbClr val="000000"/>
                </a:solidFill>
              </a:rPr>
              <a:t>xAxis.setValueFormatter(new IndexAxisValueFormatter(labels));</a:t>
            </a:r>
            <a:endParaRPr sz="1300">
              <a:solidFill>
                <a:srgbClr val="000000"/>
              </a:solidFill>
            </a:endParaRPr>
          </a:p>
          <a:p>
            <a:pPr>
              <a:spcBef>
                <a:spcPts val="1067"/>
              </a:spcBef>
              <a:buClr>
                <a:schemeClr val="dk1"/>
              </a:buClr>
              <a:buSzPts val="1100"/>
            </a:pPr>
            <a:r>
              <a:rPr lang="en" sz="1300" dirty="0">
                <a:solidFill>
                  <a:srgbClr val="000000"/>
                </a:solidFill>
              </a:rPr>
              <a:t>xAxis.setPosition(XAxis.XAxisPosition.</a:t>
            </a:r>
            <a:r>
              <a:rPr lang="en" sz="1300" i="1" dirty="0">
                <a:solidFill>
                  <a:srgbClr val="000000"/>
                </a:solidFill>
              </a:rPr>
              <a:t>TOP</a:t>
            </a:r>
            <a:r>
              <a:rPr lang="en" sz="1300" dirty="0">
                <a:solidFill>
                  <a:srgbClr val="000000"/>
                </a:solidFill>
              </a:rPr>
              <a:t>);</a:t>
            </a:r>
            <a:endParaRPr sz="1300">
              <a:solidFill>
                <a:srgbClr val="000000"/>
              </a:solidFill>
            </a:endParaRPr>
          </a:p>
          <a:p>
            <a:pPr>
              <a:spcBef>
                <a:spcPts val="1067"/>
              </a:spcBef>
              <a:buClr>
                <a:schemeClr val="dk1"/>
              </a:buClr>
              <a:buSzPts val="1100"/>
            </a:pPr>
            <a:r>
              <a:rPr lang="en" sz="1300" dirty="0">
                <a:solidFill>
                  <a:srgbClr val="000000"/>
                </a:solidFill>
              </a:rPr>
              <a:t>xAxis.setDrawGridLines(false);</a:t>
            </a:r>
            <a:endParaRPr sz="1300">
              <a:solidFill>
                <a:srgbClr val="000000"/>
              </a:solidFill>
            </a:endParaRPr>
          </a:p>
          <a:p>
            <a:pPr>
              <a:spcBef>
                <a:spcPts val="1067"/>
              </a:spcBef>
              <a:buClr>
                <a:schemeClr val="dk1"/>
              </a:buClr>
              <a:buSzPts val="1100"/>
            </a:pPr>
            <a:r>
              <a:rPr lang="en" sz="1300" dirty="0">
                <a:solidFill>
                  <a:srgbClr val="000000"/>
                </a:solidFill>
              </a:rPr>
              <a:t>xAxis.setDrawAxisLine(false);</a:t>
            </a:r>
            <a:endParaRPr sz="1300">
              <a:solidFill>
                <a:srgbClr val="000000"/>
              </a:solidFill>
            </a:endParaRPr>
          </a:p>
          <a:p>
            <a:pPr>
              <a:spcBef>
                <a:spcPts val="1067"/>
              </a:spcBef>
              <a:buClr>
                <a:schemeClr val="dk1"/>
              </a:buClr>
              <a:buSzPts val="1100"/>
            </a:pPr>
            <a:r>
              <a:rPr lang="en" sz="1300" dirty="0">
                <a:solidFill>
                  <a:srgbClr val="000000"/>
                </a:solidFill>
              </a:rPr>
              <a:t>xAxis.setGranularity(1f);</a:t>
            </a:r>
            <a:endParaRPr sz="1300">
              <a:solidFill>
                <a:srgbClr val="000000"/>
              </a:solidFill>
            </a:endParaRPr>
          </a:p>
          <a:p>
            <a:pPr>
              <a:spcBef>
                <a:spcPts val="1067"/>
              </a:spcBef>
              <a:buClr>
                <a:schemeClr val="dk1"/>
              </a:buClr>
              <a:buSzPts val="1100"/>
            </a:pPr>
            <a:r>
              <a:rPr lang="en" sz="1300" dirty="0">
                <a:solidFill>
                  <a:srgbClr val="000000"/>
                </a:solidFill>
              </a:rPr>
              <a:t>xAxis.setLabelCount(labels.size());</a:t>
            </a:r>
            <a:endParaRPr sz="1300">
              <a:solidFill>
                <a:srgbClr val="000000"/>
              </a:solidFill>
            </a:endParaRPr>
          </a:p>
          <a:p>
            <a:pPr>
              <a:spcBef>
                <a:spcPts val="1067"/>
              </a:spcBef>
              <a:buClr>
                <a:schemeClr val="dk1"/>
              </a:buClr>
              <a:buSzPts val="1100"/>
            </a:pPr>
            <a:r>
              <a:rPr lang="en" sz="1300" dirty="0">
                <a:solidFill>
                  <a:srgbClr val="000000"/>
                </a:solidFill>
              </a:rPr>
              <a:t>xAxis.setLabelRotationAngle(270);</a:t>
            </a:r>
            <a:endParaRPr sz="1300">
              <a:solidFill>
                <a:srgbClr val="000000"/>
              </a:solidFill>
            </a:endParaRPr>
          </a:p>
          <a:p>
            <a:pPr>
              <a:spcBef>
                <a:spcPts val="1067"/>
              </a:spcBef>
              <a:buClr>
                <a:schemeClr val="dk1"/>
              </a:buClr>
              <a:buSzPts val="1100"/>
            </a:pPr>
            <a:r>
              <a:rPr lang="en" sz="1300" dirty="0">
                <a:solidFill>
                  <a:srgbClr val="000000"/>
                </a:solidFill>
              </a:rPr>
              <a:t>barchart.animateY(2000);</a:t>
            </a:r>
            <a:endParaRPr sz="1300">
              <a:solidFill>
                <a:srgbClr val="000000"/>
              </a:solidFill>
            </a:endParaRPr>
          </a:p>
          <a:p>
            <a:pPr>
              <a:spcBef>
                <a:spcPts val="1067"/>
              </a:spcBef>
              <a:buClr>
                <a:schemeClr val="dk1"/>
              </a:buClr>
              <a:buSzPts val="1100"/>
            </a:pPr>
            <a:r>
              <a:rPr lang="en" sz="1300" dirty="0">
                <a:solidFill>
                  <a:srgbClr val="000000"/>
                </a:solidFill>
              </a:rPr>
              <a:t>barchart.invalidate();</a:t>
            </a:r>
            <a:endParaRPr sz="1300">
              <a:solidFill>
                <a:srgbClr val="000000"/>
              </a:solidFill>
            </a:endParaRPr>
          </a:p>
        </p:txBody>
      </p:sp>
      <p:sp>
        <p:nvSpPr>
          <p:cNvPr id="316" name="Google Shape;316;p23"/>
          <p:cNvSpPr/>
          <p:nvPr/>
        </p:nvSpPr>
        <p:spPr>
          <a:xfrm>
            <a:off x="203061" y="267483"/>
            <a:ext cx="436400" cy="436400"/>
          </a:xfrm>
          <a:prstGeom prst="diamond">
            <a:avLst/>
          </a:prstGeom>
          <a:noFill/>
          <a:ln w="25400" cap="flat" cmpd="sng">
            <a:solidFill>
              <a:schemeClr val="accent2"/>
            </a:solidFill>
            <a:prstDash val="solid"/>
            <a:miter lim="800000"/>
            <a:headEnd type="none" w="sm" len="sm"/>
            <a:tailEnd type="none" w="sm" len="sm"/>
          </a:ln>
        </p:spPr>
        <p:txBody>
          <a:bodyPr spcFirstLastPara="1" wrap="square" lIns="91431" tIns="45699" rIns="91431" bIns="45699" anchor="ctr" anchorCtr="0">
            <a:noAutofit/>
          </a:bodyPr>
          <a:lstStyle/>
          <a:p>
            <a:pPr algn="ctr"/>
            <a:endParaRPr sz="1900">
              <a:solidFill>
                <a:schemeClr val="lt1"/>
              </a:solidFill>
            </a:endParaRPr>
          </a:p>
        </p:txBody>
      </p:sp>
      <p:sp>
        <p:nvSpPr>
          <p:cNvPr id="317" name="Google Shape;317;p23"/>
          <p:cNvSpPr/>
          <p:nvPr/>
        </p:nvSpPr>
        <p:spPr>
          <a:xfrm>
            <a:off x="4330319" y="2689632"/>
            <a:ext cx="436400" cy="436400"/>
          </a:xfrm>
          <a:prstGeom prst="diamond">
            <a:avLst/>
          </a:prstGeom>
          <a:noFill/>
          <a:ln w="25400" cap="flat" cmpd="sng">
            <a:solidFill>
              <a:schemeClr val="accent5"/>
            </a:solidFill>
            <a:prstDash val="solid"/>
            <a:miter lim="800000"/>
            <a:headEnd type="none" w="sm" len="sm"/>
            <a:tailEnd type="none" w="sm" len="sm"/>
          </a:ln>
        </p:spPr>
        <p:txBody>
          <a:bodyPr spcFirstLastPara="1" wrap="square" lIns="91431" tIns="45699" rIns="91431" bIns="45699" anchor="ctr" anchorCtr="0">
            <a:noAutofit/>
          </a:bodyPr>
          <a:lstStyle/>
          <a:p>
            <a:pPr algn="ctr"/>
            <a:endParaRPr sz="1900">
              <a:solidFill>
                <a:schemeClr val="lt1"/>
              </a:solidFill>
            </a:endParaRPr>
          </a:p>
        </p:txBody>
      </p:sp>
      <p:sp>
        <p:nvSpPr>
          <p:cNvPr id="318" name="Google Shape;318;p23"/>
          <p:cNvSpPr/>
          <p:nvPr/>
        </p:nvSpPr>
        <p:spPr>
          <a:xfrm>
            <a:off x="205075" y="6338965"/>
            <a:ext cx="432400" cy="432400"/>
          </a:xfrm>
          <a:prstGeom prst="diamond">
            <a:avLst/>
          </a:prstGeom>
          <a:noFill/>
          <a:ln w="25400" cap="flat" cmpd="sng">
            <a:solidFill>
              <a:schemeClr val="accent3"/>
            </a:solidFill>
            <a:prstDash val="solid"/>
            <a:miter lim="800000"/>
            <a:headEnd type="none" w="sm" len="sm"/>
            <a:tailEnd type="none" w="sm" len="sm"/>
          </a:ln>
        </p:spPr>
        <p:txBody>
          <a:bodyPr spcFirstLastPara="1" wrap="square" lIns="91431" tIns="45699" rIns="91431" bIns="45699" anchor="ctr" anchorCtr="0">
            <a:noAutofit/>
          </a:bodyPr>
          <a:lstStyle/>
          <a:p>
            <a:pPr algn="ctr"/>
            <a:endParaRPr sz="1900">
              <a:solidFill>
                <a:schemeClr val="lt1"/>
              </a:solidFill>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p24"/>
          <p:cNvSpPr>
            <a:spLocks noGrp="1"/>
          </p:cNvSpPr>
          <p:nvPr>
            <p:ph type="pic" idx="2"/>
          </p:nvPr>
        </p:nvSpPr>
        <p:spPr>
          <a:xfrm>
            <a:off x="4924927" y="0"/>
            <a:ext cx="7267200" cy="6858000"/>
          </a:xfrm>
          <a:prstGeom prst="rect">
            <a:avLst/>
          </a:prstGeom>
        </p:spPr>
        <p:txBody>
          <a:bodyPr spcFirstLastPara="1" wrap="square" lIns="91431" tIns="45699" rIns="91431" bIns="45699" anchor="ctr" anchorCtr="0">
            <a:noAutofit/>
          </a:bodyPr>
          <a:lstStyle/>
          <a:p>
            <a:pPr>
              <a:spcBef>
                <a:spcPts val="1067"/>
              </a:spcBef>
            </a:pPr>
            <a:endParaRPr/>
          </a:p>
        </p:txBody>
      </p:sp>
      <p:sp>
        <p:nvSpPr>
          <p:cNvPr id="324" name="Google Shape;324;p24"/>
          <p:cNvSpPr txBox="1"/>
          <p:nvPr/>
        </p:nvSpPr>
        <p:spPr>
          <a:xfrm>
            <a:off x="319967" y="4721800"/>
            <a:ext cx="4000000" cy="1815835"/>
          </a:xfrm>
          <a:prstGeom prst="rect">
            <a:avLst/>
          </a:prstGeom>
          <a:noFill/>
          <a:ln>
            <a:noFill/>
          </a:ln>
        </p:spPr>
        <p:txBody>
          <a:bodyPr spcFirstLastPara="1" wrap="square" lIns="121897" tIns="121897" rIns="121897" bIns="121897" anchor="t" anchorCtr="0">
            <a:spAutoFit/>
          </a:bodyPr>
          <a:lstStyle/>
          <a:p>
            <a:r>
              <a:rPr lang="en" sz="1700" b="1" u="sng" dirty="0">
                <a:solidFill>
                  <a:schemeClr val="lt1"/>
                </a:solidFill>
                <a:latin typeface="Nunito"/>
                <a:ea typeface="Nunito"/>
                <a:cs typeface="Nunito"/>
                <a:sym typeface="Nunito"/>
              </a:rPr>
              <a:t>PIE CHART -</a:t>
            </a:r>
            <a:endParaRPr sz="1700" b="1" u="sng">
              <a:solidFill>
                <a:schemeClr val="lt1"/>
              </a:solidFill>
              <a:latin typeface="Nunito"/>
              <a:ea typeface="Nunito"/>
              <a:cs typeface="Nunito"/>
              <a:sym typeface="Nunito"/>
            </a:endParaRPr>
          </a:p>
          <a:p>
            <a:endParaRPr sz="1700" b="1" u="sng">
              <a:solidFill>
                <a:schemeClr val="lt1"/>
              </a:solidFill>
              <a:latin typeface="Nunito"/>
              <a:ea typeface="Nunito"/>
              <a:cs typeface="Nunito"/>
              <a:sym typeface="Nunito"/>
            </a:endParaRPr>
          </a:p>
          <a:p>
            <a:r>
              <a:rPr lang="en" sz="1700" dirty="0">
                <a:solidFill>
                  <a:srgbClr val="FFFFFF"/>
                </a:solidFill>
                <a:latin typeface="Nunito"/>
                <a:ea typeface="Nunito"/>
                <a:cs typeface="Nunito"/>
                <a:sym typeface="Nunito"/>
              </a:rPr>
              <a:t>import com.github.mikephil.charting.charts.PieChart;</a:t>
            </a:r>
            <a:endParaRPr sz="1700">
              <a:solidFill>
                <a:srgbClr val="FFFFFF"/>
              </a:solidFill>
              <a:latin typeface="Nunito"/>
              <a:ea typeface="Nunito"/>
              <a:cs typeface="Nunito"/>
              <a:sym typeface="Nunito"/>
            </a:endParaRPr>
          </a:p>
          <a:p>
            <a:endParaRPr sz="1700" u="sng">
              <a:solidFill>
                <a:srgbClr val="FFFFFF"/>
              </a:solidFill>
              <a:latin typeface="Nunito"/>
              <a:ea typeface="Nunito"/>
              <a:cs typeface="Nunito"/>
              <a:sym typeface="Nunito"/>
            </a:endParaRPr>
          </a:p>
        </p:txBody>
      </p:sp>
      <p:sp>
        <p:nvSpPr>
          <p:cNvPr id="325" name="Google Shape;325;p24"/>
          <p:cNvSpPr txBox="1"/>
          <p:nvPr/>
        </p:nvSpPr>
        <p:spPr>
          <a:xfrm>
            <a:off x="354567" y="3429000"/>
            <a:ext cx="4000000" cy="1308004"/>
          </a:xfrm>
          <a:prstGeom prst="rect">
            <a:avLst/>
          </a:prstGeom>
          <a:noFill/>
          <a:ln>
            <a:noFill/>
          </a:ln>
        </p:spPr>
        <p:txBody>
          <a:bodyPr spcFirstLastPara="1" wrap="square" lIns="121897" tIns="121897" rIns="121897" bIns="121897" anchor="t" anchorCtr="0">
            <a:spAutoFit/>
          </a:bodyPr>
          <a:lstStyle/>
          <a:p>
            <a:r>
              <a:rPr lang="en" sz="2300" dirty="0">
                <a:solidFill>
                  <a:srgbClr val="1BD099"/>
                </a:solidFill>
              </a:rPr>
              <a:t>USE OF DATA VISUALIZATION IN THE COMPONENT :</a:t>
            </a:r>
            <a:endParaRPr/>
          </a:p>
        </p:txBody>
      </p:sp>
      <p:sp>
        <p:nvSpPr>
          <p:cNvPr id="326" name="Google Shape;326;p24"/>
          <p:cNvSpPr txBox="1"/>
          <p:nvPr/>
        </p:nvSpPr>
        <p:spPr>
          <a:xfrm>
            <a:off x="0" y="256500"/>
            <a:ext cx="4748000" cy="923600"/>
          </a:xfrm>
          <a:prstGeom prst="rect">
            <a:avLst/>
          </a:prstGeom>
          <a:noFill/>
          <a:ln>
            <a:noFill/>
          </a:ln>
        </p:spPr>
        <p:txBody>
          <a:bodyPr spcFirstLastPara="1" wrap="square" lIns="121897" tIns="121897" rIns="121897" bIns="121897" anchor="t" anchorCtr="0">
            <a:spAutoFit/>
          </a:bodyPr>
          <a:lstStyle/>
          <a:p>
            <a:pPr algn="ctr"/>
            <a:r>
              <a:rPr lang="en" sz="4400" b="1" dirty="0">
                <a:solidFill>
                  <a:schemeClr val="lt1"/>
                </a:solidFill>
                <a:latin typeface="Nunito"/>
                <a:ea typeface="Nunito"/>
                <a:cs typeface="Nunito"/>
                <a:sym typeface="Nunito"/>
              </a:rPr>
              <a:t>CURRICULUM</a:t>
            </a:r>
            <a:endParaRPr sz="4400" b="1">
              <a:solidFill>
                <a:schemeClr val="lt1"/>
              </a:solidFill>
              <a:latin typeface="Nunito"/>
              <a:ea typeface="Nunito"/>
              <a:cs typeface="Nunito"/>
              <a:sym typeface="Nunito"/>
            </a:endParaRPr>
          </a:p>
        </p:txBody>
      </p:sp>
      <p:sp>
        <p:nvSpPr>
          <p:cNvPr id="327" name="Google Shape;327;p24"/>
          <p:cNvSpPr txBox="1"/>
          <p:nvPr/>
        </p:nvSpPr>
        <p:spPr>
          <a:xfrm>
            <a:off x="417200" y="1327100"/>
            <a:ext cx="4000000" cy="1785058"/>
          </a:xfrm>
          <a:prstGeom prst="rect">
            <a:avLst/>
          </a:prstGeom>
          <a:noFill/>
          <a:ln>
            <a:noFill/>
          </a:ln>
        </p:spPr>
        <p:txBody>
          <a:bodyPr spcFirstLastPara="1" wrap="square" lIns="121897" tIns="121897" rIns="121897" bIns="121897" anchor="t" anchorCtr="0">
            <a:spAutoFit/>
          </a:bodyPr>
          <a:lstStyle/>
          <a:p>
            <a:r>
              <a:rPr lang="en" sz="2000" dirty="0">
                <a:solidFill>
                  <a:schemeClr val="lt1"/>
                </a:solidFill>
                <a:latin typeface="Comfortaa"/>
                <a:ea typeface="Comfortaa"/>
                <a:cs typeface="Comfortaa"/>
                <a:sym typeface="Comfortaa"/>
              </a:rPr>
              <a:t>This integrant displays the lists of subjects for the opted course according to the student branch i.e core or cyber or gaming etc. in form of </a:t>
            </a:r>
            <a:r>
              <a:rPr lang="en" sz="2000" dirty="0">
                <a:solidFill>
                  <a:srgbClr val="FFD966"/>
                </a:solidFill>
                <a:latin typeface="Comfortaa"/>
                <a:ea typeface="Comfortaa"/>
                <a:cs typeface="Comfortaa"/>
                <a:sym typeface="Comfortaa"/>
              </a:rPr>
              <a:t>pie chart.</a:t>
            </a:r>
            <a:endParaRPr>
              <a:solidFill>
                <a:srgbClr val="FFD966"/>
              </a:solidFill>
            </a:endParaRPr>
          </a:p>
        </p:txBody>
      </p:sp>
      <p:sp>
        <p:nvSpPr>
          <p:cNvPr id="328" name="Google Shape;328;p24"/>
          <p:cNvSpPr>
            <a:spLocks noGrp="1"/>
          </p:cNvSpPr>
          <p:nvPr>
            <p:ph type="pic" idx="2"/>
          </p:nvPr>
        </p:nvSpPr>
        <p:spPr>
          <a:xfrm>
            <a:off x="4924927" y="0"/>
            <a:ext cx="7267200" cy="6858000"/>
          </a:xfrm>
          <a:prstGeom prst="rect">
            <a:avLst/>
          </a:prstGeom>
          <a:solidFill>
            <a:srgbClr val="FFD966"/>
          </a:solidFill>
        </p:spPr>
        <p:txBody>
          <a:bodyPr spcFirstLastPara="1" wrap="square" lIns="91431" tIns="45699" rIns="91431" bIns="45699" anchor="ctr" anchorCtr="0">
            <a:noAutofit/>
          </a:bodyPr>
          <a:lstStyle/>
          <a:p>
            <a:pPr>
              <a:spcBef>
                <a:spcPts val="1067"/>
              </a:spcBef>
              <a:buClr>
                <a:schemeClr val="dk1"/>
              </a:buClr>
              <a:buSzPts val="1100"/>
            </a:pPr>
            <a:endParaRPr sz="1500">
              <a:solidFill>
                <a:srgbClr val="000000"/>
              </a:solidFill>
            </a:endParaRPr>
          </a:p>
          <a:p>
            <a:pPr>
              <a:spcBef>
                <a:spcPts val="1067"/>
              </a:spcBef>
              <a:buClr>
                <a:schemeClr val="dk1"/>
              </a:buClr>
              <a:buSzPts val="1100"/>
            </a:pPr>
            <a:r>
              <a:rPr lang="en" sz="1500" dirty="0">
                <a:solidFill>
                  <a:srgbClr val="000000"/>
                </a:solidFill>
              </a:rPr>
              <a:t>pieChart = findViewById(R.id.</a:t>
            </a:r>
            <a:r>
              <a:rPr lang="en" sz="1500" i="1" dirty="0">
                <a:solidFill>
                  <a:srgbClr val="000000"/>
                </a:solidFill>
              </a:rPr>
              <a:t>pieChart</a:t>
            </a:r>
            <a:r>
              <a:rPr lang="en" sz="1500" dirty="0">
                <a:solidFill>
                  <a:srgbClr val="000000"/>
                </a:solidFill>
              </a:rPr>
              <a:t>);</a:t>
            </a:r>
            <a:endParaRPr sz="1500">
              <a:solidFill>
                <a:srgbClr val="000000"/>
              </a:solidFill>
            </a:endParaRPr>
          </a:p>
          <a:p>
            <a:pPr>
              <a:spcBef>
                <a:spcPts val="1067"/>
              </a:spcBef>
              <a:buClr>
                <a:schemeClr val="dk1"/>
              </a:buClr>
              <a:buSzPts val="1100"/>
            </a:pPr>
            <a:r>
              <a:rPr lang="en" sz="1500" dirty="0">
                <a:solidFill>
                  <a:srgbClr val="000000"/>
                </a:solidFill>
              </a:rPr>
              <a:t>   setupPieChart();</a:t>
            </a:r>
            <a:endParaRPr sz="1500">
              <a:solidFill>
                <a:srgbClr val="000000"/>
              </a:solidFill>
            </a:endParaRPr>
          </a:p>
          <a:p>
            <a:pPr>
              <a:spcBef>
                <a:spcPts val="1067"/>
              </a:spcBef>
              <a:buClr>
                <a:schemeClr val="dk1"/>
              </a:buClr>
              <a:buSzPts val="1100"/>
            </a:pPr>
            <a:r>
              <a:rPr lang="en" sz="1500" dirty="0">
                <a:solidFill>
                  <a:srgbClr val="000000"/>
                </a:solidFill>
              </a:rPr>
              <a:t>   loadPieChartData();}</a:t>
            </a:r>
            <a:endParaRPr sz="1500">
              <a:solidFill>
                <a:srgbClr val="000000"/>
              </a:solidFill>
            </a:endParaRPr>
          </a:p>
          <a:p>
            <a:pPr>
              <a:spcBef>
                <a:spcPts val="1067"/>
              </a:spcBef>
              <a:buClr>
                <a:schemeClr val="dk1"/>
              </a:buClr>
              <a:buSzPts val="1100"/>
            </a:pPr>
            <a:r>
              <a:rPr lang="en" sz="1500" dirty="0">
                <a:solidFill>
                  <a:srgbClr val="000000"/>
                </a:solidFill>
              </a:rPr>
              <a:t>private void setupPieChart() {</a:t>
            </a:r>
            <a:endParaRPr sz="1500">
              <a:solidFill>
                <a:srgbClr val="000000"/>
              </a:solidFill>
            </a:endParaRPr>
          </a:p>
          <a:p>
            <a:pPr>
              <a:spcBef>
                <a:spcPts val="1067"/>
              </a:spcBef>
              <a:buClr>
                <a:schemeClr val="dk1"/>
              </a:buClr>
              <a:buSzPts val="1100"/>
            </a:pPr>
            <a:r>
              <a:rPr lang="en" sz="1500" dirty="0">
                <a:solidFill>
                  <a:srgbClr val="000000"/>
                </a:solidFill>
              </a:rPr>
              <a:t>   pieChart.setDrawHoleEnabled(true);</a:t>
            </a:r>
            <a:endParaRPr sz="1500">
              <a:solidFill>
                <a:srgbClr val="000000"/>
              </a:solidFill>
            </a:endParaRPr>
          </a:p>
          <a:p>
            <a:pPr>
              <a:spcBef>
                <a:spcPts val="1067"/>
              </a:spcBef>
              <a:buClr>
                <a:schemeClr val="dk1"/>
              </a:buClr>
              <a:buSzPts val="1100"/>
            </a:pPr>
            <a:r>
              <a:rPr lang="en" sz="1500" dirty="0">
                <a:solidFill>
                  <a:srgbClr val="000000"/>
                </a:solidFill>
              </a:rPr>
              <a:t>   pieChart.setUsePercentValues(false);</a:t>
            </a:r>
            <a:endParaRPr sz="1500">
              <a:solidFill>
                <a:srgbClr val="000000"/>
              </a:solidFill>
            </a:endParaRPr>
          </a:p>
          <a:p>
            <a:pPr>
              <a:spcBef>
                <a:spcPts val="1067"/>
              </a:spcBef>
              <a:buClr>
                <a:schemeClr val="dk1"/>
              </a:buClr>
              <a:buSzPts val="1100"/>
            </a:pPr>
            <a:r>
              <a:rPr lang="en" sz="1500" dirty="0">
                <a:solidFill>
                  <a:srgbClr val="000000"/>
                </a:solidFill>
              </a:rPr>
              <a:t>   pieChart.setEntryLabelTextSize(16);</a:t>
            </a:r>
            <a:endParaRPr sz="1500">
              <a:solidFill>
                <a:srgbClr val="000000"/>
              </a:solidFill>
            </a:endParaRPr>
          </a:p>
          <a:p>
            <a:pPr>
              <a:spcBef>
                <a:spcPts val="1067"/>
              </a:spcBef>
              <a:buClr>
                <a:schemeClr val="dk1"/>
              </a:buClr>
              <a:buSzPts val="1100"/>
            </a:pPr>
            <a:r>
              <a:rPr lang="en" sz="1500" dirty="0">
                <a:solidFill>
                  <a:srgbClr val="000000"/>
                </a:solidFill>
              </a:rPr>
              <a:t>   pieChart.setEntryLabelColor(Color.</a:t>
            </a:r>
            <a:r>
              <a:rPr lang="en" sz="1500" i="1" dirty="0">
                <a:solidFill>
                  <a:srgbClr val="000000"/>
                </a:solidFill>
              </a:rPr>
              <a:t>BLACK</a:t>
            </a:r>
            <a:r>
              <a:rPr lang="en" sz="1500" dirty="0">
                <a:solidFill>
                  <a:srgbClr val="000000"/>
                </a:solidFill>
              </a:rPr>
              <a:t>);</a:t>
            </a:r>
            <a:endParaRPr sz="1500">
              <a:solidFill>
                <a:srgbClr val="000000"/>
              </a:solidFill>
            </a:endParaRPr>
          </a:p>
          <a:p>
            <a:pPr>
              <a:spcBef>
                <a:spcPts val="1067"/>
              </a:spcBef>
              <a:buClr>
                <a:schemeClr val="dk1"/>
              </a:buClr>
              <a:buSzPts val="1100"/>
            </a:pPr>
            <a:r>
              <a:rPr lang="en" sz="1500" dirty="0">
                <a:solidFill>
                  <a:srgbClr val="000000"/>
                </a:solidFill>
              </a:rPr>
              <a:t>   pieChart.setCenterText</a:t>
            </a:r>
            <a:r>
              <a:rPr lang="en" sz="1500" dirty="0" smtClean="0">
                <a:solidFill>
                  <a:srgbClr val="000000"/>
                </a:solidFill>
              </a:rPr>
              <a:t>(“SUBJECTS");</a:t>
            </a:r>
            <a:endParaRPr sz="1500">
              <a:solidFill>
                <a:srgbClr val="000000"/>
              </a:solidFill>
            </a:endParaRPr>
          </a:p>
          <a:p>
            <a:pPr>
              <a:spcBef>
                <a:spcPts val="1067"/>
              </a:spcBef>
              <a:buClr>
                <a:schemeClr val="dk1"/>
              </a:buClr>
              <a:buSzPts val="1100"/>
            </a:pPr>
            <a:r>
              <a:rPr lang="en" sz="1500" dirty="0">
                <a:solidFill>
                  <a:srgbClr val="000000"/>
                </a:solidFill>
              </a:rPr>
              <a:t>   pieChart.setCenterTextSize(24);</a:t>
            </a:r>
            <a:endParaRPr sz="1500">
              <a:solidFill>
                <a:srgbClr val="000000"/>
              </a:solidFill>
            </a:endParaRPr>
          </a:p>
          <a:p>
            <a:pPr>
              <a:spcBef>
                <a:spcPts val="1067"/>
              </a:spcBef>
              <a:buClr>
                <a:schemeClr val="dk1"/>
              </a:buClr>
              <a:buSzPts val="1100"/>
            </a:pPr>
            <a:r>
              <a:rPr lang="en" sz="1500" dirty="0">
                <a:solidFill>
                  <a:srgbClr val="000000"/>
                </a:solidFill>
              </a:rPr>
              <a:t>   pieChart.getDescription().setEnabled(false);</a:t>
            </a:r>
            <a:endParaRPr sz="1500">
              <a:solidFill>
                <a:srgbClr val="000000"/>
              </a:solidFill>
            </a:endParaRPr>
          </a:p>
          <a:p>
            <a:pPr>
              <a:spcBef>
                <a:spcPts val="1067"/>
              </a:spcBef>
              <a:buClr>
                <a:schemeClr val="dk1"/>
              </a:buClr>
              <a:buSzPts val="1100"/>
            </a:pPr>
            <a:r>
              <a:rPr lang="en" sz="1500" dirty="0">
                <a:solidFill>
                  <a:srgbClr val="000000"/>
                </a:solidFill>
              </a:rPr>
              <a:t>   Legend l = pieChart.getLegend();</a:t>
            </a:r>
            <a:endParaRPr sz="1500">
              <a:solidFill>
                <a:srgbClr val="000000"/>
              </a:solidFill>
            </a:endParaRPr>
          </a:p>
          <a:p>
            <a:pPr>
              <a:spcBef>
                <a:spcPts val="1067"/>
              </a:spcBef>
              <a:buClr>
                <a:schemeClr val="dk1"/>
              </a:buClr>
              <a:buSzPts val="1100"/>
            </a:pPr>
            <a:r>
              <a:rPr lang="en" sz="1500" dirty="0">
                <a:solidFill>
                  <a:srgbClr val="000000"/>
                </a:solidFill>
              </a:rPr>
              <a:t>   l.setVerticalAlignment(Legend.LegendVerticalAlignment.</a:t>
            </a:r>
            <a:r>
              <a:rPr lang="en" sz="1500" i="1" dirty="0">
                <a:solidFill>
                  <a:srgbClr val="000000"/>
                </a:solidFill>
              </a:rPr>
              <a:t>TOP</a:t>
            </a:r>
            <a:r>
              <a:rPr lang="en" sz="1500" dirty="0">
                <a:solidFill>
                  <a:srgbClr val="000000"/>
                </a:solidFill>
              </a:rPr>
              <a:t>);</a:t>
            </a:r>
            <a:endParaRPr sz="1500">
              <a:solidFill>
                <a:srgbClr val="000000"/>
              </a:solidFill>
            </a:endParaRPr>
          </a:p>
          <a:p>
            <a:pPr>
              <a:spcBef>
                <a:spcPts val="1067"/>
              </a:spcBef>
              <a:buClr>
                <a:schemeClr val="dk1"/>
              </a:buClr>
              <a:buSzPts val="1100"/>
            </a:pPr>
            <a:r>
              <a:rPr lang="en" sz="1500" dirty="0">
                <a:solidFill>
                  <a:srgbClr val="000000"/>
                </a:solidFill>
              </a:rPr>
              <a:t>   l.setHorizontalAlignment(Legend.LegendHorizontalAlignment.</a:t>
            </a:r>
            <a:r>
              <a:rPr lang="en" sz="1500" i="1" dirty="0">
                <a:solidFill>
                  <a:srgbClr val="000000"/>
                </a:solidFill>
              </a:rPr>
              <a:t>RIGHT</a:t>
            </a:r>
            <a:r>
              <a:rPr lang="en" sz="1500" dirty="0">
                <a:solidFill>
                  <a:srgbClr val="000000"/>
                </a:solidFill>
              </a:rPr>
              <a:t>);</a:t>
            </a:r>
            <a:endParaRPr sz="1500">
              <a:solidFill>
                <a:srgbClr val="000000"/>
              </a:solidFill>
            </a:endParaRPr>
          </a:p>
          <a:p>
            <a:pPr>
              <a:spcBef>
                <a:spcPts val="1067"/>
              </a:spcBef>
              <a:buClr>
                <a:schemeClr val="dk1"/>
              </a:buClr>
              <a:buSzPts val="1100"/>
            </a:pPr>
            <a:r>
              <a:rPr lang="en" sz="1500" dirty="0">
                <a:solidFill>
                  <a:srgbClr val="000000"/>
                </a:solidFill>
              </a:rPr>
              <a:t>   l.setOrientation(Legend.LegendOrientation.</a:t>
            </a:r>
            <a:r>
              <a:rPr lang="en" sz="1500" i="1" dirty="0">
                <a:solidFill>
                  <a:srgbClr val="000000"/>
                </a:solidFill>
              </a:rPr>
              <a:t>VERTICAL</a:t>
            </a:r>
            <a:r>
              <a:rPr lang="en" sz="1500" dirty="0">
                <a:solidFill>
                  <a:srgbClr val="000000"/>
                </a:solidFill>
              </a:rPr>
              <a:t>);</a:t>
            </a:r>
            <a:endParaRPr sz="1500">
              <a:solidFill>
                <a:srgbClr val="000000"/>
              </a:solidFill>
            </a:endParaRPr>
          </a:p>
          <a:p>
            <a:pPr>
              <a:spcBef>
                <a:spcPts val="1067"/>
              </a:spcBef>
              <a:buClr>
                <a:schemeClr val="dk1"/>
              </a:buClr>
              <a:buSzPts val="1100"/>
            </a:pPr>
            <a:r>
              <a:rPr lang="en" sz="1500" dirty="0">
                <a:solidFill>
                  <a:srgbClr val="000000"/>
                </a:solidFill>
              </a:rPr>
              <a:t>   l.setDrawInside(false);</a:t>
            </a:r>
            <a:endParaRPr sz="1500">
              <a:solidFill>
                <a:srgbClr val="000000"/>
              </a:solidFill>
            </a:endParaRPr>
          </a:p>
          <a:p>
            <a:pPr>
              <a:spcBef>
                <a:spcPts val="1067"/>
              </a:spcBef>
              <a:buClr>
                <a:schemeClr val="dk1"/>
              </a:buClr>
              <a:buSzPts val="1100"/>
            </a:pPr>
            <a:r>
              <a:rPr lang="en" sz="1500" dirty="0">
                <a:solidFill>
                  <a:srgbClr val="000000"/>
                </a:solidFill>
              </a:rPr>
              <a:t>   l.setEnabled(true);}</a:t>
            </a:r>
            <a:endParaRPr sz="1500">
              <a:solidFill>
                <a:srgbClr val="000000"/>
              </a:solidFill>
            </a:endParaRPr>
          </a:p>
          <a:p>
            <a:pPr>
              <a:spcBef>
                <a:spcPts val="1067"/>
              </a:spcBef>
              <a:buClr>
                <a:schemeClr val="dk1"/>
              </a:buClr>
              <a:buSzPts val="1100"/>
            </a:pPr>
            <a:r>
              <a:rPr lang="en" sz="1500" dirty="0">
                <a:solidFill>
                  <a:srgbClr val="000000"/>
                </a:solidFill>
              </a:rPr>
              <a:t>private void loadPieChartData() {</a:t>
            </a:r>
            <a:endParaRPr sz="1500">
              <a:solidFill>
                <a:srgbClr val="000000"/>
              </a:solidFill>
            </a:endParaRPr>
          </a:p>
          <a:p>
            <a:pPr>
              <a:spcBef>
                <a:spcPts val="1067"/>
              </a:spcBef>
              <a:buClr>
                <a:schemeClr val="dk1"/>
              </a:buClr>
              <a:buSzPts val="1100"/>
            </a:pPr>
            <a:r>
              <a:rPr lang="en" sz="1500" dirty="0">
                <a:solidFill>
                  <a:srgbClr val="000000"/>
                </a:solidFill>
              </a:rPr>
              <a:t>   ArrayList&lt;PieEntry&gt; entries = new ArrayList&lt;&gt;();</a:t>
            </a:r>
            <a:endParaRPr sz="1500">
              <a:solidFill>
                <a:srgbClr val="000000"/>
              </a:solidFill>
            </a:endParaRPr>
          </a:p>
          <a:p>
            <a:pPr>
              <a:spcBef>
                <a:spcPts val="1067"/>
              </a:spcBef>
              <a:buClr>
                <a:schemeClr val="dk1"/>
              </a:buClr>
              <a:buSzPts val="1100"/>
            </a:pPr>
            <a:r>
              <a:rPr lang="en" sz="900" dirty="0">
                <a:solidFill>
                  <a:srgbClr val="000000"/>
                </a:solidFill>
              </a:rPr>
              <a:t>     </a:t>
            </a:r>
            <a:endParaRPr sz="900">
              <a:solidFill>
                <a:srgbClr val="000000"/>
              </a:solidFill>
            </a:endParaRPr>
          </a:p>
        </p:txBody>
      </p:sp>
      <p:sp>
        <p:nvSpPr>
          <p:cNvPr id="329" name="Google Shape;329;p24"/>
          <p:cNvSpPr/>
          <p:nvPr/>
        </p:nvSpPr>
        <p:spPr>
          <a:xfrm>
            <a:off x="203061" y="267483"/>
            <a:ext cx="436400" cy="436400"/>
          </a:xfrm>
          <a:prstGeom prst="diamond">
            <a:avLst/>
          </a:prstGeom>
          <a:noFill/>
          <a:ln w="25400" cap="flat" cmpd="sng">
            <a:solidFill>
              <a:schemeClr val="accent2"/>
            </a:solidFill>
            <a:prstDash val="solid"/>
            <a:miter lim="800000"/>
            <a:headEnd type="none" w="sm" len="sm"/>
            <a:tailEnd type="none" w="sm" len="sm"/>
          </a:ln>
        </p:spPr>
        <p:txBody>
          <a:bodyPr spcFirstLastPara="1" wrap="square" lIns="91431" tIns="45699" rIns="91431" bIns="45699" anchor="ctr" anchorCtr="0">
            <a:noAutofit/>
          </a:bodyPr>
          <a:lstStyle/>
          <a:p>
            <a:pPr algn="ctr"/>
            <a:endParaRPr sz="1900">
              <a:solidFill>
                <a:schemeClr val="lt1"/>
              </a:solidFill>
            </a:endParaRPr>
          </a:p>
        </p:txBody>
      </p:sp>
      <p:sp>
        <p:nvSpPr>
          <p:cNvPr id="330" name="Google Shape;330;p24"/>
          <p:cNvSpPr/>
          <p:nvPr/>
        </p:nvSpPr>
        <p:spPr>
          <a:xfrm>
            <a:off x="4330319" y="2689632"/>
            <a:ext cx="436400" cy="436400"/>
          </a:xfrm>
          <a:prstGeom prst="diamond">
            <a:avLst/>
          </a:prstGeom>
          <a:noFill/>
          <a:ln w="25400" cap="flat" cmpd="sng">
            <a:solidFill>
              <a:schemeClr val="accent5"/>
            </a:solidFill>
            <a:prstDash val="solid"/>
            <a:miter lim="800000"/>
            <a:headEnd type="none" w="sm" len="sm"/>
            <a:tailEnd type="none" w="sm" len="sm"/>
          </a:ln>
        </p:spPr>
        <p:txBody>
          <a:bodyPr spcFirstLastPara="1" wrap="square" lIns="91431" tIns="45699" rIns="91431" bIns="45699" anchor="ctr" anchorCtr="0">
            <a:noAutofit/>
          </a:bodyPr>
          <a:lstStyle/>
          <a:p>
            <a:pPr algn="ctr"/>
            <a:endParaRPr sz="1900">
              <a:solidFill>
                <a:schemeClr val="lt1"/>
              </a:solidFill>
            </a:endParaRPr>
          </a:p>
        </p:txBody>
      </p:sp>
      <p:sp>
        <p:nvSpPr>
          <p:cNvPr id="331" name="Google Shape;331;p24"/>
          <p:cNvSpPr/>
          <p:nvPr/>
        </p:nvSpPr>
        <p:spPr>
          <a:xfrm>
            <a:off x="205075" y="6338965"/>
            <a:ext cx="432400" cy="432400"/>
          </a:xfrm>
          <a:prstGeom prst="diamond">
            <a:avLst/>
          </a:prstGeom>
          <a:noFill/>
          <a:ln w="25400" cap="flat" cmpd="sng">
            <a:solidFill>
              <a:schemeClr val="accent3"/>
            </a:solidFill>
            <a:prstDash val="solid"/>
            <a:miter lim="800000"/>
            <a:headEnd type="none" w="sm" len="sm"/>
            <a:tailEnd type="none" w="sm" len="sm"/>
          </a:ln>
        </p:spPr>
        <p:txBody>
          <a:bodyPr spcFirstLastPara="1" wrap="square" lIns="91431" tIns="45699" rIns="91431" bIns="45699" anchor="ctr" anchorCtr="0">
            <a:noAutofit/>
          </a:bodyPr>
          <a:lstStyle/>
          <a:p>
            <a:pPr algn="ctr"/>
            <a:endParaRPr sz="1900">
              <a:solidFill>
                <a:schemeClr val="lt1"/>
              </a:solidFill>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Google Shape;336;p25"/>
          <p:cNvSpPr>
            <a:spLocks noGrp="1"/>
          </p:cNvSpPr>
          <p:nvPr>
            <p:ph type="pic" idx="2"/>
          </p:nvPr>
        </p:nvSpPr>
        <p:spPr>
          <a:xfrm>
            <a:off x="3586877" y="2115101"/>
            <a:ext cx="1816400" cy="2832400"/>
          </a:xfrm>
          <a:prstGeom prst="rect">
            <a:avLst/>
          </a:prstGeom>
        </p:spPr>
        <p:txBody>
          <a:bodyPr spcFirstLastPara="1" wrap="square" lIns="91431" tIns="45699" rIns="91431" bIns="45699" anchor="ctr" anchorCtr="0">
            <a:noAutofit/>
          </a:bodyPr>
          <a:lstStyle/>
          <a:p>
            <a:pPr>
              <a:spcBef>
                <a:spcPts val="267"/>
              </a:spcBef>
            </a:pPr>
            <a:endParaRPr/>
          </a:p>
        </p:txBody>
      </p:sp>
      <p:sp>
        <p:nvSpPr>
          <p:cNvPr id="337" name="Google Shape;337;p25"/>
          <p:cNvSpPr>
            <a:spLocks noGrp="1"/>
          </p:cNvSpPr>
          <p:nvPr>
            <p:ph type="pic" idx="3"/>
          </p:nvPr>
        </p:nvSpPr>
        <p:spPr>
          <a:xfrm>
            <a:off x="6816063" y="2096155"/>
            <a:ext cx="1816400" cy="2832400"/>
          </a:xfrm>
          <a:prstGeom prst="rect">
            <a:avLst/>
          </a:prstGeom>
        </p:spPr>
        <p:txBody>
          <a:bodyPr spcFirstLastPara="1" wrap="square" lIns="91431" tIns="45699" rIns="91431" bIns="45699" anchor="ctr" anchorCtr="0">
            <a:noAutofit/>
          </a:bodyPr>
          <a:lstStyle/>
          <a:p>
            <a:pPr>
              <a:spcBef>
                <a:spcPts val="267"/>
              </a:spcBef>
            </a:pPr>
            <a:endParaRPr/>
          </a:p>
        </p:txBody>
      </p:sp>
      <p:sp>
        <p:nvSpPr>
          <p:cNvPr id="338" name="Google Shape;338;p25"/>
          <p:cNvSpPr txBox="1">
            <a:spLocks noGrp="1"/>
          </p:cNvSpPr>
          <p:nvPr>
            <p:ph type="body" idx="1"/>
          </p:nvPr>
        </p:nvSpPr>
        <p:spPr>
          <a:xfrm>
            <a:off x="309396" y="400043"/>
            <a:ext cx="11573200" cy="724400"/>
          </a:xfrm>
          <a:prstGeom prst="rect">
            <a:avLst/>
          </a:prstGeom>
          <a:noFill/>
          <a:ln>
            <a:noFill/>
          </a:ln>
        </p:spPr>
        <p:txBody>
          <a:bodyPr spcFirstLastPara="1" wrap="square" lIns="91431" tIns="45699" rIns="91431" bIns="45699" anchor="ctr" anchorCtr="0">
            <a:noAutofit/>
          </a:bodyPr>
          <a:lstStyle/>
          <a:p>
            <a:pPr marL="0" indent="0">
              <a:spcBef>
                <a:spcPts val="0"/>
              </a:spcBef>
              <a:buSzPts val="4100"/>
            </a:pPr>
            <a:r>
              <a:rPr lang="en" sz="2900" b="1" dirty="0">
                <a:latin typeface="Nunito"/>
                <a:ea typeface="Nunito"/>
                <a:cs typeface="Nunito"/>
                <a:sym typeface="Nunito"/>
              </a:rPr>
              <a:t>OUTPUT</a:t>
            </a:r>
            <a:endParaRPr sz="2900" b="1">
              <a:latin typeface="Nunito"/>
              <a:ea typeface="Nunito"/>
              <a:cs typeface="Nunito"/>
              <a:sym typeface="Nunito"/>
            </a:endParaRPr>
          </a:p>
        </p:txBody>
      </p:sp>
      <p:pic>
        <p:nvPicPr>
          <p:cNvPr id="339" name="Google Shape;339;p25"/>
          <p:cNvPicPr preferRelativeResize="0"/>
          <p:nvPr/>
        </p:nvPicPr>
        <p:blipFill rotWithShape="1">
          <a:blip r:embed="rId3">
            <a:alphaModFix/>
          </a:blip>
          <a:srcRect/>
          <a:stretch/>
        </p:blipFill>
        <p:spPr>
          <a:xfrm>
            <a:off x="638927" y="1504405"/>
            <a:ext cx="2686400" cy="2664400"/>
          </a:xfrm>
          <a:prstGeom prst="rect">
            <a:avLst/>
          </a:prstGeom>
          <a:noFill/>
          <a:ln>
            <a:noFill/>
          </a:ln>
        </p:spPr>
      </p:pic>
      <p:sp>
        <p:nvSpPr>
          <p:cNvPr id="340" name="Google Shape;340;p25"/>
          <p:cNvSpPr txBox="1"/>
          <p:nvPr/>
        </p:nvSpPr>
        <p:spPr>
          <a:xfrm>
            <a:off x="168219" y="4304933"/>
            <a:ext cx="2882800" cy="338400"/>
          </a:xfrm>
          <a:prstGeom prst="rect">
            <a:avLst/>
          </a:prstGeom>
          <a:noFill/>
          <a:ln>
            <a:noFill/>
          </a:ln>
        </p:spPr>
        <p:txBody>
          <a:bodyPr spcFirstLastPara="1" wrap="square" lIns="91431" tIns="45699" rIns="91431" bIns="45699" anchor="ctr" anchorCtr="0">
            <a:spAutoFit/>
          </a:bodyPr>
          <a:lstStyle/>
          <a:p>
            <a:pPr algn="r"/>
            <a:r>
              <a:rPr lang="en" sz="1600" b="1" dirty="0">
                <a:solidFill>
                  <a:schemeClr val="accent2"/>
                </a:solidFill>
              </a:rPr>
              <a:t>OUTPUT FOR BAR CHART</a:t>
            </a:r>
            <a:endParaRPr sz="1600" b="1">
              <a:solidFill>
                <a:schemeClr val="accent2"/>
              </a:solidFill>
            </a:endParaRPr>
          </a:p>
        </p:txBody>
      </p:sp>
      <p:pic>
        <p:nvPicPr>
          <p:cNvPr id="341" name="Google Shape;341;p25"/>
          <p:cNvPicPr preferRelativeResize="0"/>
          <p:nvPr/>
        </p:nvPicPr>
        <p:blipFill rotWithShape="1">
          <a:blip r:embed="rId4">
            <a:alphaModFix/>
          </a:blip>
          <a:srcRect/>
          <a:stretch/>
        </p:blipFill>
        <p:spPr>
          <a:xfrm>
            <a:off x="9046907" y="1504405"/>
            <a:ext cx="2686400" cy="2664400"/>
          </a:xfrm>
          <a:prstGeom prst="rect">
            <a:avLst/>
          </a:prstGeom>
          <a:noFill/>
          <a:ln>
            <a:noFill/>
          </a:ln>
        </p:spPr>
      </p:pic>
      <p:sp>
        <p:nvSpPr>
          <p:cNvPr id="342" name="Google Shape;342;p25"/>
          <p:cNvSpPr txBox="1"/>
          <p:nvPr/>
        </p:nvSpPr>
        <p:spPr>
          <a:xfrm>
            <a:off x="9168545" y="4304933"/>
            <a:ext cx="2686400" cy="338400"/>
          </a:xfrm>
          <a:prstGeom prst="rect">
            <a:avLst/>
          </a:prstGeom>
          <a:noFill/>
          <a:ln>
            <a:noFill/>
          </a:ln>
        </p:spPr>
        <p:txBody>
          <a:bodyPr spcFirstLastPara="1" wrap="square" lIns="91431" tIns="45699" rIns="91431" bIns="45699" anchor="ctr" anchorCtr="0">
            <a:spAutoFit/>
          </a:bodyPr>
          <a:lstStyle/>
          <a:p>
            <a:r>
              <a:rPr lang="en" sz="1600" b="1" dirty="0">
                <a:solidFill>
                  <a:schemeClr val="accent1"/>
                </a:solidFill>
              </a:rPr>
              <a:t>OUTPUT FOR PIE CHART</a:t>
            </a:r>
            <a:endParaRPr sz="1600" b="1">
              <a:solidFill>
                <a:schemeClr val="accent1"/>
              </a:solidFill>
            </a:endParaRPr>
          </a:p>
        </p:txBody>
      </p:sp>
      <p:sp>
        <p:nvSpPr>
          <p:cNvPr id="343" name="Google Shape;343;p25"/>
          <p:cNvSpPr>
            <a:spLocks noGrp="1"/>
          </p:cNvSpPr>
          <p:nvPr>
            <p:ph type="pic" idx="2"/>
          </p:nvPr>
        </p:nvSpPr>
        <p:spPr>
          <a:xfrm>
            <a:off x="3586877" y="2115101"/>
            <a:ext cx="1816400" cy="2832400"/>
          </a:xfrm>
          <a:prstGeom prst="rect">
            <a:avLst/>
          </a:prstGeom>
          <a:solidFill>
            <a:srgbClr val="F2F2F2"/>
          </a:solidFill>
          <a:ln>
            <a:noFill/>
          </a:ln>
        </p:spPr>
        <p:txBody>
          <a:bodyPr spcFirstLastPara="1" wrap="square" lIns="91431" tIns="91431" rIns="91431" bIns="91431" anchor="ctr" anchorCtr="0">
            <a:noAutofit/>
          </a:bodyPr>
          <a:lstStyle/>
          <a:p>
            <a:pPr>
              <a:spcBef>
                <a:spcPts val="267"/>
              </a:spcBef>
            </a:pPr>
            <a:endParaRPr/>
          </a:p>
        </p:txBody>
      </p:sp>
      <p:sp>
        <p:nvSpPr>
          <p:cNvPr id="344" name="Google Shape;344;p25"/>
          <p:cNvSpPr>
            <a:spLocks noGrp="1"/>
          </p:cNvSpPr>
          <p:nvPr>
            <p:ph type="pic" idx="3"/>
          </p:nvPr>
        </p:nvSpPr>
        <p:spPr>
          <a:xfrm>
            <a:off x="6816063" y="2096155"/>
            <a:ext cx="1816400" cy="2832400"/>
          </a:xfrm>
          <a:prstGeom prst="rect">
            <a:avLst/>
          </a:prstGeom>
          <a:solidFill>
            <a:srgbClr val="F2F2F2"/>
          </a:solidFill>
          <a:ln>
            <a:noFill/>
          </a:ln>
        </p:spPr>
        <p:txBody>
          <a:bodyPr spcFirstLastPara="1" wrap="square" lIns="91431" tIns="91431" rIns="91431" bIns="91431" anchor="ctr" anchorCtr="0">
            <a:noAutofit/>
          </a:bodyPr>
          <a:lstStyle/>
          <a:p>
            <a:pPr>
              <a:spcBef>
                <a:spcPts val="267"/>
              </a:spcBef>
            </a:pPr>
            <a:endParaRPr/>
          </a:p>
        </p:txBody>
      </p:sp>
      <p:pic>
        <p:nvPicPr>
          <p:cNvPr id="345" name="Google Shape;345;p25"/>
          <p:cNvPicPr preferRelativeResize="0"/>
          <p:nvPr/>
        </p:nvPicPr>
        <p:blipFill rotWithShape="1">
          <a:blip r:embed="rId5">
            <a:alphaModFix/>
          </a:blip>
          <a:srcRect l="2846" b="2553"/>
          <a:stretch/>
        </p:blipFill>
        <p:spPr>
          <a:xfrm>
            <a:off x="6816067" y="2096168"/>
            <a:ext cx="1816400" cy="2832401"/>
          </a:xfrm>
          <a:prstGeom prst="rect">
            <a:avLst/>
          </a:prstGeom>
          <a:noFill/>
          <a:ln>
            <a:noFill/>
          </a:ln>
        </p:spPr>
      </p:pic>
      <p:pic>
        <p:nvPicPr>
          <p:cNvPr id="346" name="Google Shape;346;p25"/>
          <p:cNvPicPr preferRelativeResize="0"/>
          <p:nvPr/>
        </p:nvPicPr>
        <p:blipFill>
          <a:blip r:embed="rId6">
            <a:alphaModFix/>
          </a:blip>
          <a:stretch>
            <a:fillRect/>
          </a:stretch>
        </p:blipFill>
        <p:spPr>
          <a:xfrm>
            <a:off x="3586867" y="2115100"/>
            <a:ext cx="1816400" cy="2832400"/>
          </a:xfrm>
          <a:prstGeom prst="rect">
            <a:avLst/>
          </a:prstGeom>
          <a:noFill/>
          <a:ln>
            <a:noFill/>
          </a:ln>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26"/>
          <p:cNvSpPr txBox="1">
            <a:spLocks noGrp="1"/>
          </p:cNvSpPr>
          <p:nvPr>
            <p:ph type="body" idx="4294967295"/>
          </p:nvPr>
        </p:nvSpPr>
        <p:spPr>
          <a:xfrm>
            <a:off x="323529" y="123479"/>
            <a:ext cx="11573200" cy="724400"/>
          </a:xfrm>
          <a:prstGeom prst="rect">
            <a:avLst/>
          </a:prstGeom>
          <a:noFill/>
          <a:ln>
            <a:noFill/>
          </a:ln>
        </p:spPr>
        <p:txBody>
          <a:bodyPr spcFirstLastPara="1" wrap="square" lIns="121897" tIns="121897" rIns="121897" bIns="121897" anchor="ctr" anchorCtr="0">
            <a:noAutofit/>
          </a:bodyPr>
          <a:lstStyle/>
          <a:p>
            <a:r>
              <a:rPr lang="en" sz="4400" b="1" dirty="0">
                <a:solidFill>
                  <a:schemeClr val="lt1"/>
                </a:solidFill>
                <a:latin typeface="Nunito"/>
                <a:ea typeface="Nunito"/>
                <a:cs typeface="Nunito"/>
                <a:sym typeface="Nunito"/>
              </a:rPr>
              <a:t>    GPA</a:t>
            </a:r>
            <a:endParaRPr sz="4400" b="1">
              <a:solidFill>
                <a:schemeClr val="lt1"/>
              </a:solidFill>
              <a:latin typeface="Nunito"/>
              <a:ea typeface="Nunito"/>
              <a:cs typeface="Nunito"/>
              <a:sym typeface="Nunito"/>
            </a:endParaRPr>
          </a:p>
        </p:txBody>
      </p:sp>
      <p:sp>
        <p:nvSpPr>
          <p:cNvPr id="352" name="Google Shape;352;p26"/>
          <p:cNvSpPr txBox="1"/>
          <p:nvPr/>
        </p:nvSpPr>
        <p:spPr>
          <a:xfrm>
            <a:off x="8658233" y="945067"/>
            <a:ext cx="2837600" cy="4708935"/>
          </a:xfrm>
          <a:prstGeom prst="rect">
            <a:avLst/>
          </a:prstGeom>
          <a:noFill/>
          <a:ln>
            <a:noFill/>
          </a:ln>
        </p:spPr>
        <p:txBody>
          <a:bodyPr spcFirstLastPara="1" wrap="square" lIns="121897" tIns="121897" rIns="121897" bIns="121897" anchor="t" anchorCtr="0">
            <a:spAutoFit/>
          </a:bodyPr>
          <a:lstStyle/>
          <a:p>
            <a:r>
              <a:rPr lang="en" sz="2900" dirty="0">
                <a:solidFill>
                  <a:srgbClr val="FFFFFF"/>
                </a:solidFill>
              </a:rPr>
              <a:t>This integrant contains the information about the faculties branch i.e. whether a particular faculty is from SCSE or SASL or SEEE.</a:t>
            </a:r>
            <a:endParaRPr sz="2900">
              <a:solidFill>
                <a:srgbClr val="FFFFFF"/>
              </a:solidFill>
            </a:endParaRPr>
          </a:p>
        </p:txBody>
      </p:sp>
      <p:sp>
        <p:nvSpPr>
          <p:cNvPr id="353" name="Google Shape;353;p26"/>
          <p:cNvSpPr txBox="1"/>
          <p:nvPr/>
        </p:nvSpPr>
        <p:spPr>
          <a:xfrm>
            <a:off x="323533" y="3161267"/>
            <a:ext cx="3963019" cy="1754280"/>
          </a:xfrm>
          <a:prstGeom prst="rect">
            <a:avLst/>
          </a:prstGeom>
          <a:noFill/>
          <a:ln>
            <a:noFill/>
          </a:ln>
        </p:spPr>
        <p:txBody>
          <a:bodyPr spcFirstLastPara="1" wrap="square" lIns="121897" tIns="121897" rIns="121897" bIns="121897" anchor="t" anchorCtr="0">
            <a:spAutoFit/>
          </a:bodyPr>
          <a:lstStyle/>
          <a:p>
            <a:r>
              <a:rPr lang="en" dirty="0">
                <a:solidFill>
                  <a:srgbClr val="FFFFFF"/>
                </a:solidFill>
                <a:latin typeface="Comfortaa"/>
                <a:ea typeface="Comfortaa"/>
                <a:cs typeface="Comfortaa"/>
                <a:sym typeface="Comfortaa"/>
              </a:rPr>
              <a:t>In this application, we enter the credits of each subject </a:t>
            </a:r>
            <a:r>
              <a:rPr lang="en" dirty="0">
                <a:solidFill>
                  <a:schemeClr val="lt1"/>
                </a:solidFill>
                <a:latin typeface="Comfortaa"/>
                <a:ea typeface="Comfortaa"/>
                <a:cs typeface="Comfortaa"/>
                <a:sym typeface="Comfortaa"/>
              </a:rPr>
              <a:t>of that particular semester </a:t>
            </a:r>
            <a:r>
              <a:rPr lang="en" dirty="0">
                <a:solidFill>
                  <a:srgbClr val="FFFFFF"/>
                </a:solidFill>
                <a:latin typeface="Comfortaa"/>
                <a:ea typeface="Comfortaa"/>
                <a:cs typeface="Comfortaa"/>
                <a:sym typeface="Comfortaa"/>
              </a:rPr>
              <a:t>and the grade achieved in those subjects and the GPA of that semester is displayed as output.</a:t>
            </a:r>
            <a:endParaRPr>
              <a:solidFill>
                <a:srgbClr val="FFFFFF"/>
              </a:solidFill>
              <a:latin typeface="Comfortaa"/>
              <a:ea typeface="Comfortaa"/>
              <a:cs typeface="Comfortaa"/>
              <a:sym typeface="Comfortaa"/>
            </a:endParaRPr>
          </a:p>
          <a:p>
            <a:endParaRPr b="1">
              <a:solidFill>
                <a:srgbClr val="FFFFFF"/>
              </a:solidFill>
              <a:latin typeface="Comfortaa"/>
              <a:ea typeface="Comfortaa"/>
              <a:cs typeface="Comfortaa"/>
              <a:sym typeface="Comfortaa"/>
            </a:endParaRPr>
          </a:p>
          <a:p>
            <a:r>
              <a:rPr lang="en" b="1" dirty="0">
                <a:solidFill>
                  <a:srgbClr val="FFFFFF"/>
                </a:solidFill>
                <a:latin typeface="Comfortaa"/>
                <a:ea typeface="Comfortaa"/>
                <a:cs typeface="Comfortaa"/>
                <a:sym typeface="Comfortaa"/>
              </a:rPr>
              <a:t>GPA = Sum of ( </a:t>
            </a:r>
            <a:r>
              <a:rPr lang="en" b="1" dirty="0" smtClean="0">
                <a:solidFill>
                  <a:srgbClr val="FFFFFF"/>
                </a:solidFill>
                <a:latin typeface="Comfortaa"/>
                <a:ea typeface="Comfortaa"/>
                <a:cs typeface="Comfortaa"/>
                <a:sym typeface="Comfortaa"/>
              </a:rPr>
              <a:t>course credit </a:t>
            </a:r>
            <a:r>
              <a:rPr lang="en" b="1" dirty="0">
                <a:solidFill>
                  <a:srgbClr val="FFFFFF"/>
                </a:solidFill>
                <a:latin typeface="Comfortaa"/>
                <a:ea typeface="Comfortaa"/>
                <a:cs typeface="Comfortaa"/>
                <a:sym typeface="Comfortaa"/>
              </a:rPr>
              <a:t>* grade point ) / sum of credits</a:t>
            </a:r>
            <a:endParaRPr b="1">
              <a:solidFill>
                <a:srgbClr val="FFFFFF"/>
              </a:solidFill>
              <a:latin typeface="Comfortaa"/>
              <a:ea typeface="Comfortaa"/>
              <a:cs typeface="Comfortaa"/>
              <a:sym typeface="Comfortaa"/>
            </a:endParaRPr>
          </a:p>
        </p:txBody>
      </p:sp>
      <p:sp>
        <p:nvSpPr>
          <p:cNvPr id="354" name="Google Shape;354;p26"/>
          <p:cNvSpPr txBox="1"/>
          <p:nvPr/>
        </p:nvSpPr>
        <p:spPr>
          <a:xfrm>
            <a:off x="323533" y="2507967"/>
            <a:ext cx="4539200" cy="595200"/>
          </a:xfrm>
          <a:prstGeom prst="rect">
            <a:avLst/>
          </a:prstGeom>
          <a:noFill/>
          <a:ln>
            <a:noFill/>
          </a:ln>
        </p:spPr>
        <p:txBody>
          <a:bodyPr spcFirstLastPara="1" wrap="square" lIns="121897" tIns="121897" rIns="121897" bIns="121897" anchor="t" anchorCtr="0">
            <a:spAutoFit/>
          </a:bodyPr>
          <a:lstStyle/>
          <a:p>
            <a:r>
              <a:rPr lang="en" sz="2300" dirty="0">
                <a:solidFill>
                  <a:srgbClr val="1BD099"/>
                </a:solidFill>
              </a:rPr>
              <a:t>CALCULATION:</a:t>
            </a:r>
            <a:endParaRPr sz="2300">
              <a:solidFill>
                <a:srgbClr val="1BD099"/>
              </a:solidFill>
            </a:endParaRPr>
          </a:p>
        </p:txBody>
      </p:sp>
      <p:sp>
        <p:nvSpPr>
          <p:cNvPr id="355" name="Google Shape;355;p26"/>
          <p:cNvSpPr>
            <a:spLocks noGrp="1"/>
          </p:cNvSpPr>
          <p:nvPr>
            <p:ph type="pic" idx="2"/>
          </p:nvPr>
        </p:nvSpPr>
        <p:spPr>
          <a:xfrm>
            <a:off x="4924927" y="0"/>
            <a:ext cx="7267200" cy="6858000"/>
          </a:xfrm>
          <a:prstGeom prst="rect">
            <a:avLst/>
          </a:prstGeom>
          <a:solidFill>
            <a:srgbClr val="FFD966"/>
          </a:solidFill>
        </p:spPr>
        <p:txBody>
          <a:bodyPr spcFirstLastPara="1" wrap="square" lIns="91431" tIns="45699" rIns="91431" bIns="45699" anchor="ctr" anchorCtr="0">
            <a:noAutofit/>
          </a:bodyPr>
          <a:lstStyle/>
          <a:p>
            <a:pPr algn="l">
              <a:spcBef>
                <a:spcPts val="0"/>
              </a:spcBef>
            </a:pPr>
            <a:endParaRPr sz="1300"/>
          </a:p>
          <a:p>
            <a:pPr algn="l">
              <a:spcBef>
                <a:spcPts val="1067"/>
              </a:spcBef>
            </a:pPr>
            <a:endParaRPr/>
          </a:p>
          <a:p>
            <a:pPr algn="l">
              <a:spcBef>
                <a:spcPts val="1067"/>
              </a:spcBef>
              <a:buClr>
                <a:schemeClr val="dk1"/>
              </a:buClr>
              <a:buSzPts val="1100"/>
            </a:pPr>
            <a:endParaRPr/>
          </a:p>
          <a:p>
            <a:pPr algn="l">
              <a:spcBef>
                <a:spcPts val="1067"/>
              </a:spcBef>
            </a:pPr>
            <a:endParaRPr/>
          </a:p>
          <a:p>
            <a:pPr algn="l">
              <a:spcBef>
                <a:spcPts val="1067"/>
              </a:spcBef>
              <a:buClr>
                <a:schemeClr val="dk1"/>
              </a:buClr>
              <a:buSzPts val="1100"/>
            </a:pPr>
            <a:endParaRPr/>
          </a:p>
        </p:txBody>
      </p:sp>
      <p:sp>
        <p:nvSpPr>
          <p:cNvPr id="356" name="Google Shape;356;p26"/>
          <p:cNvSpPr txBox="1"/>
          <p:nvPr/>
        </p:nvSpPr>
        <p:spPr>
          <a:xfrm>
            <a:off x="384533" y="932900"/>
            <a:ext cx="3426000" cy="1490000"/>
          </a:xfrm>
          <a:prstGeom prst="rect">
            <a:avLst/>
          </a:prstGeom>
          <a:noFill/>
          <a:ln>
            <a:noFill/>
          </a:ln>
        </p:spPr>
        <p:txBody>
          <a:bodyPr spcFirstLastPara="1" wrap="square" lIns="121897" tIns="121897" rIns="121897" bIns="121897" anchor="t" anchorCtr="0">
            <a:noAutofit/>
          </a:bodyPr>
          <a:lstStyle/>
          <a:p>
            <a:r>
              <a:rPr lang="en" sz="2000" dirty="0">
                <a:solidFill>
                  <a:schemeClr val="lt1"/>
                </a:solidFill>
                <a:latin typeface="Comfortaa"/>
                <a:ea typeface="Comfortaa"/>
                <a:cs typeface="Comfortaa"/>
                <a:sym typeface="Comfortaa"/>
              </a:rPr>
              <a:t>This integrant calculates the GPA of the student of a particular semester.</a:t>
            </a:r>
            <a:endParaRPr sz="1300">
              <a:solidFill>
                <a:srgbClr val="FFFFFF"/>
              </a:solidFill>
              <a:latin typeface="Comfortaa"/>
              <a:ea typeface="Comfortaa"/>
              <a:cs typeface="Comfortaa"/>
              <a:sym typeface="Comfortaa"/>
            </a:endParaRPr>
          </a:p>
        </p:txBody>
      </p:sp>
      <p:sp>
        <p:nvSpPr>
          <p:cNvPr id="357" name="Google Shape;357;p26"/>
          <p:cNvSpPr/>
          <p:nvPr/>
        </p:nvSpPr>
        <p:spPr>
          <a:xfrm>
            <a:off x="205075" y="6338965"/>
            <a:ext cx="432400" cy="432400"/>
          </a:xfrm>
          <a:prstGeom prst="diamond">
            <a:avLst/>
          </a:prstGeom>
          <a:noFill/>
          <a:ln w="25400" cap="flat" cmpd="sng">
            <a:solidFill>
              <a:schemeClr val="accent3"/>
            </a:solidFill>
            <a:prstDash val="solid"/>
            <a:miter lim="800000"/>
            <a:headEnd type="none" w="sm" len="sm"/>
            <a:tailEnd type="none" w="sm" len="sm"/>
          </a:ln>
        </p:spPr>
        <p:txBody>
          <a:bodyPr spcFirstLastPara="1" wrap="square" lIns="91431" tIns="45699" rIns="91431" bIns="45699" anchor="ctr" anchorCtr="0">
            <a:noAutofit/>
          </a:bodyPr>
          <a:lstStyle/>
          <a:p>
            <a:pPr algn="ctr"/>
            <a:endParaRPr sz="1900">
              <a:solidFill>
                <a:schemeClr val="lt1"/>
              </a:solidFill>
            </a:endParaRPr>
          </a:p>
        </p:txBody>
      </p:sp>
      <p:sp>
        <p:nvSpPr>
          <p:cNvPr id="358" name="Google Shape;358;p26"/>
          <p:cNvSpPr/>
          <p:nvPr/>
        </p:nvSpPr>
        <p:spPr>
          <a:xfrm>
            <a:off x="203061" y="267483"/>
            <a:ext cx="436400" cy="436400"/>
          </a:xfrm>
          <a:prstGeom prst="diamond">
            <a:avLst/>
          </a:prstGeom>
          <a:noFill/>
          <a:ln w="25400" cap="flat" cmpd="sng">
            <a:solidFill>
              <a:schemeClr val="accent2"/>
            </a:solidFill>
            <a:prstDash val="solid"/>
            <a:miter lim="800000"/>
            <a:headEnd type="none" w="sm" len="sm"/>
            <a:tailEnd type="none" w="sm" len="sm"/>
          </a:ln>
        </p:spPr>
        <p:txBody>
          <a:bodyPr spcFirstLastPara="1" wrap="square" lIns="91431" tIns="45699" rIns="91431" bIns="45699" anchor="ctr" anchorCtr="0">
            <a:noAutofit/>
          </a:bodyPr>
          <a:lstStyle/>
          <a:p>
            <a:pPr algn="ctr"/>
            <a:endParaRPr sz="1900">
              <a:solidFill>
                <a:schemeClr val="lt1"/>
              </a:solidFill>
            </a:endParaRPr>
          </a:p>
        </p:txBody>
      </p:sp>
      <p:sp>
        <p:nvSpPr>
          <p:cNvPr id="359" name="Google Shape;359;p26"/>
          <p:cNvSpPr/>
          <p:nvPr/>
        </p:nvSpPr>
        <p:spPr>
          <a:xfrm>
            <a:off x="4330319" y="2689632"/>
            <a:ext cx="436400" cy="436400"/>
          </a:xfrm>
          <a:prstGeom prst="diamond">
            <a:avLst/>
          </a:prstGeom>
          <a:noFill/>
          <a:ln w="25400" cap="flat" cmpd="sng">
            <a:solidFill>
              <a:schemeClr val="accent5"/>
            </a:solidFill>
            <a:prstDash val="solid"/>
            <a:miter lim="800000"/>
            <a:headEnd type="none" w="sm" len="sm"/>
            <a:tailEnd type="none" w="sm" len="sm"/>
          </a:ln>
        </p:spPr>
        <p:txBody>
          <a:bodyPr spcFirstLastPara="1" wrap="square" lIns="91431" tIns="45699" rIns="91431" bIns="45699" anchor="ctr" anchorCtr="0">
            <a:noAutofit/>
          </a:bodyPr>
          <a:lstStyle/>
          <a:p>
            <a:pPr algn="ctr"/>
            <a:endParaRPr sz="1900">
              <a:solidFill>
                <a:schemeClr val="lt1"/>
              </a:solidFill>
            </a:endParaRPr>
          </a:p>
        </p:txBody>
      </p:sp>
      <p:sp>
        <p:nvSpPr>
          <p:cNvPr id="360" name="Google Shape;360;p26"/>
          <p:cNvSpPr txBox="1"/>
          <p:nvPr/>
        </p:nvSpPr>
        <p:spPr>
          <a:xfrm>
            <a:off x="5381967" y="123467"/>
            <a:ext cx="1857200" cy="574800"/>
          </a:xfrm>
          <a:prstGeom prst="rect">
            <a:avLst/>
          </a:prstGeom>
          <a:noFill/>
          <a:ln>
            <a:noFill/>
          </a:ln>
        </p:spPr>
        <p:txBody>
          <a:bodyPr spcFirstLastPara="1" wrap="square" lIns="121897" tIns="121897" rIns="121897" bIns="121897" anchor="t" anchorCtr="0">
            <a:spAutoFit/>
          </a:bodyPr>
          <a:lstStyle/>
          <a:p>
            <a:r>
              <a:rPr lang="en" sz="2100" b="1" dirty="0"/>
              <a:t>CODE</a:t>
            </a:r>
            <a:r>
              <a:rPr lang="en" b="1" dirty="0"/>
              <a:t>:-</a:t>
            </a:r>
            <a:endParaRPr b="1"/>
          </a:p>
        </p:txBody>
      </p:sp>
      <p:sp>
        <p:nvSpPr>
          <p:cNvPr id="361" name="Google Shape;361;p26"/>
          <p:cNvSpPr txBox="1"/>
          <p:nvPr/>
        </p:nvSpPr>
        <p:spPr>
          <a:xfrm>
            <a:off x="5314967" y="607766"/>
            <a:ext cx="6766800" cy="6771038"/>
          </a:xfrm>
          <a:prstGeom prst="rect">
            <a:avLst/>
          </a:prstGeom>
          <a:noFill/>
          <a:ln>
            <a:noFill/>
          </a:ln>
        </p:spPr>
        <p:txBody>
          <a:bodyPr spcFirstLastPara="1" wrap="square" lIns="121897" tIns="121897" rIns="121897" bIns="121897" anchor="t" anchorCtr="0">
            <a:spAutoFit/>
          </a:bodyPr>
          <a:lstStyle/>
          <a:p>
            <a:pPr>
              <a:spcBef>
                <a:spcPts val="1067"/>
              </a:spcBef>
              <a:buClr>
                <a:schemeClr val="dk1"/>
              </a:buClr>
              <a:buSzPts val="1100"/>
            </a:pPr>
            <a:r>
              <a:rPr lang="en" sz="1600" dirty="0">
                <a:solidFill>
                  <a:srgbClr val="3F3F3F"/>
                </a:solidFill>
              </a:rPr>
              <a:t>int N1=0;</a:t>
            </a:r>
            <a:endParaRPr sz="1600">
              <a:solidFill>
                <a:srgbClr val="3F3F3F"/>
              </a:solidFill>
            </a:endParaRPr>
          </a:p>
          <a:p>
            <a:pPr>
              <a:buClr>
                <a:schemeClr val="dk1"/>
              </a:buClr>
              <a:buSzPts val="1100"/>
            </a:pPr>
            <a:r>
              <a:rPr lang="en" sz="1600" dirty="0">
                <a:solidFill>
                  <a:srgbClr val="3F3F3F"/>
                </a:solidFill>
              </a:rPr>
              <a:t>if(t15.getText().toString().equals("S"))      {       N1=10;     }</a:t>
            </a:r>
            <a:endParaRPr sz="1600">
              <a:solidFill>
                <a:srgbClr val="3F3F3F"/>
              </a:solidFill>
            </a:endParaRPr>
          </a:p>
          <a:p>
            <a:pPr>
              <a:buClr>
                <a:schemeClr val="dk1"/>
              </a:buClr>
              <a:buSzPts val="1100"/>
            </a:pPr>
            <a:r>
              <a:rPr lang="en" sz="1600" dirty="0">
                <a:solidFill>
                  <a:srgbClr val="3F3F3F"/>
                </a:solidFill>
              </a:rPr>
              <a:t>if(t15.getText().toString().equals("A"))      {       N1=9;       }</a:t>
            </a:r>
            <a:endParaRPr sz="1600">
              <a:solidFill>
                <a:srgbClr val="3F3F3F"/>
              </a:solidFill>
            </a:endParaRPr>
          </a:p>
          <a:p>
            <a:pPr>
              <a:buClr>
                <a:schemeClr val="dk1"/>
              </a:buClr>
              <a:buSzPts val="1100"/>
            </a:pPr>
            <a:r>
              <a:rPr lang="en" sz="1600" dirty="0">
                <a:solidFill>
                  <a:srgbClr val="3F3F3F"/>
                </a:solidFill>
              </a:rPr>
              <a:t>if(t15.getText().toString().equals("B"))      {       N1=8;       }</a:t>
            </a:r>
            <a:endParaRPr sz="1600">
              <a:solidFill>
                <a:srgbClr val="3F3F3F"/>
              </a:solidFill>
            </a:endParaRPr>
          </a:p>
          <a:p>
            <a:pPr>
              <a:buClr>
                <a:schemeClr val="dk1"/>
              </a:buClr>
              <a:buSzPts val="1100"/>
            </a:pPr>
            <a:r>
              <a:rPr lang="en" sz="1600" dirty="0">
                <a:solidFill>
                  <a:srgbClr val="3F3F3F"/>
                </a:solidFill>
              </a:rPr>
              <a:t>if(t15.getText().toString().equals("C"))      {       N1=7;       }</a:t>
            </a:r>
            <a:endParaRPr sz="1600">
              <a:solidFill>
                <a:srgbClr val="3F3F3F"/>
              </a:solidFill>
            </a:endParaRPr>
          </a:p>
          <a:p>
            <a:pPr>
              <a:buClr>
                <a:schemeClr val="dk1"/>
              </a:buClr>
              <a:buSzPts val="1100"/>
            </a:pPr>
            <a:r>
              <a:rPr lang="en" sz="1600" dirty="0">
                <a:solidFill>
                  <a:srgbClr val="3F3F3F"/>
                </a:solidFill>
              </a:rPr>
              <a:t>if(t15.getText().toString().equals("D"))      {       N1=6;       }</a:t>
            </a:r>
            <a:endParaRPr sz="1600">
              <a:solidFill>
                <a:srgbClr val="3F3F3F"/>
              </a:solidFill>
            </a:endParaRPr>
          </a:p>
          <a:p>
            <a:pPr>
              <a:buClr>
                <a:schemeClr val="dk1"/>
              </a:buClr>
              <a:buSzPts val="1100"/>
            </a:pPr>
            <a:r>
              <a:rPr lang="en" sz="1600" dirty="0">
                <a:solidFill>
                  <a:srgbClr val="3F3F3F"/>
                </a:solidFill>
              </a:rPr>
              <a:t>if(t15.getText().toString().equals("E"))      {       N1=5;       }</a:t>
            </a:r>
            <a:endParaRPr sz="1600">
              <a:solidFill>
                <a:srgbClr val="3F3F3F"/>
              </a:solidFill>
            </a:endParaRPr>
          </a:p>
          <a:p>
            <a:pPr>
              <a:buClr>
                <a:schemeClr val="dk1"/>
              </a:buClr>
              <a:buSzPts val="1100"/>
            </a:pPr>
            <a:r>
              <a:rPr lang="en" sz="1600" dirty="0">
                <a:solidFill>
                  <a:srgbClr val="3F3F3F"/>
                </a:solidFill>
              </a:rPr>
              <a:t>if(t15.getText().toString().equals("F"))      {       N1=0;       }</a:t>
            </a:r>
            <a:endParaRPr sz="1600">
              <a:solidFill>
                <a:srgbClr val="3F3F3F"/>
              </a:solidFill>
            </a:endParaRPr>
          </a:p>
          <a:p>
            <a:pPr>
              <a:buClr>
                <a:schemeClr val="dk1"/>
              </a:buClr>
              <a:buSzPts val="1100"/>
            </a:pPr>
            <a:r>
              <a:rPr lang="en" sz="1600" dirty="0">
                <a:solidFill>
                  <a:srgbClr val="3F3F3F"/>
                </a:solidFill>
              </a:rPr>
              <a:t>if(t15.getText().toString().equals("N"))      {       N1=0;       }</a:t>
            </a:r>
            <a:endParaRPr sz="1600">
              <a:solidFill>
                <a:srgbClr val="3F3F3F"/>
              </a:solidFill>
            </a:endParaRPr>
          </a:p>
          <a:p>
            <a:pPr>
              <a:spcBef>
                <a:spcPts val="1067"/>
              </a:spcBef>
              <a:buClr>
                <a:schemeClr val="dk1"/>
              </a:buClr>
              <a:buSzPts val="1100"/>
            </a:pPr>
            <a:r>
              <a:rPr lang="en" sz="1600" dirty="0">
                <a:solidFill>
                  <a:srgbClr val="3F3F3F"/>
                </a:solidFill>
              </a:rPr>
              <a:t>int </a:t>
            </a:r>
            <a:r>
              <a:rPr lang="en" sz="1600" dirty="0" smtClean="0">
                <a:solidFill>
                  <a:srgbClr val="3F3F3F"/>
                </a:solidFill>
              </a:rPr>
              <a:t>num1 </a:t>
            </a:r>
            <a:r>
              <a:rPr lang="en" sz="1600" dirty="0">
                <a:solidFill>
                  <a:srgbClr val="3F3F3F"/>
                </a:solidFill>
              </a:rPr>
              <a:t>=N1*Integer.parseInt(t1.getText().toString());</a:t>
            </a:r>
            <a:endParaRPr sz="1600">
              <a:solidFill>
                <a:srgbClr val="3F3F3F"/>
              </a:solidFill>
            </a:endParaRPr>
          </a:p>
          <a:p>
            <a:pPr>
              <a:spcBef>
                <a:spcPts val="1067"/>
              </a:spcBef>
              <a:buClr>
                <a:schemeClr val="dk1"/>
              </a:buClr>
              <a:buSzPts val="1100"/>
            </a:pPr>
            <a:r>
              <a:rPr lang="en" sz="1600" dirty="0">
                <a:solidFill>
                  <a:srgbClr val="3F3F3F"/>
                </a:solidFill>
              </a:rPr>
              <a:t>float </a:t>
            </a:r>
            <a:r>
              <a:rPr lang="en" sz="1600" dirty="0" smtClean="0">
                <a:solidFill>
                  <a:srgbClr val="3F3F3F"/>
                </a:solidFill>
              </a:rPr>
              <a:t>y </a:t>
            </a:r>
            <a:r>
              <a:rPr lang="en" sz="1600" dirty="0">
                <a:solidFill>
                  <a:srgbClr val="3F3F3F"/>
                </a:solidFill>
              </a:rPr>
              <a:t>= Integer.parseInt(t9.getText().toString()) +Integer.parseInt(t8.getText().toString()) +Integer.parseInt(t7.getText().toString()) +Integer.parseInt(t6.getText().toString()) +Integer.parseInt(t5.getText().toString()) +Integer.parseInt(t4.getText().toString()) +Integer.parseInt(t3.getText().toString()) +Integer.parseInt(t2.getText().toString()) +Integer.parseInt(t1.getText().toString());</a:t>
            </a:r>
            <a:endParaRPr sz="1600">
              <a:solidFill>
                <a:srgbClr val="3F3F3F"/>
              </a:solidFill>
            </a:endParaRPr>
          </a:p>
          <a:p>
            <a:pPr>
              <a:buClr>
                <a:schemeClr val="dk1"/>
              </a:buClr>
              <a:buSzPts val="1100"/>
            </a:pPr>
            <a:r>
              <a:rPr lang="en" sz="1600" dirty="0">
                <a:solidFill>
                  <a:srgbClr val="3F3F3F"/>
                </a:solidFill>
              </a:rPr>
              <a:t>float </a:t>
            </a:r>
            <a:r>
              <a:rPr lang="en" sz="1600" dirty="0" smtClean="0">
                <a:solidFill>
                  <a:srgbClr val="3F3F3F"/>
                </a:solidFill>
              </a:rPr>
              <a:t>z=(</a:t>
            </a:r>
            <a:r>
              <a:rPr lang="en" sz="1600" dirty="0">
                <a:solidFill>
                  <a:srgbClr val="3F3F3F"/>
                </a:solidFill>
              </a:rPr>
              <a:t>num1+ num2+ num3+ num4+ num5+ num6+ num7+ num8+ num9); </a:t>
            </a:r>
            <a:endParaRPr sz="1600">
              <a:solidFill>
                <a:srgbClr val="3F3F3F"/>
              </a:solidFill>
            </a:endParaRPr>
          </a:p>
          <a:p>
            <a:pPr>
              <a:buClr>
                <a:schemeClr val="dk1"/>
              </a:buClr>
              <a:buSzPts val="1100"/>
            </a:pPr>
            <a:r>
              <a:rPr lang="en" sz="1600" dirty="0">
                <a:solidFill>
                  <a:srgbClr val="3F3F3F"/>
                </a:solidFill>
              </a:rPr>
              <a:t>float x </a:t>
            </a:r>
            <a:r>
              <a:rPr lang="en" sz="1600" dirty="0" smtClean="0">
                <a:solidFill>
                  <a:srgbClr val="3F3F3F"/>
                </a:solidFill>
              </a:rPr>
              <a:t>=z/y;</a:t>
            </a:r>
            <a:endParaRPr sz="1600">
              <a:solidFill>
                <a:srgbClr val="3F3F3F"/>
              </a:solidFill>
            </a:endParaRPr>
          </a:p>
          <a:p>
            <a:r>
              <a:rPr lang="en" sz="1600" dirty="0">
                <a:solidFill>
                  <a:srgbClr val="3F3F3F"/>
                </a:solidFill>
              </a:rPr>
              <a:t>tv.setText(Float.toString(x));</a:t>
            </a:r>
            <a:endParaRPr sz="1600">
              <a:solidFill>
                <a:srgbClr val="3F3F3F"/>
              </a:solidFill>
            </a:endParaRPr>
          </a:p>
          <a:p>
            <a:endParaRPr sz="1600">
              <a:solidFill>
                <a:srgbClr val="3F3F3F"/>
              </a:solidFill>
            </a:endParaRPr>
          </a:p>
          <a:p>
            <a:pPr>
              <a:buClr>
                <a:schemeClr val="dk1"/>
              </a:buClr>
              <a:buSzPts val="1100"/>
            </a:pPr>
            <a:endParaRPr sz="1500">
              <a:solidFill>
                <a:srgbClr val="3F3F3F"/>
              </a:solidFill>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6" name="Google Shape;366;p27"/>
          <p:cNvSpPr txBox="1">
            <a:spLocks noGrp="1"/>
          </p:cNvSpPr>
          <p:nvPr>
            <p:ph type="body" idx="1"/>
          </p:nvPr>
        </p:nvSpPr>
        <p:spPr>
          <a:xfrm>
            <a:off x="323529" y="339509"/>
            <a:ext cx="11573200" cy="724400"/>
          </a:xfrm>
          <a:prstGeom prst="rect">
            <a:avLst/>
          </a:prstGeom>
          <a:noFill/>
          <a:ln>
            <a:noFill/>
          </a:ln>
        </p:spPr>
        <p:txBody>
          <a:bodyPr spcFirstLastPara="1" wrap="square" lIns="91431" tIns="45699" rIns="91431" bIns="45699" anchor="ctr" anchorCtr="0">
            <a:noAutofit/>
          </a:bodyPr>
          <a:lstStyle/>
          <a:p>
            <a:pPr marL="0" indent="0">
              <a:spcBef>
                <a:spcPts val="0"/>
              </a:spcBef>
              <a:buSzPts val="4100"/>
            </a:pPr>
            <a:r>
              <a:rPr lang="en" sz="2900" b="1" dirty="0">
                <a:latin typeface="Nunito"/>
                <a:ea typeface="Nunito"/>
                <a:cs typeface="Nunito"/>
                <a:sym typeface="Nunito"/>
              </a:rPr>
              <a:t>OUTPUT</a:t>
            </a:r>
            <a:endParaRPr sz="2900" b="1">
              <a:latin typeface="Nunito"/>
              <a:ea typeface="Nunito"/>
              <a:cs typeface="Nunito"/>
              <a:sym typeface="Nunito"/>
            </a:endParaRPr>
          </a:p>
        </p:txBody>
      </p:sp>
      <p:sp>
        <p:nvSpPr>
          <p:cNvPr id="367" name="Google Shape;367;p27"/>
          <p:cNvSpPr txBox="1"/>
          <p:nvPr/>
        </p:nvSpPr>
        <p:spPr>
          <a:xfrm>
            <a:off x="705267" y="2451433"/>
            <a:ext cx="2374400" cy="2785335"/>
          </a:xfrm>
          <a:prstGeom prst="rect">
            <a:avLst/>
          </a:prstGeom>
          <a:noFill/>
          <a:ln>
            <a:noFill/>
          </a:ln>
        </p:spPr>
        <p:txBody>
          <a:bodyPr spcFirstLastPara="1" wrap="square" lIns="91431" tIns="45699" rIns="91431" bIns="45699" anchor="ctr" anchorCtr="0">
            <a:spAutoFit/>
          </a:bodyPr>
          <a:lstStyle/>
          <a:p>
            <a:pPr algn="ctr"/>
            <a:r>
              <a:rPr lang="en" sz="3500" b="1" dirty="0">
                <a:solidFill>
                  <a:schemeClr val="accent2"/>
                </a:solidFill>
              </a:rPr>
              <a:t>Graphical User Interface</a:t>
            </a:r>
            <a:endParaRPr sz="3500" b="1">
              <a:solidFill>
                <a:schemeClr val="accent2"/>
              </a:solidFill>
            </a:endParaRPr>
          </a:p>
          <a:p>
            <a:pPr algn="ctr"/>
            <a:r>
              <a:rPr lang="en" sz="3500" b="1" dirty="0">
                <a:solidFill>
                  <a:schemeClr val="accent2"/>
                </a:solidFill>
              </a:rPr>
              <a:t> Of GPA </a:t>
            </a:r>
            <a:endParaRPr sz="3500" b="1">
              <a:solidFill>
                <a:schemeClr val="accent2"/>
              </a:solidFill>
            </a:endParaRPr>
          </a:p>
          <a:p>
            <a:pPr algn="r"/>
            <a:endParaRPr sz="3500" b="1">
              <a:solidFill>
                <a:schemeClr val="accent2"/>
              </a:solidFill>
            </a:endParaRPr>
          </a:p>
        </p:txBody>
      </p:sp>
      <p:sp>
        <p:nvSpPr>
          <p:cNvPr id="368" name="Google Shape;368;p27"/>
          <p:cNvSpPr>
            <a:spLocks noGrp="1"/>
          </p:cNvSpPr>
          <p:nvPr>
            <p:ph type="pic" idx="2"/>
          </p:nvPr>
        </p:nvSpPr>
        <p:spPr>
          <a:xfrm>
            <a:off x="3586877" y="2115101"/>
            <a:ext cx="1816400" cy="2832400"/>
          </a:xfrm>
          <a:prstGeom prst="rect">
            <a:avLst/>
          </a:prstGeom>
          <a:solidFill>
            <a:srgbClr val="F2F2F2"/>
          </a:solidFill>
          <a:ln>
            <a:noFill/>
          </a:ln>
        </p:spPr>
        <p:txBody>
          <a:bodyPr spcFirstLastPara="1" wrap="square" lIns="91431" tIns="91431" rIns="91431" bIns="91431" anchor="ctr" anchorCtr="0">
            <a:noAutofit/>
          </a:bodyPr>
          <a:lstStyle/>
          <a:p>
            <a:pPr>
              <a:spcBef>
                <a:spcPts val="267"/>
              </a:spcBef>
            </a:pPr>
            <a:endParaRPr/>
          </a:p>
        </p:txBody>
      </p:sp>
      <p:sp>
        <p:nvSpPr>
          <p:cNvPr id="369" name="Google Shape;369;p27"/>
          <p:cNvSpPr>
            <a:spLocks noGrp="1"/>
          </p:cNvSpPr>
          <p:nvPr>
            <p:ph type="pic" idx="3"/>
          </p:nvPr>
        </p:nvSpPr>
        <p:spPr>
          <a:xfrm>
            <a:off x="6816063" y="2096155"/>
            <a:ext cx="1816400" cy="2832400"/>
          </a:xfrm>
          <a:prstGeom prst="rect">
            <a:avLst/>
          </a:prstGeom>
          <a:solidFill>
            <a:srgbClr val="F2F2F2"/>
          </a:solidFill>
          <a:ln>
            <a:noFill/>
          </a:ln>
        </p:spPr>
        <p:txBody>
          <a:bodyPr spcFirstLastPara="1" wrap="square" lIns="91431" tIns="91431" rIns="91431" bIns="91431" anchor="ctr" anchorCtr="0">
            <a:noAutofit/>
          </a:bodyPr>
          <a:lstStyle/>
          <a:p>
            <a:pPr>
              <a:spcBef>
                <a:spcPts val="267"/>
              </a:spcBef>
            </a:pPr>
            <a:endParaRPr/>
          </a:p>
        </p:txBody>
      </p:sp>
      <p:pic>
        <p:nvPicPr>
          <p:cNvPr id="370" name="Google Shape;370;p27"/>
          <p:cNvPicPr preferRelativeResize="0"/>
          <p:nvPr/>
        </p:nvPicPr>
        <p:blipFill>
          <a:blip r:embed="rId3">
            <a:alphaModFix/>
          </a:blip>
          <a:stretch>
            <a:fillRect/>
          </a:stretch>
        </p:blipFill>
        <p:spPr>
          <a:xfrm>
            <a:off x="3528300" y="2119085"/>
            <a:ext cx="1933600" cy="2799880"/>
          </a:xfrm>
          <a:prstGeom prst="rect">
            <a:avLst/>
          </a:prstGeom>
          <a:noFill/>
          <a:ln>
            <a:noFill/>
          </a:ln>
        </p:spPr>
      </p:pic>
      <p:pic>
        <p:nvPicPr>
          <p:cNvPr id="371" name="Google Shape;371;p27"/>
          <p:cNvPicPr preferRelativeResize="0"/>
          <p:nvPr/>
        </p:nvPicPr>
        <p:blipFill>
          <a:blip r:embed="rId4">
            <a:alphaModFix/>
          </a:blip>
          <a:stretch>
            <a:fillRect/>
          </a:stretch>
        </p:blipFill>
        <p:spPr>
          <a:xfrm>
            <a:off x="6752733" y="2090057"/>
            <a:ext cx="1933600" cy="2828909"/>
          </a:xfrm>
          <a:prstGeom prst="rect">
            <a:avLst/>
          </a:prstGeom>
          <a:noFill/>
          <a:ln>
            <a:noFill/>
          </a:ln>
        </p:spPr>
      </p:pic>
      <p:sp>
        <p:nvSpPr>
          <p:cNvPr id="372" name="Google Shape;372;p27"/>
          <p:cNvSpPr txBox="1"/>
          <p:nvPr/>
        </p:nvSpPr>
        <p:spPr>
          <a:xfrm>
            <a:off x="9264300" y="2505400"/>
            <a:ext cx="2557200" cy="2669915"/>
          </a:xfrm>
          <a:prstGeom prst="rect">
            <a:avLst/>
          </a:prstGeom>
          <a:noFill/>
          <a:ln>
            <a:noFill/>
          </a:ln>
        </p:spPr>
        <p:txBody>
          <a:bodyPr spcFirstLastPara="1" wrap="square" lIns="121897" tIns="121897" rIns="121897" bIns="121897" anchor="t" anchorCtr="0">
            <a:spAutoFit/>
          </a:bodyPr>
          <a:lstStyle/>
          <a:p>
            <a:pPr algn="ctr">
              <a:lnSpc>
                <a:spcPct val="150000"/>
              </a:lnSpc>
            </a:pPr>
            <a:r>
              <a:rPr lang="en" sz="3500" b="1" dirty="0">
                <a:solidFill>
                  <a:schemeClr val="accent2"/>
                </a:solidFill>
              </a:rPr>
              <a:t>Output</a:t>
            </a:r>
            <a:endParaRPr sz="3500" b="1">
              <a:solidFill>
                <a:schemeClr val="accent2"/>
              </a:solidFill>
            </a:endParaRPr>
          </a:p>
          <a:p>
            <a:pPr algn="ctr">
              <a:lnSpc>
                <a:spcPct val="150000"/>
              </a:lnSpc>
            </a:pPr>
            <a:r>
              <a:rPr lang="en" sz="3500" b="1" dirty="0">
                <a:solidFill>
                  <a:schemeClr val="accent2"/>
                </a:solidFill>
              </a:rPr>
              <a:t> Of </a:t>
            </a:r>
            <a:endParaRPr sz="3500" b="1">
              <a:solidFill>
                <a:schemeClr val="accent2"/>
              </a:solidFill>
            </a:endParaRPr>
          </a:p>
          <a:p>
            <a:pPr algn="ctr">
              <a:lnSpc>
                <a:spcPct val="150000"/>
              </a:lnSpc>
            </a:pPr>
            <a:r>
              <a:rPr lang="en" sz="3500" b="1" dirty="0">
                <a:solidFill>
                  <a:schemeClr val="accent2"/>
                </a:solidFill>
              </a:rPr>
              <a:t>GPA</a:t>
            </a:r>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p28"/>
          <p:cNvSpPr txBox="1">
            <a:spLocks noGrp="1"/>
          </p:cNvSpPr>
          <p:nvPr>
            <p:ph type="body" idx="4294967295"/>
          </p:nvPr>
        </p:nvSpPr>
        <p:spPr>
          <a:xfrm>
            <a:off x="323529" y="123479"/>
            <a:ext cx="11573200" cy="724400"/>
          </a:xfrm>
          <a:prstGeom prst="rect">
            <a:avLst/>
          </a:prstGeom>
          <a:noFill/>
          <a:ln>
            <a:noFill/>
          </a:ln>
        </p:spPr>
        <p:txBody>
          <a:bodyPr spcFirstLastPara="1" wrap="square" lIns="121897" tIns="121897" rIns="121897" bIns="121897" anchor="ctr" anchorCtr="0">
            <a:noAutofit/>
          </a:bodyPr>
          <a:lstStyle/>
          <a:p>
            <a:r>
              <a:rPr lang="en" sz="4400" b="1" dirty="0">
                <a:solidFill>
                  <a:schemeClr val="lt1"/>
                </a:solidFill>
                <a:latin typeface="Nunito"/>
                <a:ea typeface="Nunito"/>
                <a:cs typeface="Nunito"/>
                <a:sym typeface="Nunito"/>
              </a:rPr>
              <a:t>    CGPA</a:t>
            </a:r>
            <a:endParaRPr sz="4400" b="1">
              <a:solidFill>
                <a:schemeClr val="lt1"/>
              </a:solidFill>
              <a:latin typeface="Nunito"/>
              <a:ea typeface="Nunito"/>
              <a:cs typeface="Nunito"/>
              <a:sym typeface="Nunito"/>
            </a:endParaRPr>
          </a:p>
        </p:txBody>
      </p:sp>
      <p:sp>
        <p:nvSpPr>
          <p:cNvPr id="378" name="Google Shape;378;p28"/>
          <p:cNvSpPr txBox="1"/>
          <p:nvPr/>
        </p:nvSpPr>
        <p:spPr>
          <a:xfrm>
            <a:off x="8658233" y="945067"/>
            <a:ext cx="2837600" cy="4708935"/>
          </a:xfrm>
          <a:prstGeom prst="rect">
            <a:avLst/>
          </a:prstGeom>
          <a:noFill/>
          <a:ln>
            <a:noFill/>
          </a:ln>
        </p:spPr>
        <p:txBody>
          <a:bodyPr spcFirstLastPara="1" wrap="square" lIns="121897" tIns="121897" rIns="121897" bIns="121897" anchor="t" anchorCtr="0">
            <a:spAutoFit/>
          </a:bodyPr>
          <a:lstStyle/>
          <a:p>
            <a:r>
              <a:rPr lang="en" sz="2900" dirty="0">
                <a:solidFill>
                  <a:srgbClr val="FFFFFF"/>
                </a:solidFill>
              </a:rPr>
              <a:t>This integrant contains the information about the faculties branch i.e. whether a particular faculty is from SCSE or SASL or SEEE.</a:t>
            </a:r>
            <a:endParaRPr sz="2900">
              <a:solidFill>
                <a:srgbClr val="FFFFFF"/>
              </a:solidFill>
            </a:endParaRPr>
          </a:p>
        </p:txBody>
      </p:sp>
      <p:sp>
        <p:nvSpPr>
          <p:cNvPr id="379" name="Google Shape;379;p28"/>
          <p:cNvSpPr txBox="1"/>
          <p:nvPr/>
        </p:nvSpPr>
        <p:spPr>
          <a:xfrm>
            <a:off x="323533" y="3938467"/>
            <a:ext cx="3848800" cy="1538836"/>
          </a:xfrm>
          <a:prstGeom prst="rect">
            <a:avLst/>
          </a:prstGeom>
          <a:noFill/>
          <a:ln>
            <a:noFill/>
          </a:ln>
        </p:spPr>
        <p:txBody>
          <a:bodyPr spcFirstLastPara="1" wrap="square" lIns="121897" tIns="121897" rIns="121897" bIns="121897" anchor="t" anchorCtr="0">
            <a:spAutoFit/>
          </a:bodyPr>
          <a:lstStyle/>
          <a:p>
            <a:r>
              <a:rPr lang="en" dirty="0">
                <a:solidFill>
                  <a:srgbClr val="FFFFFF"/>
                </a:solidFill>
                <a:latin typeface="Comfortaa"/>
                <a:ea typeface="Comfortaa"/>
                <a:cs typeface="Comfortaa"/>
                <a:sym typeface="Comfortaa"/>
              </a:rPr>
              <a:t>In this application, we enter the GPA achieved in each semester and the current CGPA is displayed as output.</a:t>
            </a:r>
            <a:endParaRPr>
              <a:solidFill>
                <a:srgbClr val="FFFFFF"/>
              </a:solidFill>
              <a:latin typeface="Comfortaa"/>
              <a:ea typeface="Comfortaa"/>
              <a:cs typeface="Comfortaa"/>
              <a:sym typeface="Comfortaa"/>
            </a:endParaRPr>
          </a:p>
          <a:p>
            <a:endParaRPr b="1">
              <a:solidFill>
                <a:srgbClr val="FFFFFF"/>
              </a:solidFill>
              <a:latin typeface="Comfortaa"/>
              <a:ea typeface="Comfortaa"/>
              <a:cs typeface="Comfortaa"/>
              <a:sym typeface="Comfortaa"/>
            </a:endParaRPr>
          </a:p>
          <a:p>
            <a:r>
              <a:rPr lang="en" b="1" dirty="0">
                <a:solidFill>
                  <a:srgbClr val="FFFFFF"/>
                </a:solidFill>
                <a:latin typeface="Comfortaa"/>
                <a:ea typeface="Comfortaa"/>
                <a:cs typeface="Comfortaa"/>
                <a:sym typeface="Comfortaa"/>
              </a:rPr>
              <a:t>CGPA = Sum of GPAs / no of semester completed</a:t>
            </a:r>
            <a:endParaRPr b="1">
              <a:solidFill>
                <a:srgbClr val="FFFFFF"/>
              </a:solidFill>
              <a:latin typeface="Comfortaa"/>
              <a:ea typeface="Comfortaa"/>
              <a:cs typeface="Comfortaa"/>
              <a:sym typeface="Comfortaa"/>
            </a:endParaRPr>
          </a:p>
        </p:txBody>
      </p:sp>
      <p:sp>
        <p:nvSpPr>
          <p:cNvPr id="380" name="Google Shape;380;p28"/>
          <p:cNvSpPr txBox="1"/>
          <p:nvPr/>
        </p:nvSpPr>
        <p:spPr>
          <a:xfrm>
            <a:off x="385733" y="3343267"/>
            <a:ext cx="4539200" cy="595200"/>
          </a:xfrm>
          <a:prstGeom prst="rect">
            <a:avLst/>
          </a:prstGeom>
          <a:noFill/>
          <a:ln>
            <a:noFill/>
          </a:ln>
        </p:spPr>
        <p:txBody>
          <a:bodyPr spcFirstLastPara="1" wrap="square" lIns="121897" tIns="121897" rIns="121897" bIns="121897" anchor="t" anchorCtr="0">
            <a:spAutoFit/>
          </a:bodyPr>
          <a:lstStyle/>
          <a:p>
            <a:r>
              <a:rPr lang="en" sz="2300" dirty="0">
                <a:solidFill>
                  <a:srgbClr val="1BD099"/>
                </a:solidFill>
              </a:rPr>
              <a:t>CALCULATION:</a:t>
            </a:r>
            <a:endParaRPr sz="2300">
              <a:solidFill>
                <a:srgbClr val="1BD099"/>
              </a:solidFill>
            </a:endParaRPr>
          </a:p>
        </p:txBody>
      </p:sp>
      <p:sp>
        <p:nvSpPr>
          <p:cNvPr id="381" name="Google Shape;381;p28"/>
          <p:cNvSpPr>
            <a:spLocks noGrp="1"/>
          </p:cNvSpPr>
          <p:nvPr>
            <p:ph type="pic" idx="2"/>
          </p:nvPr>
        </p:nvSpPr>
        <p:spPr>
          <a:xfrm>
            <a:off x="4924927" y="0"/>
            <a:ext cx="7267200" cy="6858000"/>
          </a:xfrm>
          <a:prstGeom prst="rect">
            <a:avLst/>
          </a:prstGeom>
          <a:solidFill>
            <a:srgbClr val="FFD966"/>
          </a:solidFill>
        </p:spPr>
        <p:txBody>
          <a:bodyPr spcFirstLastPara="1" wrap="square" lIns="91431" tIns="45699" rIns="91431" bIns="45699" anchor="ctr" anchorCtr="0">
            <a:noAutofit/>
          </a:bodyPr>
          <a:lstStyle/>
          <a:p>
            <a:pPr algn="l">
              <a:spcBef>
                <a:spcPts val="1067"/>
              </a:spcBef>
            </a:pPr>
            <a:r>
              <a:rPr lang="en" dirty="0"/>
              <a:t>Float num =  (Float.parseFloat(t1.getText().toString()) +Float.parseFloat(t2.getText().toString()) +Float.parseFloat(t3.getText().toString()) +Float.parseFloat(t4.getText().toString()) +Float.parseFloat(t5.getText().toString()) +Float.parseFloat(t6.getText().toString()) +Float.parseFloat(t7.getText().toString()) +Float.parseFloat(t8.getText().toString())) / Integer.parseInt(t.getText().toString());</a:t>
            </a:r>
            <a:endParaRPr/>
          </a:p>
          <a:p>
            <a:pPr algn="l">
              <a:spcBef>
                <a:spcPts val="1067"/>
              </a:spcBef>
            </a:pPr>
            <a:r>
              <a:rPr lang="en" dirty="0"/>
              <a:t>tv.setText(Float.toString(num));</a:t>
            </a:r>
            <a:endParaRPr/>
          </a:p>
          <a:p>
            <a:pPr algn="l">
              <a:spcBef>
                <a:spcPts val="1067"/>
              </a:spcBef>
            </a:pPr>
            <a:r>
              <a:rPr lang="en" dirty="0"/>
              <a:t>Toast.makeText(MainActivity.this,"Result="+num,LENGTH_SHORT).show();</a:t>
            </a:r>
            <a:endParaRPr/>
          </a:p>
          <a:p>
            <a:pPr algn="l">
              <a:spcBef>
                <a:spcPts val="1067"/>
              </a:spcBef>
            </a:pPr>
            <a:r>
              <a:rPr lang="en" dirty="0"/>
              <a:t>Log.d("string","Result="+ num);</a:t>
            </a:r>
            <a:endParaRPr/>
          </a:p>
          <a:p>
            <a:pPr algn="l">
              <a:spcBef>
                <a:spcPts val="1067"/>
              </a:spcBef>
            </a:pPr>
            <a:endParaRPr/>
          </a:p>
          <a:p>
            <a:pPr algn="l">
              <a:spcBef>
                <a:spcPts val="1067"/>
              </a:spcBef>
              <a:buClr>
                <a:schemeClr val="dk1"/>
              </a:buClr>
              <a:buSzPts val="1100"/>
            </a:pPr>
            <a:endParaRPr/>
          </a:p>
        </p:txBody>
      </p:sp>
      <p:sp>
        <p:nvSpPr>
          <p:cNvPr id="382" name="Google Shape;382;p28"/>
          <p:cNvSpPr txBox="1"/>
          <p:nvPr/>
        </p:nvSpPr>
        <p:spPr>
          <a:xfrm>
            <a:off x="454567" y="1017967"/>
            <a:ext cx="3426000" cy="2606400"/>
          </a:xfrm>
          <a:prstGeom prst="rect">
            <a:avLst/>
          </a:prstGeom>
          <a:noFill/>
          <a:ln>
            <a:noFill/>
          </a:ln>
        </p:spPr>
        <p:txBody>
          <a:bodyPr spcFirstLastPara="1" wrap="square" lIns="121897" tIns="121897" rIns="121897" bIns="121897" anchor="t" anchorCtr="0">
            <a:noAutofit/>
          </a:bodyPr>
          <a:lstStyle/>
          <a:p>
            <a:r>
              <a:rPr lang="en" sz="2000" dirty="0">
                <a:solidFill>
                  <a:schemeClr val="lt1"/>
                </a:solidFill>
                <a:latin typeface="Comfortaa"/>
                <a:ea typeface="Comfortaa"/>
                <a:cs typeface="Comfortaa"/>
                <a:sym typeface="Comfortaa"/>
              </a:rPr>
              <a:t>This integrant calculates the CGPA of the student as per the current semester he/she is in.</a:t>
            </a:r>
            <a:endParaRPr sz="1300">
              <a:solidFill>
                <a:srgbClr val="FFFFFF"/>
              </a:solidFill>
              <a:latin typeface="Comfortaa"/>
              <a:ea typeface="Comfortaa"/>
              <a:cs typeface="Comfortaa"/>
              <a:sym typeface="Comfortaa"/>
            </a:endParaRPr>
          </a:p>
        </p:txBody>
      </p:sp>
      <p:sp>
        <p:nvSpPr>
          <p:cNvPr id="383" name="Google Shape;383;p28"/>
          <p:cNvSpPr/>
          <p:nvPr/>
        </p:nvSpPr>
        <p:spPr>
          <a:xfrm>
            <a:off x="205075" y="6338965"/>
            <a:ext cx="432400" cy="432400"/>
          </a:xfrm>
          <a:prstGeom prst="diamond">
            <a:avLst/>
          </a:prstGeom>
          <a:noFill/>
          <a:ln w="25400" cap="flat" cmpd="sng">
            <a:solidFill>
              <a:schemeClr val="accent3"/>
            </a:solidFill>
            <a:prstDash val="solid"/>
            <a:miter lim="800000"/>
            <a:headEnd type="none" w="sm" len="sm"/>
            <a:tailEnd type="none" w="sm" len="sm"/>
          </a:ln>
        </p:spPr>
        <p:txBody>
          <a:bodyPr spcFirstLastPara="1" wrap="square" lIns="91431" tIns="45699" rIns="91431" bIns="45699" anchor="ctr" anchorCtr="0">
            <a:noAutofit/>
          </a:bodyPr>
          <a:lstStyle/>
          <a:p>
            <a:pPr algn="ctr"/>
            <a:endParaRPr sz="1900">
              <a:solidFill>
                <a:schemeClr val="lt1"/>
              </a:solidFill>
            </a:endParaRPr>
          </a:p>
        </p:txBody>
      </p:sp>
      <p:sp>
        <p:nvSpPr>
          <p:cNvPr id="384" name="Google Shape;384;p28"/>
          <p:cNvSpPr/>
          <p:nvPr/>
        </p:nvSpPr>
        <p:spPr>
          <a:xfrm>
            <a:off x="203061" y="267483"/>
            <a:ext cx="436400" cy="436400"/>
          </a:xfrm>
          <a:prstGeom prst="diamond">
            <a:avLst/>
          </a:prstGeom>
          <a:noFill/>
          <a:ln w="25400" cap="flat" cmpd="sng">
            <a:solidFill>
              <a:schemeClr val="accent2"/>
            </a:solidFill>
            <a:prstDash val="solid"/>
            <a:miter lim="800000"/>
            <a:headEnd type="none" w="sm" len="sm"/>
            <a:tailEnd type="none" w="sm" len="sm"/>
          </a:ln>
        </p:spPr>
        <p:txBody>
          <a:bodyPr spcFirstLastPara="1" wrap="square" lIns="91431" tIns="45699" rIns="91431" bIns="45699" anchor="ctr" anchorCtr="0">
            <a:noAutofit/>
          </a:bodyPr>
          <a:lstStyle/>
          <a:p>
            <a:pPr algn="ctr"/>
            <a:endParaRPr sz="1900">
              <a:solidFill>
                <a:schemeClr val="lt1"/>
              </a:solidFill>
            </a:endParaRPr>
          </a:p>
        </p:txBody>
      </p:sp>
      <p:sp>
        <p:nvSpPr>
          <p:cNvPr id="385" name="Google Shape;385;p28"/>
          <p:cNvSpPr/>
          <p:nvPr/>
        </p:nvSpPr>
        <p:spPr>
          <a:xfrm>
            <a:off x="4330319" y="2689632"/>
            <a:ext cx="436400" cy="436400"/>
          </a:xfrm>
          <a:prstGeom prst="diamond">
            <a:avLst/>
          </a:prstGeom>
          <a:noFill/>
          <a:ln w="25400" cap="flat" cmpd="sng">
            <a:solidFill>
              <a:schemeClr val="accent5"/>
            </a:solidFill>
            <a:prstDash val="solid"/>
            <a:miter lim="800000"/>
            <a:headEnd type="none" w="sm" len="sm"/>
            <a:tailEnd type="none" w="sm" len="sm"/>
          </a:ln>
        </p:spPr>
        <p:txBody>
          <a:bodyPr spcFirstLastPara="1" wrap="square" lIns="91431" tIns="45699" rIns="91431" bIns="45699" anchor="ctr" anchorCtr="0">
            <a:noAutofit/>
          </a:bodyPr>
          <a:lstStyle/>
          <a:p>
            <a:pPr algn="ctr"/>
            <a:endParaRPr sz="1900">
              <a:solidFill>
                <a:schemeClr val="lt1"/>
              </a:solidFill>
            </a:endParaRPr>
          </a:p>
        </p:txBody>
      </p:sp>
      <p:sp>
        <p:nvSpPr>
          <p:cNvPr id="386" name="Google Shape;386;p28"/>
          <p:cNvSpPr txBox="1"/>
          <p:nvPr/>
        </p:nvSpPr>
        <p:spPr>
          <a:xfrm>
            <a:off x="5314967" y="218867"/>
            <a:ext cx="1857200" cy="574800"/>
          </a:xfrm>
          <a:prstGeom prst="rect">
            <a:avLst/>
          </a:prstGeom>
          <a:noFill/>
          <a:ln>
            <a:noFill/>
          </a:ln>
        </p:spPr>
        <p:txBody>
          <a:bodyPr spcFirstLastPara="1" wrap="square" lIns="121897" tIns="121897" rIns="121897" bIns="121897" anchor="t" anchorCtr="0">
            <a:spAutoFit/>
          </a:bodyPr>
          <a:lstStyle/>
          <a:p>
            <a:r>
              <a:rPr lang="en" sz="2100" b="1" dirty="0"/>
              <a:t>CODE</a:t>
            </a:r>
            <a:r>
              <a:rPr lang="en" b="1" dirty="0"/>
              <a:t>:-</a:t>
            </a:r>
            <a:endParaRPr b="1"/>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391" name="Google Shape;391;p29"/>
          <p:cNvSpPr txBox="1">
            <a:spLocks noGrp="1"/>
          </p:cNvSpPr>
          <p:nvPr>
            <p:ph type="body" idx="1"/>
          </p:nvPr>
        </p:nvSpPr>
        <p:spPr>
          <a:xfrm>
            <a:off x="323529" y="339509"/>
            <a:ext cx="11573200" cy="724400"/>
          </a:xfrm>
          <a:prstGeom prst="rect">
            <a:avLst/>
          </a:prstGeom>
          <a:noFill/>
          <a:ln>
            <a:noFill/>
          </a:ln>
        </p:spPr>
        <p:txBody>
          <a:bodyPr spcFirstLastPara="1" wrap="square" lIns="91431" tIns="45699" rIns="91431" bIns="45699" anchor="ctr" anchorCtr="0">
            <a:noAutofit/>
          </a:bodyPr>
          <a:lstStyle/>
          <a:p>
            <a:pPr marL="0" indent="0">
              <a:spcBef>
                <a:spcPts val="0"/>
              </a:spcBef>
              <a:buSzPts val="4100"/>
            </a:pPr>
            <a:r>
              <a:rPr lang="en" sz="2900" b="1" dirty="0">
                <a:latin typeface="Nunito"/>
                <a:ea typeface="Nunito"/>
                <a:cs typeface="Nunito"/>
                <a:sym typeface="Nunito"/>
              </a:rPr>
              <a:t>OUTPUT</a:t>
            </a:r>
            <a:endParaRPr sz="2900" b="1">
              <a:latin typeface="Nunito"/>
              <a:ea typeface="Nunito"/>
              <a:cs typeface="Nunito"/>
              <a:sym typeface="Nunito"/>
            </a:endParaRPr>
          </a:p>
        </p:txBody>
      </p:sp>
      <p:sp>
        <p:nvSpPr>
          <p:cNvPr id="392" name="Google Shape;392;p29"/>
          <p:cNvSpPr txBox="1"/>
          <p:nvPr/>
        </p:nvSpPr>
        <p:spPr>
          <a:xfrm>
            <a:off x="705267" y="2451433"/>
            <a:ext cx="2374400" cy="2785335"/>
          </a:xfrm>
          <a:prstGeom prst="rect">
            <a:avLst/>
          </a:prstGeom>
          <a:noFill/>
          <a:ln>
            <a:noFill/>
          </a:ln>
        </p:spPr>
        <p:txBody>
          <a:bodyPr spcFirstLastPara="1" wrap="square" lIns="91431" tIns="45699" rIns="91431" bIns="45699" anchor="ctr" anchorCtr="0">
            <a:spAutoFit/>
          </a:bodyPr>
          <a:lstStyle/>
          <a:p>
            <a:pPr algn="ctr"/>
            <a:r>
              <a:rPr lang="en" sz="3500" b="1" dirty="0">
                <a:solidFill>
                  <a:schemeClr val="accent2"/>
                </a:solidFill>
              </a:rPr>
              <a:t>Graphical User Interface</a:t>
            </a:r>
            <a:endParaRPr sz="3500" b="1">
              <a:solidFill>
                <a:schemeClr val="accent2"/>
              </a:solidFill>
            </a:endParaRPr>
          </a:p>
          <a:p>
            <a:pPr algn="ctr"/>
            <a:r>
              <a:rPr lang="en" sz="3500" b="1" dirty="0">
                <a:solidFill>
                  <a:schemeClr val="accent2"/>
                </a:solidFill>
              </a:rPr>
              <a:t> Of CGPA </a:t>
            </a:r>
            <a:endParaRPr sz="3500" b="1">
              <a:solidFill>
                <a:schemeClr val="accent2"/>
              </a:solidFill>
            </a:endParaRPr>
          </a:p>
          <a:p>
            <a:pPr algn="r"/>
            <a:endParaRPr sz="3500" b="1">
              <a:solidFill>
                <a:schemeClr val="accent2"/>
              </a:solidFill>
            </a:endParaRPr>
          </a:p>
        </p:txBody>
      </p:sp>
      <p:sp>
        <p:nvSpPr>
          <p:cNvPr id="393" name="Google Shape;393;p29"/>
          <p:cNvSpPr>
            <a:spLocks noGrp="1"/>
          </p:cNvSpPr>
          <p:nvPr>
            <p:ph type="pic" idx="2"/>
          </p:nvPr>
        </p:nvSpPr>
        <p:spPr>
          <a:xfrm>
            <a:off x="3586877" y="2115101"/>
            <a:ext cx="1816400" cy="2832400"/>
          </a:xfrm>
          <a:prstGeom prst="rect">
            <a:avLst/>
          </a:prstGeom>
          <a:solidFill>
            <a:srgbClr val="F2F2F2"/>
          </a:solidFill>
          <a:ln>
            <a:noFill/>
          </a:ln>
        </p:spPr>
        <p:txBody>
          <a:bodyPr spcFirstLastPara="1" wrap="square" lIns="91431" tIns="91431" rIns="91431" bIns="91431" anchor="ctr" anchorCtr="0">
            <a:noAutofit/>
          </a:bodyPr>
          <a:lstStyle/>
          <a:p>
            <a:pPr>
              <a:spcBef>
                <a:spcPts val="267"/>
              </a:spcBef>
            </a:pPr>
            <a:endParaRPr/>
          </a:p>
        </p:txBody>
      </p:sp>
      <p:sp>
        <p:nvSpPr>
          <p:cNvPr id="394" name="Google Shape;394;p29"/>
          <p:cNvSpPr>
            <a:spLocks noGrp="1"/>
          </p:cNvSpPr>
          <p:nvPr>
            <p:ph type="pic" idx="3"/>
          </p:nvPr>
        </p:nvSpPr>
        <p:spPr>
          <a:xfrm>
            <a:off x="6816063" y="2096155"/>
            <a:ext cx="1816400" cy="2832400"/>
          </a:xfrm>
          <a:prstGeom prst="rect">
            <a:avLst/>
          </a:prstGeom>
          <a:solidFill>
            <a:srgbClr val="F2F2F2"/>
          </a:solidFill>
          <a:ln>
            <a:noFill/>
          </a:ln>
        </p:spPr>
        <p:txBody>
          <a:bodyPr spcFirstLastPara="1" wrap="square" lIns="91431" tIns="91431" rIns="91431" bIns="91431" anchor="ctr" anchorCtr="0">
            <a:noAutofit/>
          </a:bodyPr>
          <a:lstStyle/>
          <a:p>
            <a:pPr>
              <a:spcBef>
                <a:spcPts val="267"/>
              </a:spcBef>
            </a:pPr>
            <a:endParaRPr/>
          </a:p>
        </p:txBody>
      </p:sp>
      <p:sp>
        <p:nvSpPr>
          <p:cNvPr id="395" name="Google Shape;395;p29"/>
          <p:cNvSpPr txBox="1"/>
          <p:nvPr/>
        </p:nvSpPr>
        <p:spPr>
          <a:xfrm>
            <a:off x="9264300" y="2505400"/>
            <a:ext cx="2557200" cy="2669915"/>
          </a:xfrm>
          <a:prstGeom prst="rect">
            <a:avLst/>
          </a:prstGeom>
          <a:noFill/>
          <a:ln>
            <a:noFill/>
          </a:ln>
        </p:spPr>
        <p:txBody>
          <a:bodyPr spcFirstLastPara="1" wrap="square" lIns="121897" tIns="121897" rIns="121897" bIns="121897" anchor="t" anchorCtr="0">
            <a:spAutoFit/>
          </a:bodyPr>
          <a:lstStyle/>
          <a:p>
            <a:pPr algn="ctr">
              <a:lnSpc>
                <a:spcPct val="150000"/>
              </a:lnSpc>
            </a:pPr>
            <a:r>
              <a:rPr lang="en" sz="3500" b="1" dirty="0">
                <a:solidFill>
                  <a:schemeClr val="accent2"/>
                </a:solidFill>
              </a:rPr>
              <a:t>Output</a:t>
            </a:r>
            <a:endParaRPr sz="3500" b="1">
              <a:solidFill>
                <a:schemeClr val="accent2"/>
              </a:solidFill>
            </a:endParaRPr>
          </a:p>
          <a:p>
            <a:pPr algn="ctr">
              <a:lnSpc>
                <a:spcPct val="150000"/>
              </a:lnSpc>
            </a:pPr>
            <a:r>
              <a:rPr lang="en" sz="3500" b="1" dirty="0">
                <a:solidFill>
                  <a:schemeClr val="accent2"/>
                </a:solidFill>
              </a:rPr>
              <a:t> Of </a:t>
            </a:r>
            <a:endParaRPr sz="3500" b="1">
              <a:solidFill>
                <a:schemeClr val="accent2"/>
              </a:solidFill>
            </a:endParaRPr>
          </a:p>
          <a:p>
            <a:pPr algn="ctr">
              <a:lnSpc>
                <a:spcPct val="150000"/>
              </a:lnSpc>
            </a:pPr>
            <a:r>
              <a:rPr lang="en" sz="3500" b="1" dirty="0">
                <a:solidFill>
                  <a:schemeClr val="accent2"/>
                </a:solidFill>
              </a:rPr>
              <a:t>CGPA</a:t>
            </a:r>
            <a:endParaRPr/>
          </a:p>
        </p:txBody>
      </p:sp>
      <p:pic>
        <p:nvPicPr>
          <p:cNvPr id="396" name="Google Shape;396;p29"/>
          <p:cNvPicPr preferRelativeResize="0"/>
          <p:nvPr/>
        </p:nvPicPr>
        <p:blipFill>
          <a:blip r:embed="rId3">
            <a:alphaModFix/>
          </a:blip>
          <a:stretch>
            <a:fillRect/>
          </a:stretch>
        </p:blipFill>
        <p:spPr>
          <a:xfrm>
            <a:off x="3528267" y="2109410"/>
            <a:ext cx="1933600" cy="2809556"/>
          </a:xfrm>
          <a:prstGeom prst="rect">
            <a:avLst/>
          </a:prstGeom>
          <a:noFill/>
          <a:ln>
            <a:noFill/>
          </a:ln>
        </p:spPr>
      </p:pic>
      <p:pic>
        <p:nvPicPr>
          <p:cNvPr id="397" name="Google Shape;397;p29"/>
          <p:cNvPicPr preferRelativeResize="0"/>
          <p:nvPr/>
        </p:nvPicPr>
        <p:blipFill>
          <a:blip r:embed="rId4">
            <a:alphaModFix/>
          </a:blip>
          <a:stretch>
            <a:fillRect/>
          </a:stretch>
        </p:blipFill>
        <p:spPr>
          <a:xfrm>
            <a:off x="6757467" y="2080382"/>
            <a:ext cx="1933600" cy="2838585"/>
          </a:xfrm>
          <a:prstGeom prst="rect">
            <a:avLst/>
          </a:prstGeom>
          <a:noFill/>
          <a:ln>
            <a:noFill/>
          </a:ln>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31"/>
          <p:cNvSpPr txBox="1"/>
          <p:nvPr/>
        </p:nvSpPr>
        <p:spPr>
          <a:xfrm>
            <a:off x="840287" y="1271618"/>
            <a:ext cx="3914593" cy="769401"/>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None/>
            </a:pPr>
            <a:r>
              <a:rPr lang="en-US" sz="4400" b="1" dirty="0" smtClean="0">
                <a:solidFill>
                  <a:schemeClr val="lt1"/>
                </a:solidFill>
                <a:effectLst>
                  <a:reflection blurRad="6350" stA="50000" endA="300" endPos="50000" dist="29997" dir="5400000" sy="-100000" algn="bl" rotWithShape="0"/>
                </a:effectLst>
                <a:latin typeface="Franklin Gothic Demi" pitchFamily="34" charset="0"/>
                <a:sym typeface="Arial"/>
              </a:rPr>
              <a:t>CONTENTS</a:t>
            </a:r>
            <a:endParaRPr sz="4400" b="1">
              <a:solidFill>
                <a:schemeClr val="lt1"/>
              </a:solidFill>
              <a:effectLst>
                <a:reflection blurRad="6350" stA="50000" endA="300" endPos="50000" dist="29997" dir="5400000" sy="-100000" algn="bl" rotWithShape="0"/>
              </a:effectLst>
              <a:latin typeface="Franklin Gothic Demi" pitchFamily="34" charset="0"/>
              <a:sym typeface="Arial"/>
            </a:endParaRPr>
          </a:p>
        </p:txBody>
      </p:sp>
      <p:grpSp>
        <p:nvGrpSpPr>
          <p:cNvPr id="211" name="Google Shape;211;p31"/>
          <p:cNvGrpSpPr/>
          <p:nvPr/>
        </p:nvGrpSpPr>
        <p:grpSpPr>
          <a:xfrm rot="-5400000" flipH="1">
            <a:off x="2458686" y="4082555"/>
            <a:ext cx="3634011" cy="1097280"/>
            <a:chOff x="8230329" y="5360525"/>
            <a:chExt cx="3634011" cy="1097280"/>
          </a:xfrm>
        </p:grpSpPr>
        <p:sp>
          <p:nvSpPr>
            <p:cNvPr id="212" name="Google Shape;212;p31"/>
            <p:cNvSpPr/>
            <p:nvPr/>
          </p:nvSpPr>
          <p:spPr>
            <a:xfrm flipH="1">
              <a:off x="11772900" y="5360525"/>
              <a:ext cx="91440" cy="109728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13" name="Google Shape;213;p31"/>
            <p:cNvSpPr/>
            <p:nvPr/>
          </p:nvSpPr>
          <p:spPr>
            <a:xfrm flipH="1">
              <a:off x="8230329" y="6366364"/>
              <a:ext cx="3634011" cy="9144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grpSp>
        <p:nvGrpSpPr>
          <p:cNvPr id="214" name="Google Shape;214;p31"/>
          <p:cNvGrpSpPr/>
          <p:nvPr/>
        </p:nvGrpSpPr>
        <p:grpSpPr>
          <a:xfrm rot="5400000" flipH="1">
            <a:off x="-701217" y="1737213"/>
            <a:ext cx="3643536" cy="1106806"/>
            <a:chOff x="8230329" y="5360525"/>
            <a:chExt cx="3643536" cy="1106806"/>
          </a:xfrm>
        </p:grpSpPr>
        <p:sp>
          <p:nvSpPr>
            <p:cNvPr id="215" name="Google Shape;215;p31"/>
            <p:cNvSpPr/>
            <p:nvPr/>
          </p:nvSpPr>
          <p:spPr>
            <a:xfrm flipH="1">
              <a:off x="11782425" y="5360525"/>
              <a:ext cx="91440" cy="109728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16" name="Google Shape;216;p31"/>
            <p:cNvSpPr/>
            <p:nvPr/>
          </p:nvSpPr>
          <p:spPr>
            <a:xfrm flipH="1">
              <a:off x="8230329" y="6375891"/>
              <a:ext cx="3634011" cy="9144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sp>
        <p:nvSpPr>
          <p:cNvPr id="217" name="Google Shape;217;p31"/>
          <p:cNvSpPr/>
          <p:nvPr/>
        </p:nvSpPr>
        <p:spPr>
          <a:xfrm>
            <a:off x="1673954" y="841570"/>
            <a:ext cx="436586" cy="436586"/>
          </a:xfrm>
          <a:prstGeom prst="diamond">
            <a:avLst/>
          </a:prstGeom>
          <a:noFill/>
          <a:ln w="254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18" name="Google Shape;218;p31"/>
          <p:cNvSpPr/>
          <p:nvPr/>
        </p:nvSpPr>
        <p:spPr>
          <a:xfrm>
            <a:off x="4275692" y="3165519"/>
            <a:ext cx="436586" cy="436586"/>
          </a:xfrm>
          <a:prstGeom prst="diamond">
            <a:avLst/>
          </a:prstGeom>
          <a:noFill/>
          <a:ln w="25400" cap="flat" cmpd="sng">
            <a:solidFill>
              <a:srgbClr val="25AA5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19" name="Google Shape;219;p31"/>
          <p:cNvSpPr/>
          <p:nvPr/>
        </p:nvSpPr>
        <p:spPr>
          <a:xfrm>
            <a:off x="2919541" y="5288665"/>
            <a:ext cx="432491" cy="432491"/>
          </a:xfrm>
          <a:prstGeom prst="diamond">
            <a:avLst/>
          </a:prstGeom>
          <a:noFill/>
          <a:ln w="254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20" name="Google Shape;220;p31"/>
          <p:cNvSpPr/>
          <p:nvPr/>
        </p:nvSpPr>
        <p:spPr>
          <a:xfrm>
            <a:off x="721718" y="3675799"/>
            <a:ext cx="436586" cy="436586"/>
          </a:xfrm>
          <a:prstGeom prst="diamond">
            <a:avLst/>
          </a:prstGeom>
          <a:noFill/>
          <a:ln w="25400" cap="flat" cmpd="sng">
            <a:solidFill>
              <a:schemeClr val="accent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nvGrpSpPr>
          <p:cNvPr id="221" name="Google Shape;221;p31"/>
          <p:cNvGrpSpPr/>
          <p:nvPr/>
        </p:nvGrpSpPr>
        <p:grpSpPr>
          <a:xfrm>
            <a:off x="2503016" y="231907"/>
            <a:ext cx="2620319" cy="525185"/>
            <a:chOff x="1612709" y="1258934"/>
            <a:chExt cx="2620319" cy="525185"/>
          </a:xfrm>
        </p:grpSpPr>
        <p:sp>
          <p:nvSpPr>
            <p:cNvPr id="222" name="Google Shape;222;p31"/>
            <p:cNvSpPr/>
            <p:nvPr/>
          </p:nvSpPr>
          <p:spPr>
            <a:xfrm>
              <a:off x="1933814" y="1259577"/>
              <a:ext cx="140381" cy="140381"/>
            </a:xfrm>
            <a:custGeom>
              <a:avLst/>
              <a:gdLst/>
              <a:ahLst/>
              <a:cxnLst/>
              <a:rect l="l" t="t" r="r" b="b"/>
              <a:pathLst>
                <a:path w="76200" h="76200" extrusionOk="0">
                  <a:moveTo>
                    <a:pt x="53340" y="11081"/>
                  </a:moveTo>
                  <a:lnTo>
                    <a:pt x="42863" y="22511"/>
                  </a:lnTo>
                  <a:lnTo>
                    <a:pt x="32385" y="11081"/>
                  </a:lnTo>
                  <a:cubicBezTo>
                    <a:pt x="26670" y="6318"/>
                    <a:pt x="17145" y="6318"/>
                    <a:pt x="11430" y="11081"/>
                  </a:cubicBezTo>
                  <a:cubicBezTo>
                    <a:pt x="5715" y="15843"/>
                    <a:pt x="5715" y="26321"/>
                    <a:pt x="11430" y="31083"/>
                  </a:cubicBezTo>
                  <a:lnTo>
                    <a:pt x="21908" y="41561"/>
                  </a:lnTo>
                  <a:lnTo>
                    <a:pt x="11430" y="52991"/>
                  </a:lnTo>
                  <a:cubicBezTo>
                    <a:pt x="5715" y="58706"/>
                    <a:pt x="5715" y="68231"/>
                    <a:pt x="11430" y="72993"/>
                  </a:cubicBezTo>
                  <a:cubicBezTo>
                    <a:pt x="17145" y="77756"/>
                    <a:pt x="26670" y="79661"/>
                    <a:pt x="32385" y="73946"/>
                  </a:cubicBezTo>
                  <a:lnTo>
                    <a:pt x="42863" y="63468"/>
                  </a:lnTo>
                  <a:lnTo>
                    <a:pt x="53340" y="73946"/>
                  </a:lnTo>
                  <a:cubicBezTo>
                    <a:pt x="59055" y="79661"/>
                    <a:pt x="68580" y="79661"/>
                    <a:pt x="74295" y="73946"/>
                  </a:cubicBezTo>
                  <a:cubicBezTo>
                    <a:pt x="80010" y="68231"/>
                    <a:pt x="80010" y="58706"/>
                    <a:pt x="74295" y="53943"/>
                  </a:cubicBezTo>
                  <a:lnTo>
                    <a:pt x="63818" y="42513"/>
                  </a:lnTo>
                  <a:lnTo>
                    <a:pt x="74295" y="32036"/>
                  </a:lnTo>
                  <a:cubicBezTo>
                    <a:pt x="80010" y="26321"/>
                    <a:pt x="80010" y="16796"/>
                    <a:pt x="74295" y="11081"/>
                  </a:cubicBezTo>
                  <a:cubicBezTo>
                    <a:pt x="68580" y="5366"/>
                    <a:pt x="59055" y="6318"/>
                    <a:pt x="53340" y="11081"/>
                  </a:cubicBezTo>
                  <a:close/>
                </a:path>
              </a:pathLst>
            </a:custGeom>
            <a:solidFill>
              <a:srgbClr val="FFFFFF">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23" name="Google Shape;223;p31"/>
            <p:cNvSpPr/>
            <p:nvPr/>
          </p:nvSpPr>
          <p:spPr>
            <a:xfrm>
              <a:off x="2265942" y="1258934"/>
              <a:ext cx="140381" cy="140381"/>
            </a:xfrm>
            <a:custGeom>
              <a:avLst/>
              <a:gdLst/>
              <a:ahLst/>
              <a:cxnLst/>
              <a:rect l="l" t="t" r="r" b="b"/>
              <a:pathLst>
                <a:path w="76200" h="76200" extrusionOk="0">
                  <a:moveTo>
                    <a:pt x="52388"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24" name="Google Shape;224;p31"/>
            <p:cNvSpPr/>
            <p:nvPr/>
          </p:nvSpPr>
          <p:spPr>
            <a:xfrm>
              <a:off x="2598070" y="1258934"/>
              <a:ext cx="140381" cy="140381"/>
            </a:xfrm>
            <a:custGeom>
              <a:avLst/>
              <a:gdLst/>
              <a:ahLst/>
              <a:cxnLst/>
              <a:rect l="l" t="t" r="r" b="b"/>
              <a:pathLst>
                <a:path w="76200" h="76200" extrusionOk="0">
                  <a:moveTo>
                    <a:pt x="52388" y="11430"/>
                  </a:moveTo>
                  <a:lnTo>
                    <a:pt x="41910" y="21908"/>
                  </a:lnTo>
                  <a:lnTo>
                    <a:pt x="31433" y="11430"/>
                  </a:lnTo>
                  <a:cubicBezTo>
                    <a:pt x="25717" y="5715"/>
                    <a:pt x="16192" y="5715"/>
                    <a:pt x="11430" y="11430"/>
                  </a:cubicBezTo>
                  <a:cubicBezTo>
                    <a:pt x="6667" y="17145"/>
                    <a:pt x="5715" y="26670"/>
                    <a:pt x="11430" y="31433"/>
                  </a:cubicBezTo>
                  <a:lnTo>
                    <a:pt x="21908" y="41910"/>
                  </a:lnTo>
                  <a:lnTo>
                    <a:pt x="11430" y="52388"/>
                  </a:lnTo>
                  <a:cubicBezTo>
                    <a:pt x="5715" y="58103"/>
                    <a:pt x="5715" y="67628"/>
                    <a:pt x="11430" y="72390"/>
                  </a:cubicBezTo>
                  <a:cubicBezTo>
                    <a:pt x="17145" y="77153"/>
                    <a:pt x="26670" y="78105"/>
                    <a:pt x="31433" y="72390"/>
                  </a:cubicBezTo>
                  <a:lnTo>
                    <a:pt x="41910" y="61913"/>
                  </a:lnTo>
                  <a:lnTo>
                    <a:pt x="52388" y="74295"/>
                  </a:lnTo>
                  <a:cubicBezTo>
                    <a:pt x="58103" y="80010"/>
                    <a:pt x="67628" y="80010"/>
                    <a:pt x="73342" y="74295"/>
                  </a:cubicBezTo>
                  <a:cubicBezTo>
                    <a:pt x="79058" y="68580"/>
                    <a:pt x="79058" y="59055"/>
                    <a:pt x="73342" y="54293"/>
                  </a:cubicBezTo>
                  <a:lnTo>
                    <a:pt x="62865" y="43815"/>
                  </a:lnTo>
                  <a:lnTo>
                    <a:pt x="73342" y="33338"/>
                  </a:lnTo>
                  <a:cubicBezTo>
                    <a:pt x="79058" y="27623"/>
                    <a:pt x="79058" y="18098"/>
                    <a:pt x="73342" y="13335"/>
                  </a:cubicBezTo>
                  <a:cubicBezTo>
                    <a:pt x="67628" y="6668"/>
                    <a:pt x="58103" y="6668"/>
                    <a:pt x="52388" y="11430"/>
                  </a:cubicBezTo>
                  <a:close/>
                </a:path>
              </a:pathLst>
            </a:custGeom>
            <a:solidFill>
              <a:srgbClr val="FFFFFF">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25" name="Google Shape;225;p31"/>
            <p:cNvSpPr/>
            <p:nvPr/>
          </p:nvSpPr>
          <p:spPr>
            <a:xfrm>
              <a:off x="2930198" y="1258934"/>
              <a:ext cx="140381" cy="140381"/>
            </a:xfrm>
            <a:custGeom>
              <a:avLst/>
              <a:gdLst/>
              <a:ahLst/>
              <a:cxnLst/>
              <a:rect l="l" t="t" r="r" b="b"/>
              <a:pathLst>
                <a:path w="76200" h="76200" extrusionOk="0">
                  <a:moveTo>
                    <a:pt x="52388" y="11430"/>
                  </a:moveTo>
                  <a:lnTo>
                    <a:pt x="41910" y="21908"/>
                  </a:lnTo>
                  <a:lnTo>
                    <a:pt x="31433" y="11430"/>
                  </a:lnTo>
                  <a:cubicBezTo>
                    <a:pt x="25718" y="5715"/>
                    <a:pt x="16193" y="5715"/>
                    <a:pt x="11430" y="11430"/>
                  </a:cubicBezTo>
                  <a:cubicBezTo>
                    <a:pt x="6668" y="17145"/>
                    <a:pt x="5715" y="26670"/>
                    <a:pt x="11430" y="31433"/>
                  </a:cubicBezTo>
                  <a:lnTo>
                    <a:pt x="21908" y="42863"/>
                  </a:lnTo>
                  <a:lnTo>
                    <a:pt x="11430" y="53340"/>
                  </a:lnTo>
                  <a:cubicBezTo>
                    <a:pt x="5715" y="59055"/>
                    <a:pt x="5715" y="68580"/>
                    <a:pt x="11430" y="73343"/>
                  </a:cubicBezTo>
                  <a:cubicBezTo>
                    <a:pt x="17145" y="78105"/>
                    <a:pt x="26670" y="79058"/>
                    <a:pt x="31433" y="73343"/>
                  </a:cubicBezTo>
                  <a:lnTo>
                    <a:pt x="41910" y="62865"/>
                  </a:lnTo>
                  <a:lnTo>
                    <a:pt x="52388" y="74295"/>
                  </a:lnTo>
                  <a:cubicBezTo>
                    <a:pt x="58102" y="80010"/>
                    <a:pt x="67627" y="80010"/>
                    <a:pt x="72390" y="74295"/>
                  </a:cubicBezTo>
                  <a:cubicBezTo>
                    <a:pt x="78105" y="68580"/>
                    <a:pt x="78105" y="59055"/>
                    <a:pt x="72390" y="54293"/>
                  </a:cubicBezTo>
                  <a:lnTo>
                    <a:pt x="61913" y="43815"/>
                  </a:lnTo>
                  <a:lnTo>
                    <a:pt x="72390" y="33338"/>
                  </a:lnTo>
                  <a:cubicBezTo>
                    <a:pt x="79058" y="26670"/>
                    <a:pt x="79058" y="17145"/>
                    <a:pt x="73343" y="11430"/>
                  </a:cubicBezTo>
                  <a:cubicBezTo>
                    <a:pt x="67627" y="6668"/>
                    <a:pt x="58102" y="6668"/>
                    <a:pt x="52388" y="11430"/>
                  </a:cubicBezTo>
                  <a:close/>
                </a:path>
              </a:pathLst>
            </a:custGeom>
            <a:solidFill>
              <a:srgbClr val="FFFFFF">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26" name="Google Shape;226;p31"/>
            <p:cNvSpPr/>
            <p:nvPr/>
          </p:nvSpPr>
          <p:spPr>
            <a:xfrm>
              <a:off x="3262326" y="1258934"/>
              <a:ext cx="140381" cy="140381"/>
            </a:xfrm>
            <a:custGeom>
              <a:avLst/>
              <a:gdLst/>
              <a:ahLst/>
              <a:cxnLst/>
              <a:rect l="l" t="t" r="r" b="b"/>
              <a:pathLst>
                <a:path w="76200" h="76200" extrusionOk="0">
                  <a:moveTo>
                    <a:pt x="52388" y="11430"/>
                  </a:moveTo>
                  <a:lnTo>
                    <a:pt x="41910" y="21908"/>
                  </a:lnTo>
                  <a:lnTo>
                    <a:pt x="31433" y="11430"/>
                  </a:lnTo>
                  <a:cubicBezTo>
                    <a:pt x="25717" y="5715"/>
                    <a:pt x="16192" y="5715"/>
                    <a:pt x="11430" y="11430"/>
                  </a:cubicBezTo>
                  <a:cubicBezTo>
                    <a:pt x="5715" y="17145"/>
                    <a:pt x="5715" y="26670"/>
                    <a:pt x="11430" y="31433"/>
                  </a:cubicBezTo>
                  <a:lnTo>
                    <a:pt x="21908" y="41910"/>
                  </a:lnTo>
                  <a:lnTo>
                    <a:pt x="11430" y="52388"/>
                  </a:lnTo>
                  <a:cubicBezTo>
                    <a:pt x="5715" y="58103"/>
                    <a:pt x="5715" y="67628"/>
                    <a:pt x="11430" y="72390"/>
                  </a:cubicBezTo>
                  <a:cubicBezTo>
                    <a:pt x="17145" y="78105"/>
                    <a:pt x="26670" y="78105"/>
                    <a:pt x="31433"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27" name="Google Shape;227;p31"/>
            <p:cNvSpPr/>
            <p:nvPr/>
          </p:nvSpPr>
          <p:spPr>
            <a:xfrm>
              <a:off x="3594454" y="1258934"/>
              <a:ext cx="140381" cy="140381"/>
            </a:xfrm>
            <a:custGeom>
              <a:avLst/>
              <a:gdLst/>
              <a:ahLst/>
              <a:cxnLst/>
              <a:rect l="l" t="t" r="r" b="b"/>
              <a:pathLst>
                <a:path w="76200" h="76200" extrusionOk="0">
                  <a:moveTo>
                    <a:pt x="52388" y="11430"/>
                  </a:moveTo>
                  <a:lnTo>
                    <a:pt x="41910" y="21908"/>
                  </a:lnTo>
                  <a:lnTo>
                    <a:pt x="31432" y="11430"/>
                  </a:lnTo>
                  <a:cubicBezTo>
                    <a:pt x="25717" y="5715"/>
                    <a:pt x="16192" y="5715"/>
                    <a:pt x="11430" y="11430"/>
                  </a:cubicBezTo>
                  <a:cubicBezTo>
                    <a:pt x="6667"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7150" y="6668"/>
                    <a:pt x="52388" y="11430"/>
                  </a:cubicBezTo>
                  <a:close/>
                </a:path>
              </a:pathLst>
            </a:custGeom>
            <a:solidFill>
              <a:srgbClr val="FFFFFF">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28" name="Google Shape;228;p31"/>
            <p:cNvSpPr/>
            <p:nvPr/>
          </p:nvSpPr>
          <p:spPr>
            <a:xfrm>
              <a:off x="3926582" y="1258934"/>
              <a:ext cx="140381" cy="140381"/>
            </a:xfrm>
            <a:custGeom>
              <a:avLst/>
              <a:gdLst/>
              <a:ahLst/>
              <a:cxnLst/>
              <a:rect l="l" t="t" r="r" b="b"/>
              <a:pathLst>
                <a:path w="76200" h="76200" extrusionOk="0">
                  <a:moveTo>
                    <a:pt x="52387"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7" y="72390"/>
                  </a:lnTo>
                  <a:cubicBezTo>
                    <a:pt x="58103" y="78105"/>
                    <a:pt x="67628" y="78105"/>
                    <a:pt x="72390" y="72390"/>
                  </a:cubicBezTo>
                  <a:cubicBezTo>
                    <a:pt x="78105" y="66675"/>
                    <a:pt x="78105" y="57150"/>
                    <a:pt x="72390" y="52388"/>
                  </a:cubicBezTo>
                  <a:lnTo>
                    <a:pt x="61912" y="41910"/>
                  </a:lnTo>
                  <a:lnTo>
                    <a:pt x="72390" y="31433"/>
                  </a:lnTo>
                  <a:cubicBezTo>
                    <a:pt x="78105" y="25718"/>
                    <a:pt x="78105" y="16193"/>
                    <a:pt x="72390" y="11430"/>
                  </a:cubicBezTo>
                  <a:cubicBezTo>
                    <a:pt x="66675" y="6668"/>
                    <a:pt x="58103" y="6668"/>
                    <a:pt x="52387" y="11430"/>
                  </a:cubicBezTo>
                  <a:close/>
                </a:path>
              </a:pathLst>
            </a:custGeom>
            <a:solidFill>
              <a:srgbClr val="FFFFFF">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29" name="Google Shape;229;p31"/>
            <p:cNvSpPr/>
            <p:nvPr/>
          </p:nvSpPr>
          <p:spPr>
            <a:xfrm>
              <a:off x="2099878" y="1451657"/>
              <a:ext cx="140381" cy="140381"/>
            </a:xfrm>
            <a:custGeom>
              <a:avLst/>
              <a:gdLst/>
              <a:ahLst/>
              <a:cxnLst/>
              <a:rect l="l" t="t" r="r" b="b"/>
              <a:pathLst>
                <a:path w="76200" h="76200" extrusionOk="0">
                  <a:moveTo>
                    <a:pt x="53340" y="11081"/>
                  </a:moveTo>
                  <a:lnTo>
                    <a:pt x="42863" y="22511"/>
                  </a:lnTo>
                  <a:lnTo>
                    <a:pt x="32385" y="11081"/>
                  </a:lnTo>
                  <a:cubicBezTo>
                    <a:pt x="26670" y="6318"/>
                    <a:pt x="17145" y="6318"/>
                    <a:pt x="11430" y="11081"/>
                  </a:cubicBezTo>
                  <a:cubicBezTo>
                    <a:pt x="5715" y="15843"/>
                    <a:pt x="5715" y="26321"/>
                    <a:pt x="11430" y="31083"/>
                  </a:cubicBezTo>
                  <a:lnTo>
                    <a:pt x="21908" y="41561"/>
                  </a:lnTo>
                  <a:lnTo>
                    <a:pt x="11430" y="52991"/>
                  </a:lnTo>
                  <a:cubicBezTo>
                    <a:pt x="5715" y="58706"/>
                    <a:pt x="5715" y="68231"/>
                    <a:pt x="11430" y="72993"/>
                  </a:cubicBezTo>
                  <a:cubicBezTo>
                    <a:pt x="17145" y="77756"/>
                    <a:pt x="26670" y="79661"/>
                    <a:pt x="32385" y="73946"/>
                  </a:cubicBezTo>
                  <a:lnTo>
                    <a:pt x="42863" y="63468"/>
                  </a:lnTo>
                  <a:lnTo>
                    <a:pt x="53340" y="73946"/>
                  </a:lnTo>
                  <a:cubicBezTo>
                    <a:pt x="59055" y="79661"/>
                    <a:pt x="68580" y="79661"/>
                    <a:pt x="74295" y="73946"/>
                  </a:cubicBezTo>
                  <a:cubicBezTo>
                    <a:pt x="80010" y="68231"/>
                    <a:pt x="80010" y="58706"/>
                    <a:pt x="74295" y="53943"/>
                  </a:cubicBezTo>
                  <a:lnTo>
                    <a:pt x="63818" y="42513"/>
                  </a:lnTo>
                  <a:lnTo>
                    <a:pt x="74295" y="32036"/>
                  </a:lnTo>
                  <a:cubicBezTo>
                    <a:pt x="80010" y="26321"/>
                    <a:pt x="80010" y="16796"/>
                    <a:pt x="74295" y="11081"/>
                  </a:cubicBezTo>
                  <a:cubicBezTo>
                    <a:pt x="68580" y="5366"/>
                    <a:pt x="59055" y="6318"/>
                    <a:pt x="53340" y="11081"/>
                  </a:cubicBezTo>
                  <a:close/>
                </a:path>
              </a:pathLst>
            </a:custGeom>
            <a:solidFill>
              <a:srgbClr val="FFFFFF">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30" name="Google Shape;230;p31"/>
            <p:cNvSpPr/>
            <p:nvPr/>
          </p:nvSpPr>
          <p:spPr>
            <a:xfrm>
              <a:off x="2432006" y="1451014"/>
              <a:ext cx="140381" cy="140381"/>
            </a:xfrm>
            <a:custGeom>
              <a:avLst/>
              <a:gdLst/>
              <a:ahLst/>
              <a:cxnLst/>
              <a:rect l="l" t="t" r="r" b="b"/>
              <a:pathLst>
                <a:path w="76200" h="76200" extrusionOk="0">
                  <a:moveTo>
                    <a:pt x="52388"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31" name="Google Shape;231;p31"/>
            <p:cNvSpPr/>
            <p:nvPr/>
          </p:nvSpPr>
          <p:spPr>
            <a:xfrm>
              <a:off x="2764134" y="1451014"/>
              <a:ext cx="140381" cy="140381"/>
            </a:xfrm>
            <a:custGeom>
              <a:avLst/>
              <a:gdLst/>
              <a:ahLst/>
              <a:cxnLst/>
              <a:rect l="l" t="t" r="r" b="b"/>
              <a:pathLst>
                <a:path w="76200" h="76200" extrusionOk="0">
                  <a:moveTo>
                    <a:pt x="52388" y="11430"/>
                  </a:moveTo>
                  <a:lnTo>
                    <a:pt x="41910" y="21908"/>
                  </a:lnTo>
                  <a:lnTo>
                    <a:pt x="31433" y="11430"/>
                  </a:lnTo>
                  <a:cubicBezTo>
                    <a:pt x="25717" y="5715"/>
                    <a:pt x="16192" y="5715"/>
                    <a:pt x="11430" y="11430"/>
                  </a:cubicBezTo>
                  <a:cubicBezTo>
                    <a:pt x="6667" y="17145"/>
                    <a:pt x="5715" y="26670"/>
                    <a:pt x="11430" y="31433"/>
                  </a:cubicBezTo>
                  <a:lnTo>
                    <a:pt x="21908" y="41910"/>
                  </a:lnTo>
                  <a:lnTo>
                    <a:pt x="11430" y="52388"/>
                  </a:lnTo>
                  <a:cubicBezTo>
                    <a:pt x="5715" y="58103"/>
                    <a:pt x="5715" y="67628"/>
                    <a:pt x="11430" y="72390"/>
                  </a:cubicBezTo>
                  <a:cubicBezTo>
                    <a:pt x="17145" y="77153"/>
                    <a:pt x="26670" y="78105"/>
                    <a:pt x="31433" y="72390"/>
                  </a:cubicBezTo>
                  <a:lnTo>
                    <a:pt x="41910" y="61913"/>
                  </a:lnTo>
                  <a:lnTo>
                    <a:pt x="52388" y="74295"/>
                  </a:lnTo>
                  <a:cubicBezTo>
                    <a:pt x="58103" y="80010"/>
                    <a:pt x="67628" y="80010"/>
                    <a:pt x="73342" y="74295"/>
                  </a:cubicBezTo>
                  <a:cubicBezTo>
                    <a:pt x="79058" y="68580"/>
                    <a:pt x="79058" y="59055"/>
                    <a:pt x="73342" y="54293"/>
                  </a:cubicBezTo>
                  <a:lnTo>
                    <a:pt x="62865" y="43815"/>
                  </a:lnTo>
                  <a:lnTo>
                    <a:pt x="73342" y="33338"/>
                  </a:lnTo>
                  <a:cubicBezTo>
                    <a:pt x="79058" y="27623"/>
                    <a:pt x="79058" y="18098"/>
                    <a:pt x="73342" y="13335"/>
                  </a:cubicBezTo>
                  <a:cubicBezTo>
                    <a:pt x="67628" y="6668"/>
                    <a:pt x="58103" y="6668"/>
                    <a:pt x="52388" y="11430"/>
                  </a:cubicBezTo>
                  <a:close/>
                </a:path>
              </a:pathLst>
            </a:custGeom>
            <a:solidFill>
              <a:srgbClr val="FFFFFF">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32" name="Google Shape;232;p31"/>
            <p:cNvSpPr/>
            <p:nvPr/>
          </p:nvSpPr>
          <p:spPr>
            <a:xfrm>
              <a:off x="3096262" y="1451014"/>
              <a:ext cx="140381" cy="140381"/>
            </a:xfrm>
            <a:custGeom>
              <a:avLst/>
              <a:gdLst/>
              <a:ahLst/>
              <a:cxnLst/>
              <a:rect l="l" t="t" r="r" b="b"/>
              <a:pathLst>
                <a:path w="76200" h="76200" extrusionOk="0">
                  <a:moveTo>
                    <a:pt x="52388" y="11430"/>
                  </a:moveTo>
                  <a:lnTo>
                    <a:pt x="41910" y="21908"/>
                  </a:lnTo>
                  <a:lnTo>
                    <a:pt x="31433" y="11430"/>
                  </a:lnTo>
                  <a:cubicBezTo>
                    <a:pt x="25718" y="5715"/>
                    <a:pt x="16193" y="5715"/>
                    <a:pt x="11430" y="11430"/>
                  </a:cubicBezTo>
                  <a:cubicBezTo>
                    <a:pt x="6668" y="17145"/>
                    <a:pt x="5715" y="26670"/>
                    <a:pt x="11430" y="31433"/>
                  </a:cubicBezTo>
                  <a:lnTo>
                    <a:pt x="21908" y="42863"/>
                  </a:lnTo>
                  <a:lnTo>
                    <a:pt x="11430" y="53340"/>
                  </a:lnTo>
                  <a:cubicBezTo>
                    <a:pt x="5715" y="59055"/>
                    <a:pt x="5715" y="68580"/>
                    <a:pt x="11430" y="73343"/>
                  </a:cubicBezTo>
                  <a:cubicBezTo>
                    <a:pt x="17145" y="78105"/>
                    <a:pt x="26670" y="79058"/>
                    <a:pt x="31433" y="73343"/>
                  </a:cubicBezTo>
                  <a:lnTo>
                    <a:pt x="41910" y="62865"/>
                  </a:lnTo>
                  <a:lnTo>
                    <a:pt x="52388" y="74295"/>
                  </a:lnTo>
                  <a:cubicBezTo>
                    <a:pt x="58102" y="80010"/>
                    <a:pt x="67627" y="80010"/>
                    <a:pt x="72390" y="74295"/>
                  </a:cubicBezTo>
                  <a:cubicBezTo>
                    <a:pt x="78105" y="68580"/>
                    <a:pt x="78105" y="59055"/>
                    <a:pt x="72390" y="54293"/>
                  </a:cubicBezTo>
                  <a:lnTo>
                    <a:pt x="61913" y="43815"/>
                  </a:lnTo>
                  <a:lnTo>
                    <a:pt x="72390" y="33338"/>
                  </a:lnTo>
                  <a:cubicBezTo>
                    <a:pt x="79058" y="26670"/>
                    <a:pt x="79058" y="17145"/>
                    <a:pt x="73343" y="11430"/>
                  </a:cubicBezTo>
                  <a:cubicBezTo>
                    <a:pt x="67627" y="6668"/>
                    <a:pt x="58102" y="6668"/>
                    <a:pt x="52388" y="11430"/>
                  </a:cubicBezTo>
                  <a:close/>
                </a:path>
              </a:pathLst>
            </a:custGeom>
            <a:solidFill>
              <a:srgbClr val="FFFFFF">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33" name="Google Shape;233;p31"/>
            <p:cNvSpPr/>
            <p:nvPr/>
          </p:nvSpPr>
          <p:spPr>
            <a:xfrm>
              <a:off x="3428390" y="1451014"/>
              <a:ext cx="140381" cy="140381"/>
            </a:xfrm>
            <a:custGeom>
              <a:avLst/>
              <a:gdLst/>
              <a:ahLst/>
              <a:cxnLst/>
              <a:rect l="l" t="t" r="r" b="b"/>
              <a:pathLst>
                <a:path w="76200" h="76200" extrusionOk="0">
                  <a:moveTo>
                    <a:pt x="52388" y="11430"/>
                  </a:moveTo>
                  <a:lnTo>
                    <a:pt x="41910" y="21908"/>
                  </a:lnTo>
                  <a:lnTo>
                    <a:pt x="31433" y="11430"/>
                  </a:lnTo>
                  <a:cubicBezTo>
                    <a:pt x="25717" y="5715"/>
                    <a:pt x="16192" y="5715"/>
                    <a:pt x="11430" y="11430"/>
                  </a:cubicBezTo>
                  <a:cubicBezTo>
                    <a:pt x="5715" y="17145"/>
                    <a:pt x="5715" y="26670"/>
                    <a:pt x="11430" y="31433"/>
                  </a:cubicBezTo>
                  <a:lnTo>
                    <a:pt x="21908" y="41910"/>
                  </a:lnTo>
                  <a:lnTo>
                    <a:pt x="11430" y="52388"/>
                  </a:lnTo>
                  <a:cubicBezTo>
                    <a:pt x="5715" y="58103"/>
                    <a:pt x="5715" y="67628"/>
                    <a:pt x="11430" y="72390"/>
                  </a:cubicBezTo>
                  <a:cubicBezTo>
                    <a:pt x="17145" y="78105"/>
                    <a:pt x="26670" y="78105"/>
                    <a:pt x="31433"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34" name="Google Shape;234;p31"/>
            <p:cNvSpPr/>
            <p:nvPr/>
          </p:nvSpPr>
          <p:spPr>
            <a:xfrm>
              <a:off x="3760518" y="1451014"/>
              <a:ext cx="140381" cy="140381"/>
            </a:xfrm>
            <a:custGeom>
              <a:avLst/>
              <a:gdLst/>
              <a:ahLst/>
              <a:cxnLst/>
              <a:rect l="l" t="t" r="r" b="b"/>
              <a:pathLst>
                <a:path w="76200" h="76200" extrusionOk="0">
                  <a:moveTo>
                    <a:pt x="52388" y="11430"/>
                  </a:moveTo>
                  <a:lnTo>
                    <a:pt x="41910" y="21908"/>
                  </a:lnTo>
                  <a:lnTo>
                    <a:pt x="31432" y="11430"/>
                  </a:lnTo>
                  <a:cubicBezTo>
                    <a:pt x="25717" y="5715"/>
                    <a:pt x="16192" y="5715"/>
                    <a:pt x="11430" y="11430"/>
                  </a:cubicBezTo>
                  <a:cubicBezTo>
                    <a:pt x="6667"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7150" y="6668"/>
                    <a:pt x="52388" y="11430"/>
                  </a:cubicBezTo>
                  <a:close/>
                </a:path>
              </a:pathLst>
            </a:custGeom>
            <a:solidFill>
              <a:srgbClr val="FFFFFF">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35" name="Google Shape;235;p31"/>
            <p:cNvSpPr/>
            <p:nvPr/>
          </p:nvSpPr>
          <p:spPr>
            <a:xfrm>
              <a:off x="4092647" y="1451014"/>
              <a:ext cx="140381" cy="140381"/>
            </a:xfrm>
            <a:custGeom>
              <a:avLst/>
              <a:gdLst/>
              <a:ahLst/>
              <a:cxnLst/>
              <a:rect l="l" t="t" r="r" b="b"/>
              <a:pathLst>
                <a:path w="76200" h="76200" extrusionOk="0">
                  <a:moveTo>
                    <a:pt x="52387"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7" y="72390"/>
                  </a:lnTo>
                  <a:cubicBezTo>
                    <a:pt x="58103" y="78105"/>
                    <a:pt x="67628" y="78105"/>
                    <a:pt x="72390" y="72390"/>
                  </a:cubicBezTo>
                  <a:cubicBezTo>
                    <a:pt x="78105" y="66675"/>
                    <a:pt x="78105" y="57150"/>
                    <a:pt x="72390" y="52388"/>
                  </a:cubicBezTo>
                  <a:lnTo>
                    <a:pt x="61912" y="41910"/>
                  </a:lnTo>
                  <a:lnTo>
                    <a:pt x="72390" y="31433"/>
                  </a:lnTo>
                  <a:cubicBezTo>
                    <a:pt x="78105" y="25718"/>
                    <a:pt x="78105" y="16193"/>
                    <a:pt x="72390" y="11430"/>
                  </a:cubicBezTo>
                  <a:cubicBezTo>
                    <a:pt x="66675" y="6668"/>
                    <a:pt x="58103" y="6668"/>
                    <a:pt x="52387" y="11430"/>
                  </a:cubicBezTo>
                  <a:close/>
                </a:path>
              </a:pathLst>
            </a:custGeom>
            <a:solidFill>
              <a:srgbClr val="FFFFFF">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36" name="Google Shape;236;p31"/>
            <p:cNvSpPr/>
            <p:nvPr/>
          </p:nvSpPr>
          <p:spPr>
            <a:xfrm>
              <a:off x="1612709" y="1643738"/>
              <a:ext cx="140381" cy="140381"/>
            </a:xfrm>
            <a:custGeom>
              <a:avLst/>
              <a:gdLst/>
              <a:ahLst/>
              <a:cxnLst/>
              <a:rect l="l" t="t" r="r" b="b"/>
              <a:pathLst>
                <a:path w="76200" h="76200" extrusionOk="0">
                  <a:moveTo>
                    <a:pt x="53340" y="11081"/>
                  </a:moveTo>
                  <a:lnTo>
                    <a:pt x="42863" y="22511"/>
                  </a:lnTo>
                  <a:lnTo>
                    <a:pt x="32385" y="11081"/>
                  </a:lnTo>
                  <a:cubicBezTo>
                    <a:pt x="26670" y="6318"/>
                    <a:pt x="17145" y="6318"/>
                    <a:pt x="11430" y="11081"/>
                  </a:cubicBezTo>
                  <a:cubicBezTo>
                    <a:pt x="5715" y="15843"/>
                    <a:pt x="5715" y="26321"/>
                    <a:pt x="11430" y="31083"/>
                  </a:cubicBezTo>
                  <a:lnTo>
                    <a:pt x="21908" y="41561"/>
                  </a:lnTo>
                  <a:lnTo>
                    <a:pt x="11430" y="52991"/>
                  </a:lnTo>
                  <a:cubicBezTo>
                    <a:pt x="5715" y="58706"/>
                    <a:pt x="5715" y="68231"/>
                    <a:pt x="11430" y="72993"/>
                  </a:cubicBezTo>
                  <a:cubicBezTo>
                    <a:pt x="17145" y="77756"/>
                    <a:pt x="26670" y="79661"/>
                    <a:pt x="32385" y="73946"/>
                  </a:cubicBezTo>
                  <a:lnTo>
                    <a:pt x="42863" y="63468"/>
                  </a:lnTo>
                  <a:lnTo>
                    <a:pt x="53340" y="73946"/>
                  </a:lnTo>
                  <a:cubicBezTo>
                    <a:pt x="59055" y="79661"/>
                    <a:pt x="68580" y="79661"/>
                    <a:pt x="74295" y="73946"/>
                  </a:cubicBezTo>
                  <a:cubicBezTo>
                    <a:pt x="80010" y="68231"/>
                    <a:pt x="80010" y="58706"/>
                    <a:pt x="74295" y="53943"/>
                  </a:cubicBezTo>
                  <a:lnTo>
                    <a:pt x="63818" y="42513"/>
                  </a:lnTo>
                  <a:lnTo>
                    <a:pt x="74295" y="32036"/>
                  </a:lnTo>
                  <a:cubicBezTo>
                    <a:pt x="80010" y="26321"/>
                    <a:pt x="80010" y="16796"/>
                    <a:pt x="74295" y="11081"/>
                  </a:cubicBezTo>
                  <a:cubicBezTo>
                    <a:pt x="68580" y="5366"/>
                    <a:pt x="59055" y="6318"/>
                    <a:pt x="53340" y="11081"/>
                  </a:cubicBezTo>
                  <a:close/>
                </a:path>
              </a:pathLst>
            </a:custGeom>
            <a:solidFill>
              <a:srgbClr val="FFFFFF">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37" name="Google Shape;237;p31"/>
            <p:cNvSpPr/>
            <p:nvPr/>
          </p:nvSpPr>
          <p:spPr>
            <a:xfrm>
              <a:off x="1933814" y="1643095"/>
              <a:ext cx="140381" cy="140381"/>
            </a:xfrm>
            <a:custGeom>
              <a:avLst/>
              <a:gdLst/>
              <a:ahLst/>
              <a:cxnLst/>
              <a:rect l="l" t="t" r="r" b="b"/>
              <a:pathLst>
                <a:path w="76200" h="76200" extrusionOk="0">
                  <a:moveTo>
                    <a:pt x="52388"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38" name="Google Shape;238;p31"/>
            <p:cNvSpPr/>
            <p:nvPr/>
          </p:nvSpPr>
          <p:spPr>
            <a:xfrm>
              <a:off x="2265942" y="1643095"/>
              <a:ext cx="140381" cy="140381"/>
            </a:xfrm>
            <a:custGeom>
              <a:avLst/>
              <a:gdLst/>
              <a:ahLst/>
              <a:cxnLst/>
              <a:rect l="l" t="t" r="r" b="b"/>
              <a:pathLst>
                <a:path w="76200" h="76200" extrusionOk="0">
                  <a:moveTo>
                    <a:pt x="52388" y="11430"/>
                  </a:moveTo>
                  <a:lnTo>
                    <a:pt x="41910" y="21908"/>
                  </a:lnTo>
                  <a:lnTo>
                    <a:pt x="31433" y="11430"/>
                  </a:lnTo>
                  <a:cubicBezTo>
                    <a:pt x="25717" y="5715"/>
                    <a:pt x="16192" y="5715"/>
                    <a:pt x="11430" y="11430"/>
                  </a:cubicBezTo>
                  <a:cubicBezTo>
                    <a:pt x="6667" y="17145"/>
                    <a:pt x="5715" y="26670"/>
                    <a:pt x="11430" y="31433"/>
                  </a:cubicBezTo>
                  <a:lnTo>
                    <a:pt x="21908" y="41910"/>
                  </a:lnTo>
                  <a:lnTo>
                    <a:pt x="11430" y="52388"/>
                  </a:lnTo>
                  <a:cubicBezTo>
                    <a:pt x="5715" y="58103"/>
                    <a:pt x="5715" y="67628"/>
                    <a:pt x="11430" y="72390"/>
                  </a:cubicBezTo>
                  <a:cubicBezTo>
                    <a:pt x="17145" y="77153"/>
                    <a:pt x="26670" y="78105"/>
                    <a:pt x="31433" y="72390"/>
                  </a:cubicBezTo>
                  <a:lnTo>
                    <a:pt x="41910" y="61913"/>
                  </a:lnTo>
                  <a:lnTo>
                    <a:pt x="52388" y="74295"/>
                  </a:lnTo>
                  <a:cubicBezTo>
                    <a:pt x="58103" y="80010"/>
                    <a:pt x="67628" y="80010"/>
                    <a:pt x="73342" y="74295"/>
                  </a:cubicBezTo>
                  <a:cubicBezTo>
                    <a:pt x="79058" y="68580"/>
                    <a:pt x="79058" y="59055"/>
                    <a:pt x="73342" y="54293"/>
                  </a:cubicBezTo>
                  <a:lnTo>
                    <a:pt x="62865" y="43815"/>
                  </a:lnTo>
                  <a:lnTo>
                    <a:pt x="73342" y="33338"/>
                  </a:lnTo>
                  <a:cubicBezTo>
                    <a:pt x="79058" y="27623"/>
                    <a:pt x="79058" y="18098"/>
                    <a:pt x="73342" y="13335"/>
                  </a:cubicBezTo>
                  <a:cubicBezTo>
                    <a:pt x="67628" y="6668"/>
                    <a:pt x="58103" y="6668"/>
                    <a:pt x="52388" y="11430"/>
                  </a:cubicBezTo>
                  <a:close/>
                </a:path>
              </a:pathLst>
            </a:custGeom>
            <a:solidFill>
              <a:srgbClr val="FFFFFF">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39" name="Google Shape;239;p31"/>
            <p:cNvSpPr/>
            <p:nvPr/>
          </p:nvSpPr>
          <p:spPr>
            <a:xfrm>
              <a:off x="2598070" y="1643095"/>
              <a:ext cx="140381" cy="140381"/>
            </a:xfrm>
            <a:custGeom>
              <a:avLst/>
              <a:gdLst/>
              <a:ahLst/>
              <a:cxnLst/>
              <a:rect l="l" t="t" r="r" b="b"/>
              <a:pathLst>
                <a:path w="76200" h="76200" extrusionOk="0">
                  <a:moveTo>
                    <a:pt x="52388" y="11430"/>
                  </a:moveTo>
                  <a:lnTo>
                    <a:pt x="41910" y="21908"/>
                  </a:lnTo>
                  <a:lnTo>
                    <a:pt x="31433" y="11430"/>
                  </a:lnTo>
                  <a:cubicBezTo>
                    <a:pt x="25718" y="5715"/>
                    <a:pt x="16193" y="5715"/>
                    <a:pt x="11430" y="11430"/>
                  </a:cubicBezTo>
                  <a:cubicBezTo>
                    <a:pt x="6668" y="17145"/>
                    <a:pt x="5715" y="26670"/>
                    <a:pt x="11430" y="31433"/>
                  </a:cubicBezTo>
                  <a:lnTo>
                    <a:pt x="21908" y="42863"/>
                  </a:lnTo>
                  <a:lnTo>
                    <a:pt x="11430" y="53340"/>
                  </a:lnTo>
                  <a:cubicBezTo>
                    <a:pt x="5715" y="59055"/>
                    <a:pt x="5715" y="68580"/>
                    <a:pt x="11430" y="73343"/>
                  </a:cubicBezTo>
                  <a:cubicBezTo>
                    <a:pt x="17145" y="78105"/>
                    <a:pt x="26670" y="79058"/>
                    <a:pt x="31433" y="73343"/>
                  </a:cubicBezTo>
                  <a:lnTo>
                    <a:pt x="41910" y="62865"/>
                  </a:lnTo>
                  <a:lnTo>
                    <a:pt x="52388" y="74295"/>
                  </a:lnTo>
                  <a:cubicBezTo>
                    <a:pt x="58102" y="80010"/>
                    <a:pt x="67627" y="80010"/>
                    <a:pt x="72390" y="74295"/>
                  </a:cubicBezTo>
                  <a:cubicBezTo>
                    <a:pt x="78105" y="68580"/>
                    <a:pt x="78105" y="59055"/>
                    <a:pt x="72390" y="54293"/>
                  </a:cubicBezTo>
                  <a:lnTo>
                    <a:pt x="61913" y="43815"/>
                  </a:lnTo>
                  <a:lnTo>
                    <a:pt x="72390" y="33338"/>
                  </a:lnTo>
                  <a:cubicBezTo>
                    <a:pt x="79058" y="26670"/>
                    <a:pt x="79058" y="17145"/>
                    <a:pt x="73343" y="11430"/>
                  </a:cubicBezTo>
                  <a:cubicBezTo>
                    <a:pt x="67627" y="6668"/>
                    <a:pt x="58102" y="6668"/>
                    <a:pt x="52388" y="11430"/>
                  </a:cubicBezTo>
                  <a:close/>
                </a:path>
              </a:pathLst>
            </a:custGeom>
            <a:solidFill>
              <a:srgbClr val="FFFFFF">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40" name="Google Shape;240;p31"/>
            <p:cNvSpPr/>
            <p:nvPr/>
          </p:nvSpPr>
          <p:spPr>
            <a:xfrm>
              <a:off x="2930198" y="1643095"/>
              <a:ext cx="140381" cy="140381"/>
            </a:xfrm>
            <a:custGeom>
              <a:avLst/>
              <a:gdLst/>
              <a:ahLst/>
              <a:cxnLst/>
              <a:rect l="l" t="t" r="r" b="b"/>
              <a:pathLst>
                <a:path w="76200" h="76200" extrusionOk="0">
                  <a:moveTo>
                    <a:pt x="52388" y="11430"/>
                  </a:moveTo>
                  <a:lnTo>
                    <a:pt x="41910" y="21908"/>
                  </a:lnTo>
                  <a:lnTo>
                    <a:pt x="31433" y="11430"/>
                  </a:lnTo>
                  <a:cubicBezTo>
                    <a:pt x="25717" y="5715"/>
                    <a:pt x="16192" y="5715"/>
                    <a:pt x="11430" y="11430"/>
                  </a:cubicBezTo>
                  <a:cubicBezTo>
                    <a:pt x="5715" y="17145"/>
                    <a:pt x="5715" y="26670"/>
                    <a:pt x="11430" y="31433"/>
                  </a:cubicBezTo>
                  <a:lnTo>
                    <a:pt x="21908" y="41910"/>
                  </a:lnTo>
                  <a:lnTo>
                    <a:pt x="11430" y="52388"/>
                  </a:lnTo>
                  <a:cubicBezTo>
                    <a:pt x="5715" y="58103"/>
                    <a:pt x="5715" y="67628"/>
                    <a:pt x="11430" y="72390"/>
                  </a:cubicBezTo>
                  <a:cubicBezTo>
                    <a:pt x="17145" y="78105"/>
                    <a:pt x="26670" y="78105"/>
                    <a:pt x="31433"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41" name="Google Shape;241;p31"/>
            <p:cNvSpPr/>
            <p:nvPr/>
          </p:nvSpPr>
          <p:spPr>
            <a:xfrm>
              <a:off x="3262326" y="1643095"/>
              <a:ext cx="140381" cy="140381"/>
            </a:xfrm>
            <a:custGeom>
              <a:avLst/>
              <a:gdLst/>
              <a:ahLst/>
              <a:cxnLst/>
              <a:rect l="l" t="t" r="r" b="b"/>
              <a:pathLst>
                <a:path w="76200" h="76200" extrusionOk="0">
                  <a:moveTo>
                    <a:pt x="52388" y="11430"/>
                  </a:moveTo>
                  <a:lnTo>
                    <a:pt x="41910" y="21908"/>
                  </a:lnTo>
                  <a:lnTo>
                    <a:pt x="31432" y="11430"/>
                  </a:lnTo>
                  <a:cubicBezTo>
                    <a:pt x="25717" y="5715"/>
                    <a:pt x="16192" y="5715"/>
                    <a:pt x="11430" y="11430"/>
                  </a:cubicBezTo>
                  <a:cubicBezTo>
                    <a:pt x="6667"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7150" y="6668"/>
                    <a:pt x="52388" y="11430"/>
                  </a:cubicBezTo>
                  <a:close/>
                </a:path>
              </a:pathLst>
            </a:custGeom>
            <a:solidFill>
              <a:srgbClr val="FFFFFF">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42" name="Google Shape;242;p31"/>
            <p:cNvSpPr/>
            <p:nvPr/>
          </p:nvSpPr>
          <p:spPr>
            <a:xfrm>
              <a:off x="3594454" y="1643095"/>
              <a:ext cx="140381" cy="140381"/>
            </a:xfrm>
            <a:custGeom>
              <a:avLst/>
              <a:gdLst/>
              <a:ahLst/>
              <a:cxnLst/>
              <a:rect l="l" t="t" r="r" b="b"/>
              <a:pathLst>
                <a:path w="76200" h="76200" extrusionOk="0">
                  <a:moveTo>
                    <a:pt x="52387"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7" y="72390"/>
                  </a:lnTo>
                  <a:cubicBezTo>
                    <a:pt x="58103" y="78105"/>
                    <a:pt x="67628" y="78105"/>
                    <a:pt x="72390" y="72390"/>
                  </a:cubicBezTo>
                  <a:cubicBezTo>
                    <a:pt x="78105" y="66675"/>
                    <a:pt x="78105" y="57150"/>
                    <a:pt x="72390" y="52388"/>
                  </a:cubicBezTo>
                  <a:lnTo>
                    <a:pt x="61912" y="41910"/>
                  </a:lnTo>
                  <a:lnTo>
                    <a:pt x="72390" y="31433"/>
                  </a:lnTo>
                  <a:cubicBezTo>
                    <a:pt x="78105" y="25718"/>
                    <a:pt x="78105" y="16193"/>
                    <a:pt x="72390" y="11430"/>
                  </a:cubicBezTo>
                  <a:cubicBezTo>
                    <a:pt x="66675" y="6668"/>
                    <a:pt x="58103" y="6668"/>
                    <a:pt x="52387" y="11430"/>
                  </a:cubicBezTo>
                  <a:close/>
                </a:path>
              </a:pathLst>
            </a:custGeom>
            <a:solidFill>
              <a:srgbClr val="FFFFFF">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grpSp>
        <p:nvGrpSpPr>
          <p:cNvPr id="243" name="Google Shape;243;p31"/>
          <p:cNvGrpSpPr/>
          <p:nvPr/>
        </p:nvGrpSpPr>
        <p:grpSpPr>
          <a:xfrm>
            <a:off x="4565976" y="6126559"/>
            <a:ext cx="2620319" cy="525185"/>
            <a:chOff x="1612709" y="1258934"/>
            <a:chExt cx="2620319" cy="525185"/>
          </a:xfrm>
        </p:grpSpPr>
        <p:sp>
          <p:nvSpPr>
            <p:cNvPr id="244" name="Google Shape;244;p31"/>
            <p:cNvSpPr/>
            <p:nvPr/>
          </p:nvSpPr>
          <p:spPr>
            <a:xfrm>
              <a:off x="1933814" y="1259577"/>
              <a:ext cx="140381" cy="140381"/>
            </a:xfrm>
            <a:custGeom>
              <a:avLst/>
              <a:gdLst/>
              <a:ahLst/>
              <a:cxnLst/>
              <a:rect l="l" t="t" r="r" b="b"/>
              <a:pathLst>
                <a:path w="76200" h="76200" extrusionOk="0">
                  <a:moveTo>
                    <a:pt x="53340" y="11081"/>
                  </a:moveTo>
                  <a:lnTo>
                    <a:pt x="42863" y="22511"/>
                  </a:lnTo>
                  <a:lnTo>
                    <a:pt x="32385" y="11081"/>
                  </a:lnTo>
                  <a:cubicBezTo>
                    <a:pt x="26670" y="6318"/>
                    <a:pt x="17145" y="6318"/>
                    <a:pt x="11430" y="11081"/>
                  </a:cubicBezTo>
                  <a:cubicBezTo>
                    <a:pt x="5715" y="15843"/>
                    <a:pt x="5715" y="26321"/>
                    <a:pt x="11430" y="31083"/>
                  </a:cubicBezTo>
                  <a:lnTo>
                    <a:pt x="21908" y="41561"/>
                  </a:lnTo>
                  <a:lnTo>
                    <a:pt x="11430" y="52991"/>
                  </a:lnTo>
                  <a:cubicBezTo>
                    <a:pt x="5715" y="58706"/>
                    <a:pt x="5715" y="68231"/>
                    <a:pt x="11430" y="72993"/>
                  </a:cubicBezTo>
                  <a:cubicBezTo>
                    <a:pt x="17145" y="77756"/>
                    <a:pt x="26670" y="79661"/>
                    <a:pt x="32385" y="73946"/>
                  </a:cubicBezTo>
                  <a:lnTo>
                    <a:pt x="42863" y="63468"/>
                  </a:lnTo>
                  <a:lnTo>
                    <a:pt x="53340" y="73946"/>
                  </a:lnTo>
                  <a:cubicBezTo>
                    <a:pt x="59055" y="79661"/>
                    <a:pt x="68580" y="79661"/>
                    <a:pt x="74295" y="73946"/>
                  </a:cubicBezTo>
                  <a:cubicBezTo>
                    <a:pt x="80010" y="68231"/>
                    <a:pt x="80010" y="58706"/>
                    <a:pt x="74295" y="53943"/>
                  </a:cubicBezTo>
                  <a:lnTo>
                    <a:pt x="63818" y="42513"/>
                  </a:lnTo>
                  <a:lnTo>
                    <a:pt x="74295" y="32036"/>
                  </a:lnTo>
                  <a:cubicBezTo>
                    <a:pt x="80010" y="26321"/>
                    <a:pt x="80010" y="16796"/>
                    <a:pt x="74295" y="11081"/>
                  </a:cubicBezTo>
                  <a:cubicBezTo>
                    <a:pt x="68580" y="5366"/>
                    <a:pt x="59055" y="6318"/>
                    <a:pt x="53340" y="11081"/>
                  </a:cubicBezTo>
                  <a:close/>
                </a:path>
              </a:pathLst>
            </a:custGeom>
            <a:solidFill>
              <a:srgbClr val="FFFFFF">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45" name="Google Shape;245;p31"/>
            <p:cNvSpPr/>
            <p:nvPr/>
          </p:nvSpPr>
          <p:spPr>
            <a:xfrm>
              <a:off x="2265942" y="1258934"/>
              <a:ext cx="140381" cy="140381"/>
            </a:xfrm>
            <a:custGeom>
              <a:avLst/>
              <a:gdLst/>
              <a:ahLst/>
              <a:cxnLst/>
              <a:rect l="l" t="t" r="r" b="b"/>
              <a:pathLst>
                <a:path w="76200" h="76200" extrusionOk="0">
                  <a:moveTo>
                    <a:pt x="52388"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46" name="Google Shape;246;p31"/>
            <p:cNvSpPr/>
            <p:nvPr/>
          </p:nvSpPr>
          <p:spPr>
            <a:xfrm>
              <a:off x="2598070" y="1258934"/>
              <a:ext cx="140381" cy="140381"/>
            </a:xfrm>
            <a:custGeom>
              <a:avLst/>
              <a:gdLst/>
              <a:ahLst/>
              <a:cxnLst/>
              <a:rect l="l" t="t" r="r" b="b"/>
              <a:pathLst>
                <a:path w="76200" h="76200" extrusionOk="0">
                  <a:moveTo>
                    <a:pt x="52388" y="11430"/>
                  </a:moveTo>
                  <a:lnTo>
                    <a:pt x="41910" y="21908"/>
                  </a:lnTo>
                  <a:lnTo>
                    <a:pt x="31433" y="11430"/>
                  </a:lnTo>
                  <a:cubicBezTo>
                    <a:pt x="25717" y="5715"/>
                    <a:pt x="16192" y="5715"/>
                    <a:pt x="11430" y="11430"/>
                  </a:cubicBezTo>
                  <a:cubicBezTo>
                    <a:pt x="6667" y="17145"/>
                    <a:pt x="5715" y="26670"/>
                    <a:pt x="11430" y="31433"/>
                  </a:cubicBezTo>
                  <a:lnTo>
                    <a:pt x="21908" y="41910"/>
                  </a:lnTo>
                  <a:lnTo>
                    <a:pt x="11430" y="52388"/>
                  </a:lnTo>
                  <a:cubicBezTo>
                    <a:pt x="5715" y="58103"/>
                    <a:pt x="5715" y="67628"/>
                    <a:pt x="11430" y="72390"/>
                  </a:cubicBezTo>
                  <a:cubicBezTo>
                    <a:pt x="17145" y="77153"/>
                    <a:pt x="26670" y="78105"/>
                    <a:pt x="31433" y="72390"/>
                  </a:cubicBezTo>
                  <a:lnTo>
                    <a:pt x="41910" y="61913"/>
                  </a:lnTo>
                  <a:lnTo>
                    <a:pt x="52388" y="74295"/>
                  </a:lnTo>
                  <a:cubicBezTo>
                    <a:pt x="58103" y="80010"/>
                    <a:pt x="67628" y="80010"/>
                    <a:pt x="73342" y="74295"/>
                  </a:cubicBezTo>
                  <a:cubicBezTo>
                    <a:pt x="79058" y="68580"/>
                    <a:pt x="79058" y="59055"/>
                    <a:pt x="73342" y="54293"/>
                  </a:cubicBezTo>
                  <a:lnTo>
                    <a:pt x="62865" y="43815"/>
                  </a:lnTo>
                  <a:lnTo>
                    <a:pt x="73342" y="33338"/>
                  </a:lnTo>
                  <a:cubicBezTo>
                    <a:pt x="79058" y="27623"/>
                    <a:pt x="79058" y="18098"/>
                    <a:pt x="73342" y="13335"/>
                  </a:cubicBezTo>
                  <a:cubicBezTo>
                    <a:pt x="67628" y="6668"/>
                    <a:pt x="58103" y="6668"/>
                    <a:pt x="52388" y="11430"/>
                  </a:cubicBezTo>
                  <a:close/>
                </a:path>
              </a:pathLst>
            </a:custGeom>
            <a:solidFill>
              <a:srgbClr val="FFFFFF">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47" name="Google Shape;247;p31"/>
            <p:cNvSpPr/>
            <p:nvPr/>
          </p:nvSpPr>
          <p:spPr>
            <a:xfrm>
              <a:off x="2930198" y="1258934"/>
              <a:ext cx="140381" cy="140381"/>
            </a:xfrm>
            <a:custGeom>
              <a:avLst/>
              <a:gdLst/>
              <a:ahLst/>
              <a:cxnLst/>
              <a:rect l="l" t="t" r="r" b="b"/>
              <a:pathLst>
                <a:path w="76200" h="76200" extrusionOk="0">
                  <a:moveTo>
                    <a:pt x="52388" y="11430"/>
                  </a:moveTo>
                  <a:lnTo>
                    <a:pt x="41910" y="21908"/>
                  </a:lnTo>
                  <a:lnTo>
                    <a:pt x="31433" y="11430"/>
                  </a:lnTo>
                  <a:cubicBezTo>
                    <a:pt x="25718" y="5715"/>
                    <a:pt x="16193" y="5715"/>
                    <a:pt x="11430" y="11430"/>
                  </a:cubicBezTo>
                  <a:cubicBezTo>
                    <a:pt x="6668" y="17145"/>
                    <a:pt x="5715" y="26670"/>
                    <a:pt x="11430" y="31433"/>
                  </a:cubicBezTo>
                  <a:lnTo>
                    <a:pt x="21908" y="42863"/>
                  </a:lnTo>
                  <a:lnTo>
                    <a:pt x="11430" y="53340"/>
                  </a:lnTo>
                  <a:cubicBezTo>
                    <a:pt x="5715" y="59055"/>
                    <a:pt x="5715" y="68580"/>
                    <a:pt x="11430" y="73343"/>
                  </a:cubicBezTo>
                  <a:cubicBezTo>
                    <a:pt x="17145" y="78105"/>
                    <a:pt x="26670" y="79058"/>
                    <a:pt x="31433" y="73343"/>
                  </a:cubicBezTo>
                  <a:lnTo>
                    <a:pt x="41910" y="62865"/>
                  </a:lnTo>
                  <a:lnTo>
                    <a:pt x="52388" y="74295"/>
                  </a:lnTo>
                  <a:cubicBezTo>
                    <a:pt x="58102" y="80010"/>
                    <a:pt x="67627" y="80010"/>
                    <a:pt x="72390" y="74295"/>
                  </a:cubicBezTo>
                  <a:cubicBezTo>
                    <a:pt x="78105" y="68580"/>
                    <a:pt x="78105" y="59055"/>
                    <a:pt x="72390" y="54293"/>
                  </a:cubicBezTo>
                  <a:lnTo>
                    <a:pt x="61913" y="43815"/>
                  </a:lnTo>
                  <a:lnTo>
                    <a:pt x="72390" y="33338"/>
                  </a:lnTo>
                  <a:cubicBezTo>
                    <a:pt x="79058" y="26670"/>
                    <a:pt x="79058" y="17145"/>
                    <a:pt x="73343" y="11430"/>
                  </a:cubicBezTo>
                  <a:cubicBezTo>
                    <a:pt x="67627" y="6668"/>
                    <a:pt x="58102" y="6668"/>
                    <a:pt x="52388" y="11430"/>
                  </a:cubicBezTo>
                  <a:close/>
                </a:path>
              </a:pathLst>
            </a:custGeom>
            <a:solidFill>
              <a:srgbClr val="FFFFFF">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48" name="Google Shape;248;p31"/>
            <p:cNvSpPr/>
            <p:nvPr/>
          </p:nvSpPr>
          <p:spPr>
            <a:xfrm>
              <a:off x="3262326" y="1258934"/>
              <a:ext cx="140381" cy="140381"/>
            </a:xfrm>
            <a:custGeom>
              <a:avLst/>
              <a:gdLst/>
              <a:ahLst/>
              <a:cxnLst/>
              <a:rect l="l" t="t" r="r" b="b"/>
              <a:pathLst>
                <a:path w="76200" h="76200" extrusionOk="0">
                  <a:moveTo>
                    <a:pt x="52388" y="11430"/>
                  </a:moveTo>
                  <a:lnTo>
                    <a:pt x="41910" y="21908"/>
                  </a:lnTo>
                  <a:lnTo>
                    <a:pt x="31433" y="11430"/>
                  </a:lnTo>
                  <a:cubicBezTo>
                    <a:pt x="25717" y="5715"/>
                    <a:pt x="16192" y="5715"/>
                    <a:pt x="11430" y="11430"/>
                  </a:cubicBezTo>
                  <a:cubicBezTo>
                    <a:pt x="5715" y="17145"/>
                    <a:pt x="5715" y="26670"/>
                    <a:pt x="11430" y="31433"/>
                  </a:cubicBezTo>
                  <a:lnTo>
                    <a:pt x="21908" y="41910"/>
                  </a:lnTo>
                  <a:lnTo>
                    <a:pt x="11430" y="52388"/>
                  </a:lnTo>
                  <a:cubicBezTo>
                    <a:pt x="5715" y="58103"/>
                    <a:pt x="5715" y="67628"/>
                    <a:pt x="11430" y="72390"/>
                  </a:cubicBezTo>
                  <a:cubicBezTo>
                    <a:pt x="17145" y="78105"/>
                    <a:pt x="26670" y="78105"/>
                    <a:pt x="31433"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49" name="Google Shape;249;p31"/>
            <p:cNvSpPr/>
            <p:nvPr/>
          </p:nvSpPr>
          <p:spPr>
            <a:xfrm>
              <a:off x="3594454" y="1258934"/>
              <a:ext cx="140381" cy="140381"/>
            </a:xfrm>
            <a:custGeom>
              <a:avLst/>
              <a:gdLst/>
              <a:ahLst/>
              <a:cxnLst/>
              <a:rect l="l" t="t" r="r" b="b"/>
              <a:pathLst>
                <a:path w="76200" h="76200" extrusionOk="0">
                  <a:moveTo>
                    <a:pt x="52388" y="11430"/>
                  </a:moveTo>
                  <a:lnTo>
                    <a:pt x="41910" y="21908"/>
                  </a:lnTo>
                  <a:lnTo>
                    <a:pt x="31432" y="11430"/>
                  </a:lnTo>
                  <a:cubicBezTo>
                    <a:pt x="25717" y="5715"/>
                    <a:pt x="16192" y="5715"/>
                    <a:pt x="11430" y="11430"/>
                  </a:cubicBezTo>
                  <a:cubicBezTo>
                    <a:pt x="6667"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7150" y="6668"/>
                    <a:pt x="52388" y="11430"/>
                  </a:cubicBezTo>
                  <a:close/>
                </a:path>
              </a:pathLst>
            </a:custGeom>
            <a:solidFill>
              <a:srgbClr val="FFFFFF">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50" name="Google Shape;250;p31"/>
            <p:cNvSpPr/>
            <p:nvPr/>
          </p:nvSpPr>
          <p:spPr>
            <a:xfrm>
              <a:off x="3926582" y="1258934"/>
              <a:ext cx="140381" cy="140381"/>
            </a:xfrm>
            <a:custGeom>
              <a:avLst/>
              <a:gdLst/>
              <a:ahLst/>
              <a:cxnLst/>
              <a:rect l="l" t="t" r="r" b="b"/>
              <a:pathLst>
                <a:path w="76200" h="76200" extrusionOk="0">
                  <a:moveTo>
                    <a:pt x="52387"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7" y="72390"/>
                  </a:lnTo>
                  <a:cubicBezTo>
                    <a:pt x="58103" y="78105"/>
                    <a:pt x="67628" y="78105"/>
                    <a:pt x="72390" y="72390"/>
                  </a:cubicBezTo>
                  <a:cubicBezTo>
                    <a:pt x="78105" y="66675"/>
                    <a:pt x="78105" y="57150"/>
                    <a:pt x="72390" y="52388"/>
                  </a:cubicBezTo>
                  <a:lnTo>
                    <a:pt x="61912" y="41910"/>
                  </a:lnTo>
                  <a:lnTo>
                    <a:pt x="72390" y="31433"/>
                  </a:lnTo>
                  <a:cubicBezTo>
                    <a:pt x="78105" y="25718"/>
                    <a:pt x="78105" y="16193"/>
                    <a:pt x="72390" y="11430"/>
                  </a:cubicBezTo>
                  <a:cubicBezTo>
                    <a:pt x="66675" y="6668"/>
                    <a:pt x="58103" y="6668"/>
                    <a:pt x="52387" y="11430"/>
                  </a:cubicBezTo>
                  <a:close/>
                </a:path>
              </a:pathLst>
            </a:custGeom>
            <a:solidFill>
              <a:srgbClr val="FFFFFF">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51" name="Google Shape;251;p31"/>
            <p:cNvSpPr/>
            <p:nvPr/>
          </p:nvSpPr>
          <p:spPr>
            <a:xfrm>
              <a:off x="2099878" y="1451657"/>
              <a:ext cx="140381" cy="140381"/>
            </a:xfrm>
            <a:custGeom>
              <a:avLst/>
              <a:gdLst/>
              <a:ahLst/>
              <a:cxnLst/>
              <a:rect l="l" t="t" r="r" b="b"/>
              <a:pathLst>
                <a:path w="76200" h="76200" extrusionOk="0">
                  <a:moveTo>
                    <a:pt x="53340" y="11081"/>
                  </a:moveTo>
                  <a:lnTo>
                    <a:pt x="42863" y="22511"/>
                  </a:lnTo>
                  <a:lnTo>
                    <a:pt x="32385" y="11081"/>
                  </a:lnTo>
                  <a:cubicBezTo>
                    <a:pt x="26670" y="6318"/>
                    <a:pt x="17145" y="6318"/>
                    <a:pt x="11430" y="11081"/>
                  </a:cubicBezTo>
                  <a:cubicBezTo>
                    <a:pt x="5715" y="15843"/>
                    <a:pt x="5715" y="26321"/>
                    <a:pt x="11430" y="31083"/>
                  </a:cubicBezTo>
                  <a:lnTo>
                    <a:pt x="21908" y="41561"/>
                  </a:lnTo>
                  <a:lnTo>
                    <a:pt x="11430" y="52991"/>
                  </a:lnTo>
                  <a:cubicBezTo>
                    <a:pt x="5715" y="58706"/>
                    <a:pt x="5715" y="68231"/>
                    <a:pt x="11430" y="72993"/>
                  </a:cubicBezTo>
                  <a:cubicBezTo>
                    <a:pt x="17145" y="77756"/>
                    <a:pt x="26670" y="79661"/>
                    <a:pt x="32385" y="73946"/>
                  </a:cubicBezTo>
                  <a:lnTo>
                    <a:pt x="42863" y="63468"/>
                  </a:lnTo>
                  <a:lnTo>
                    <a:pt x="53340" y="73946"/>
                  </a:lnTo>
                  <a:cubicBezTo>
                    <a:pt x="59055" y="79661"/>
                    <a:pt x="68580" y="79661"/>
                    <a:pt x="74295" y="73946"/>
                  </a:cubicBezTo>
                  <a:cubicBezTo>
                    <a:pt x="80010" y="68231"/>
                    <a:pt x="80010" y="58706"/>
                    <a:pt x="74295" y="53943"/>
                  </a:cubicBezTo>
                  <a:lnTo>
                    <a:pt x="63818" y="42513"/>
                  </a:lnTo>
                  <a:lnTo>
                    <a:pt x="74295" y="32036"/>
                  </a:lnTo>
                  <a:cubicBezTo>
                    <a:pt x="80010" y="26321"/>
                    <a:pt x="80010" y="16796"/>
                    <a:pt x="74295" y="11081"/>
                  </a:cubicBezTo>
                  <a:cubicBezTo>
                    <a:pt x="68580" y="5366"/>
                    <a:pt x="59055" y="6318"/>
                    <a:pt x="53340" y="11081"/>
                  </a:cubicBezTo>
                  <a:close/>
                </a:path>
              </a:pathLst>
            </a:custGeom>
            <a:solidFill>
              <a:srgbClr val="FFFFFF">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52" name="Google Shape;252;p31"/>
            <p:cNvSpPr/>
            <p:nvPr/>
          </p:nvSpPr>
          <p:spPr>
            <a:xfrm>
              <a:off x="2432006" y="1451014"/>
              <a:ext cx="140381" cy="140381"/>
            </a:xfrm>
            <a:custGeom>
              <a:avLst/>
              <a:gdLst/>
              <a:ahLst/>
              <a:cxnLst/>
              <a:rect l="l" t="t" r="r" b="b"/>
              <a:pathLst>
                <a:path w="76200" h="76200" extrusionOk="0">
                  <a:moveTo>
                    <a:pt x="52388"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53" name="Google Shape;253;p31"/>
            <p:cNvSpPr/>
            <p:nvPr/>
          </p:nvSpPr>
          <p:spPr>
            <a:xfrm>
              <a:off x="2764134" y="1451014"/>
              <a:ext cx="140381" cy="140381"/>
            </a:xfrm>
            <a:custGeom>
              <a:avLst/>
              <a:gdLst/>
              <a:ahLst/>
              <a:cxnLst/>
              <a:rect l="l" t="t" r="r" b="b"/>
              <a:pathLst>
                <a:path w="76200" h="76200" extrusionOk="0">
                  <a:moveTo>
                    <a:pt x="52388" y="11430"/>
                  </a:moveTo>
                  <a:lnTo>
                    <a:pt x="41910" y="21908"/>
                  </a:lnTo>
                  <a:lnTo>
                    <a:pt x="31433" y="11430"/>
                  </a:lnTo>
                  <a:cubicBezTo>
                    <a:pt x="25717" y="5715"/>
                    <a:pt x="16192" y="5715"/>
                    <a:pt x="11430" y="11430"/>
                  </a:cubicBezTo>
                  <a:cubicBezTo>
                    <a:pt x="6667" y="17145"/>
                    <a:pt x="5715" y="26670"/>
                    <a:pt x="11430" y="31433"/>
                  </a:cubicBezTo>
                  <a:lnTo>
                    <a:pt x="21908" y="41910"/>
                  </a:lnTo>
                  <a:lnTo>
                    <a:pt x="11430" y="52388"/>
                  </a:lnTo>
                  <a:cubicBezTo>
                    <a:pt x="5715" y="58103"/>
                    <a:pt x="5715" y="67628"/>
                    <a:pt x="11430" y="72390"/>
                  </a:cubicBezTo>
                  <a:cubicBezTo>
                    <a:pt x="17145" y="77153"/>
                    <a:pt x="26670" y="78105"/>
                    <a:pt x="31433" y="72390"/>
                  </a:cubicBezTo>
                  <a:lnTo>
                    <a:pt x="41910" y="61913"/>
                  </a:lnTo>
                  <a:lnTo>
                    <a:pt x="52388" y="74295"/>
                  </a:lnTo>
                  <a:cubicBezTo>
                    <a:pt x="58103" y="80010"/>
                    <a:pt x="67628" y="80010"/>
                    <a:pt x="73342" y="74295"/>
                  </a:cubicBezTo>
                  <a:cubicBezTo>
                    <a:pt x="79058" y="68580"/>
                    <a:pt x="79058" y="59055"/>
                    <a:pt x="73342" y="54293"/>
                  </a:cubicBezTo>
                  <a:lnTo>
                    <a:pt x="62865" y="43815"/>
                  </a:lnTo>
                  <a:lnTo>
                    <a:pt x="73342" y="33338"/>
                  </a:lnTo>
                  <a:cubicBezTo>
                    <a:pt x="79058" y="27623"/>
                    <a:pt x="79058" y="18098"/>
                    <a:pt x="73342" y="13335"/>
                  </a:cubicBezTo>
                  <a:cubicBezTo>
                    <a:pt x="67628" y="6668"/>
                    <a:pt x="58103" y="6668"/>
                    <a:pt x="52388" y="11430"/>
                  </a:cubicBezTo>
                  <a:close/>
                </a:path>
              </a:pathLst>
            </a:custGeom>
            <a:solidFill>
              <a:srgbClr val="FFFFFF">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54" name="Google Shape;254;p31"/>
            <p:cNvSpPr/>
            <p:nvPr/>
          </p:nvSpPr>
          <p:spPr>
            <a:xfrm>
              <a:off x="3096262" y="1451014"/>
              <a:ext cx="140381" cy="140381"/>
            </a:xfrm>
            <a:custGeom>
              <a:avLst/>
              <a:gdLst/>
              <a:ahLst/>
              <a:cxnLst/>
              <a:rect l="l" t="t" r="r" b="b"/>
              <a:pathLst>
                <a:path w="76200" h="76200" extrusionOk="0">
                  <a:moveTo>
                    <a:pt x="52388" y="11430"/>
                  </a:moveTo>
                  <a:lnTo>
                    <a:pt x="41910" y="21908"/>
                  </a:lnTo>
                  <a:lnTo>
                    <a:pt x="31433" y="11430"/>
                  </a:lnTo>
                  <a:cubicBezTo>
                    <a:pt x="25718" y="5715"/>
                    <a:pt x="16193" y="5715"/>
                    <a:pt x="11430" y="11430"/>
                  </a:cubicBezTo>
                  <a:cubicBezTo>
                    <a:pt x="6668" y="17145"/>
                    <a:pt x="5715" y="26670"/>
                    <a:pt x="11430" y="31433"/>
                  </a:cubicBezTo>
                  <a:lnTo>
                    <a:pt x="21908" y="42863"/>
                  </a:lnTo>
                  <a:lnTo>
                    <a:pt x="11430" y="53340"/>
                  </a:lnTo>
                  <a:cubicBezTo>
                    <a:pt x="5715" y="59055"/>
                    <a:pt x="5715" y="68580"/>
                    <a:pt x="11430" y="73343"/>
                  </a:cubicBezTo>
                  <a:cubicBezTo>
                    <a:pt x="17145" y="78105"/>
                    <a:pt x="26670" y="79058"/>
                    <a:pt x="31433" y="73343"/>
                  </a:cubicBezTo>
                  <a:lnTo>
                    <a:pt x="41910" y="62865"/>
                  </a:lnTo>
                  <a:lnTo>
                    <a:pt x="52388" y="74295"/>
                  </a:lnTo>
                  <a:cubicBezTo>
                    <a:pt x="58102" y="80010"/>
                    <a:pt x="67627" y="80010"/>
                    <a:pt x="72390" y="74295"/>
                  </a:cubicBezTo>
                  <a:cubicBezTo>
                    <a:pt x="78105" y="68580"/>
                    <a:pt x="78105" y="59055"/>
                    <a:pt x="72390" y="54293"/>
                  </a:cubicBezTo>
                  <a:lnTo>
                    <a:pt x="61913" y="43815"/>
                  </a:lnTo>
                  <a:lnTo>
                    <a:pt x="72390" y="33338"/>
                  </a:lnTo>
                  <a:cubicBezTo>
                    <a:pt x="79058" y="26670"/>
                    <a:pt x="79058" y="17145"/>
                    <a:pt x="73343" y="11430"/>
                  </a:cubicBezTo>
                  <a:cubicBezTo>
                    <a:pt x="67627" y="6668"/>
                    <a:pt x="58102" y="6668"/>
                    <a:pt x="52388" y="11430"/>
                  </a:cubicBezTo>
                  <a:close/>
                </a:path>
              </a:pathLst>
            </a:custGeom>
            <a:solidFill>
              <a:srgbClr val="FFFFFF">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55" name="Google Shape;255;p31"/>
            <p:cNvSpPr/>
            <p:nvPr/>
          </p:nvSpPr>
          <p:spPr>
            <a:xfrm>
              <a:off x="3428390" y="1451014"/>
              <a:ext cx="140381" cy="140381"/>
            </a:xfrm>
            <a:custGeom>
              <a:avLst/>
              <a:gdLst/>
              <a:ahLst/>
              <a:cxnLst/>
              <a:rect l="l" t="t" r="r" b="b"/>
              <a:pathLst>
                <a:path w="76200" h="76200" extrusionOk="0">
                  <a:moveTo>
                    <a:pt x="52388" y="11430"/>
                  </a:moveTo>
                  <a:lnTo>
                    <a:pt x="41910" y="21908"/>
                  </a:lnTo>
                  <a:lnTo>
                    <a:pt x="31433" y="11430"/>
                  </a:lnTo>
                  <a:cubicBezTo>
                    <a:pt x="25717" y="5715"/>
                    <a:pt x="16192" y="5715"/>
                    <a:pt x="11430" y="11430"/>
                  </a:cubicBezTo>
                  <a:cubicBezTo>
                    <a:pt x="5715" y="17145"/>
                    <a:pt x="5715" y="26670"/>
                    <a:pt x="11430" y="31433"/>
                  </a:cubicBezTo>
                  <a:lnTo>
                    <a:pt x="21908" y="41910"/>
                  </a:lnTo>
                  <a:lnTo>
                    <a:pt x="11430" y="52388"/>
                  </a:lnTo>
                  <a:cubicBezTo>
                    <a:pt x="5715" y="58103"/>
                    <a:pt x="5715" y="67628"/>
                    <a:pt x="11430" y="72390"/>
                  </a:cubicBezTo>
                  <a:cubicBezTo>
                    <a:pt x="17145" y="78105"/>
                    <a:pt x="26670" y="78105"/>
                    <a:pt x="31433"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56" name="Google Shape;256;p31"/>
            <p:cNvSpPr/>
            <p:nvPr/>
          </p:nvSpPr>
          <p:spPr>
            <a:xfrm>
              <a:off x="3760518" y="1451014"/>
              <a:ext cx="140381" cy="140381"/>
            </a:xfrm>
            <a:custGeom>
              <a:avLst/>
              <a:gdLst/>
              <a:ahLst/>
              <a:cxnLst/>
              <a:rect l="l" t="t" r="r" b="b"/>
              <a:pathLst>
                <a:path w="76200" h="76200" extrusionOk="0">
                  <a:moveTo>
                    <a:pt x="52388" y="11430"/>
                  </a:moveTo>
                  <a:lnTo>
                    <a:pt x="41910" y="21908"/>
                  </a:lnTo>
                  <a:lnTo>
                    <a:pt x="31432" y="11430"/>
                  </a:lnTo>
                  <a:cubicBezTo>
                    <a:pt x="25717" y="5715"/>
                    <a:pt x="16192" y="5715"/>
                    <a:pt x="11430" y="11430"/>
                  </a:cubicBezTo>
                  <a:cubicBezTo>
                    <a:pt x="6667"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7150" y="6668"/>
                    <a:pt x="52388" y="11430"/>
                  </a:cubicBezTo>
                  <a:close/>
                </a:path>
              </a:pathLst>
            </a:custGeom>
            <a:solidFill>
              <a:srgbClr val="FFFFFF">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57" name="Google Shape;257;p31"/>
            <p:cNvSpPr/>
            <p:nvPr/>
          </p:nvSpPr>
          <p:spPr>
            <a:xfrm>
              <a:off x="4092647" y="1451014"/>
              <a:ext cx="140381" cy="140381"/>
            </a:xfrm>
            <a:custGeom>
              <a:avLst/>
              <a:gdLst/>
              <a:ahLst/>
              <a:cxnLst/>
              <a:rect l="l" t="t" r="r" b="b"/>
              <a:pathLst>
                <a:path w="76200" h="76200" extrusionOk="0">
                  <a:moveTo>
                    <a:pt x="52387"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7" y="72390"/>
                  </a:lnTo>
                  <a:cubicBezTo>
                    <a:pt x="58103" y="78105"/>
                    <a:pt x="67628" y="78105"/>
                    <a:pt x="72390" y="72390"/>
                  </a:cubicBezTo>
                  <a:cubicBezTo>
                    <a:pt x="78105" y="66675"/>
                    <a:pt x="78105" y="57150"/>
                    <a:pt x="72390" y="52388"/>
                  </a:cubicBezTo>
                  <a:lnTo>
                    <a:pt x="61912" y="41910"/>
                  </a:lnTo>
                  <a:lnTo>
                    <a:pt x="72390" y="31433"/>
                  </a:lnTo>
                  <a:cubicBezTo>
                    <a:pt x="78105" y="25718"/>
                    <a:pt x="78105" y="16193"/>
                    <a:pt x="72390" y="11430"/>
                  </a:cubicBezTo>
                  <a:cubicBezTo>
                    <a:pt x="66675" y="6668"/>
                    <a:pt x="58103" y="6668"/>
                    <a:pt x="52387" y="11430"/>
                  </a:cubicBezTo>
                  <a:close/>
                </a:path>
              </a:pathLst>
            </a:custGeom>
            <a:solidFill>
              <a:srgbClr val="FFFFFF">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58" name="Google Shape;258;p31"/>
            <p:cNvSpPr/>
            <p:nvPr/>
          </p:nvSpPr>
          <p:spPr>
            <a:xfrm>
              <a:off x="1612709" y="1643738"/>
              <a:ext cx="140381" cy="140381"/>
            </a:xfrm>
            <a:custGeom>
              <a:avLst/>
              <a:gdLst/>
              <a:ahLst/>
              <a:cxnLst/>
              <a:rect l="l" t="t" r="r" b="b"/>
              <a:pathLst>
                <a:path w="76200" h="76200" extrusionOk="0">
                  <a:moveTo>
                    <a:pt x="53340" y="11081"/>
                  </a:moveTo>
                  <a:lnTo>
                    <a:pt x="42863" y="22511"/>
                  </a:lnTo>
                  <a:lnTo>
                    <a:pt x="32385" y="11081"/>
                  </a:lnTo>
                  <a:cubicBezTo>
                    <a:pt x="26670" y="6318"/>
                    <a:pt x="17145" y="6318"/>
                    <a:pt x="11430" y="11081"/>
                  </a:cubicBezTo>
                  <a:cubicBezTo>
                    <a:pt x="5715" y="15843"/>
                    <a:pt x="5715" y="26321"/>
                    <a:pt x="11430" y="31083"/>
                  </a:cubicBezTo>
                  <a:lnTo>
                    <a:pt x="21908" y="41561"/>
                  </a:lnTo>
                  <a:lnTo>
                    <a:pt x="11430" y="52991"/>
                  </a:lnTo>
                  <a:cubicBezTo>
                    <a:pt x="5715" y="58706"/>
                    <a:pt x="5715" y="68231"/>
                    <a:pt x="11430" y="72993"/>
                  </a:cubicBezTo>
                  <a:cubicBezTo>
                    <a:pt x="17145" y="77756"/>
                    <a:pt x="26670" y="79661"/>
                    <a:pt x="32385" y="73946"/>
                  </a:cubicBezTo>
                  <a:lnTo>
                    <a:pt x="42863" y="63468"/>
                  </a:lnTo>
                  <a:lnTo>
                    <a:pt x="53340" y="73946"/>
                  </a:lnTo>
                  <a:cubicBezTo>
                    <a:pt x="59055" y="79661"/>
                    <a:pt x="68580" y="79661"/>
                    <a:pt x="74295" y="73946"/>
                  </a:cubicBezTo>
                  <a:cubicBezTo>
                    <a:pt x="80010" y="68231"/>
                    <a:pt x="80010" y="58706"/>
                    <a:pt x="74295" y="53943"/>
                  </a:cubicBezTo>
                  <a:lnTo>
                    <a:pt x="63818" y="42513"/>
                  </a:lnTo>
                  <a:lnTo>
                    <a:pt x="74295" y="32036"/>
                  </a:lnTo>
                  <a:cubicBezTo>
                    <a:pt x="80010" y="26321"/>
                    <a:pt x="80010" y="16796"/>
                    <a:pt x="74295" y="11081"/>
                  </a:cubicBezTo>
                  <a:cubicBezTo>
                    <a:pt x="68580" y="5366"/>
                    <a:pt x="59055" y="6318"/>
                    <a:pt x="53340" y="11081"/>
                  </a:cubicBezTo>
                  <a:close/>
                </a:path>
              </a:pathLst>
            </a:custGeom>
            <a:solidFill>
              <a:srgbClr val="FFFFFF">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59" name="Google Shape;259;p31"/>
            <p:cNvSpPr/>
            <p:nvPr/>
          </p:nvSpPr>
          <p:spPr>
            <a:xfrm>
              <a:off x="1933814" y="1643095"/>
              <a:ext cx="140381" cy="140381"/>
            </a:xfrm>
            <a:custGeom>
              <a:avLst/>
              <a:gdLst/>
              <a:ahLst/>
              <a:cxnLst/>
              <a:rect l="l" t="t" r="r" b="b"/>
              <a:pathLst>
                <a:path w="76200" h="76200" extrusionOk="0">
                  <a:moveTo>
                    <a:pt x="52388"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60" name="Google Shape;260;p31"/>
            <p:cNvSpPr/>
            <p:nvPr/>
          </p:nvSpPr>
          <p:spPr>
            <a:xfrm>
              <a:off x="2265942" y="1643095"/>
              <a:ext cx="140381" cy="140381"/>
            </a:xfrm>
            <a:custGeom>
              <a:avLst/>
              <a:gdLst/>
              <a:ahLst/>
              <a:cxnLst/>
              <a:rect l="l" t="t" r="r" b="b"/>
              <a:pathLst>
                <a:path w="76200" h="76200" extrusionOk="0">
                  <a:moveTo>
                    <a:pt x="52388" y="11430"/>
                  </a:moveTo>
                  <a:lnTo>
                    <a:pt x="41910" y="21908"/>
                  </a:lnTo>
                  <a:lnTo>
                    <a:pt x="31433" y="11430"/>
                  </a:lnTo>
                  <a:cubicBezTo>
                    <a:pt x="25717" y="5715"/>
                    <a:pt x="16192" y="5715"/>
                    <a:pt x="11430" y="11430"/>
                  </a:cubicBezTo>
                  <a:cubicBezTo>
                    <a:pt x="6667" y="17145"/>
                    <a:pt x="5715" y="26670"/>
                    <a:pt x="11430" y="31433"/>
                  </a:cubicBezTo>
                  <a:lnTo>
                    <a:pt x="21908" y="41910"/>
                  </a:lnTo>
                  <a:lnTo>
                    <a:pt x="11430" y="52388"/>
                  </a:lnTo>
                  <a:cubicBezTo>
                    <a:pt x="5715" y="58103"/>
                    <a:pt x="5715" y="67628"/>
                    <a:pt x="11430" y="72390"/>
                  </a:cubicBezTo>
                  <a:cubicBezTo>
                    <a:pt x="17145" y="77153"/>
                    <a:pt x="26670" y="78105"/>
                    <a:pt x="31433" y="72390"/>
                  </a:cubicBezTo>
                  <a:lnTo>
                    <a:pt x="41910" y="61913"/>
                  </a:lnTo>
                  <a:lnTo>
                    <a:pt x="52388" y="74295"/>
                  </a:lnTo>
                  <a:cubicBezTo>
                    <a:pt x="58103" y="80010"/>
                    <a:pt x="67628" y="80010"/>
                    <a:pt x="73342" y="74295"/>
                  </a:cubicBezTo>
                  <a:cubicBezTo>
                    <a:pt x="79058" y="68580"/>
                    <a:pt x="79058" y="59055"/>
                    <a:pt x="73342" y="54293"/>
                  </a:cubicBezTo>
                  <a:lnTo>
                    <a:pt x="62865" y="43815"/>
                  </a:lnTo>
                  <a:lnTo>
                    <a:pt x="73342" y="33338"/>
                  </a:lnTo>
                  <a:cubicBezTo>
                    <a:pt x="79058" y="27623"/>
                    <a:pt x="79058" y="18098"/>
                    <a:pt x="73342" y="13335"/>
                  </a:cubicBezTo>
                  <a:cubicBezTo>
                    <a:pt x="67628" y="6668"/>
                    <a:pt x="58103" y="6668"/>
                    <a:pt x="52388" y="11430"/>
                  </a:cubicBezTo>
                  <a:close/>
                </a:path>
              </a:pathLst>
            </a:custGeom>
            <a:solidFill>
              <a:srgbClr val="FFFFFF">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61" name="Google Shape;261;p31"/>
            <p:cNvSpPr/>
            <p:nvPr/>
          </p:nvSpPr>
          <p:spPr>
            <a:xfrm>
              <a:off x="2598070" y="1643095"/>
              <a:ext cx="140381" cy="140381"/>
            </a:xfrm>
            <a:custGeom>
              <a:avLst/>
              <a:gdLst/>
              <a:ahLst/>
              <a:cxnLst/>
              <a:rect l="l" t="t" r="r" b="b"/>
              <a:pathLst>
                <a:path w="76200" h="76200" extrusionOk="0">
                  <a:moveTo>
                    <a:pt x="52388" y="11430"/>
                  </a:moveTo>
                  <a:lnTo>
                    <a:pt x="41910" y="21908"/>
                  </a:lnTo>
                  <a:lnTo>
                    <a:pt x="31433" y="11430"/>
                  </a:lnTo>
                  <a:cubicBezTo>
                    <a:pt x="25718" y="5715"/>
                    <a:pt x="16193" y="5715"/>
                    <a:pt x="11430" y="11430"/>
                  </a:cubicBezTo>
                  <a:cubicBezTo>
                    <a:pt x="6668" y="17145"/>
                    <a:pt x="5715" y="26670"/>
                    <a:pt x="11430" y="31433"/>
                  </a:cubicBezTo>
                  <a:lnTo>
                    <a:pt x="21908" y="42863"/>
                  </a:lnTo>
                  <a:lnTo>
                    <a:pt x="11430" y="53340"/>
                  </a:lnTo>
                  <a:cubicBezTo>
                    <a:pt x="5715" y="59055"/>
                    <a:pt x="5715" y="68580"/>
                    <a:pt x="11430" y="73343"/>
                  </a:cubicBezTo>
                  <a:cubicBezTo>
                    <a:pt x="17145" y="78105"/>
                    <a:pt x="26670" y="79058"/>
                    <a:pt x="31433" y="73343"/>
                  </a:cubicBezTo>
                  <a:lnTo>
                    <a:pt x="41910" y="62865"/>
                  </a:lnTo>
                  <a:lnTo>
                    <a:pt x="52388" y="74295"/>
                  </a:lnTo>
                  <a:cubicBezTo>
                    <a:pt x="58102" y="80010"/>
                    <a:pt x="67627" y="80010"/>
                    <a:pt x="72390" y="74295"/>
                  </a:cubicBezTo>
                  <a:cubicBezTo>
                    <a:pt x="78105" y="68580"/>
                    <a:pt x="78105" y="59055"/>
                    <a:pt x="72390" y="54293"/>
                  </a:cubicBezTo>
                  <a:lnTo>
                    <a:pt x="61913" y="43815"/>
                  </a:lnTo>
                  <a:lnTo>
                    <a:pt x="72390" y="33338"/>
                  </a:lnTo>
                  <a:cubicBezTo>
                    <a:pt x="79058" y="26670"/>
                    <a:pt x="79058" y="17145"/>
                    <a:pt x="73343" y="11430"/>
                  </a:cubicBezTo>
                  <a:cubicBezTo>
                    <a:pt x="67627" y="6668"/>
                    <a:pt x="58102" y="6668"/>
                    <a:pt x="52388" y="11430"/>
                  </a:cubicBezTo>
                  <a:close/>
                </a:path>
              </a:pathLst>
            </a:custGeom>
            <a:solidFill>
              <a:srgbClr val="FFFFFF">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62" name="Google Shape;262;p31"/>
            <p:cNvSpPr/>
            <p:nvPr/>
          </p:nvSpPr>
          <p:spPr>
            <a:xfrm>
              <a:off x="2930198" y="1643095"/>
              <a:ext cx="140381" cy="140381"/>
            </a:xfrm>
            <a:custGeom>
              <a:avLst/>
              <a:gdLst/>
              <a:ahLst/>
              <a:cxnLst/>
              <a:rect l="l" t="t" r="r" b="b"/>
              <a:pathLst>
                <a:path w="76200" h="76200" extrusionOk="0">
                  <a:moveTo>
                    <a:pt x="52388" y="11430"/>
                  </a:moveTo>
                  <a:lnTo>
                    <a:pt x="41910" y="21908"/>
                  </a:lnTo>
                  <a:lnTo>
                    <a:pt x="31433" y="11430"/>
                  </a:lnTo>
                  <a:cubicBezTo>
                    <a:pt x="25717" y="5715"/>
                    <a:pt x="16192" y="5715"/>
                    <a:pt x="11430" y="11430"/>
                  </a:cubicBezTo>
                  <a:cubicBezTo>
                    <a:pt x="5715" y="17145"/>
                    <a:pt x="5715" y="26670"/>
                    <a:pt x="11430" y="31433"/>
                  </a:cubicBezTo>
                  <a:lnTo>
                    <a:pt x="21908" y="41910"/>
                  </a:lnTo>
                  <a:lnTo>
                    <a:pt x="11430" y="52388"/>
                  </a:lnTo>
                  <a:cubicBezTo>
                    <a:pt x="5715" y="58103"/>
                    <a:pt x="5715" y="67628"/>
                    <a:pt x="11430" y="72390"/>
                  </a:cubicBezTo>
                  <a:cubicBezTo>
                    <a:pt x="17145" y="78105"/>
                    <a:pt x="26670" y="78105"/>
                    <a:pt x="31433"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63" name="Google Shape;263;p31"/>
            <p:cNvSpPr/>
            <p:nvPr/>
          </p:nvSpPr>
          <p:spPr>
            <a:xfrm>
              <a:off x="3262326" y="1643095"/>
              <a:ext cx="140381" cy="140381"/>
            </a:xfrm>
            <a:custGeom>
              <a:avLst/>
              <a:gdLst/>
              <a:ahLst/>
              <a:cxnLst/>
              <a:rect l="l" t="t" r="r" b="b"/>
              <a:pathLst>
                <a:path w="76200" h="76200" extrusionOk="0">
                  <a:moveTo>
                    <a:pt x="52388" y="11430"/>
                  </a:moveTo>
                  <a:lnTo>
                    <a:pt x="41910" y="21908"/>
                  </a:lnTo>
                  <a:lnTo>
                    <a:pt x="31432" y="11430"/>
                  </a:lnTo>
                  <a:cubicBezTo>
                    <a:pt x="25717" y="5715"/>
                    <a:pt x="16192" y="5715"/>
                    <a:pt x="11430" y="11430"/>
                  </a:cubicBezTo>
                  <a:cubicBezTo>
                    <a:pt x="6667"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7150" y="6668"/>
                    <a:pt x="52388" y="11430"/>
                  </a:cubicBezTo>
                  <a:close/>
                </a:path>
              </a:pathLst>
            </a:custGeom>
            <a:solidFill>
              <a:srgbClr val="FFFFFF">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64" name="Google Shape;264;p31"/>
            <p:cNvSpPr/>
            <p:nvPr/>
          </p:nvSpPr>
          <p:spPr>
            <a:xfrm>
              <a:off x="3594454" y="1643095"/>
              <a:ext cx="140381" cy="140381"/>
            </a:xfrm>
            <a:custGeom>
              <a:avLst/>
              <a:gdLst/>
              <a:ahLst/>
              <a:cxnLst/>
              <a:rect l="l" t="t" r="r" b="b"/>
              <a:pathLst>
                <a:path w="76200" h="76200" extrusionOk="0">
                  <a:moveTo>
                    <a:pt x="52387"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7" y="72390"/>
                  </a:lnTo>
                  <a:cubicBezTo>
                    <a:pt x="58103" y="78105"/>
                    <a:pt x="67628" y="78105"/>
                    <a:pt x="72390" y="72390"/>
                  </a:cubicBezTo>
                  <a:cubicBezTo>
                    <a:pt x="78105" y="66675"/>
                    <a:pt x="78105" y="57150"/>
                    <a:pt x="72390" y="52388"/>
                  </a:cubicBezTo>
                  <a:lnTo>
                    <a:pt x="61912" y="41910"/>
                  </a:lnTo>
                  <a:lnTo>
                    <a:pt x="72390" y="31433"/>
                  </a:lnTo>
                  <a:cubicBezTo>
                    <a:pt x="78105" y="25718"/>
                    <a:pt x="78105" y="16193"/>
                    <a:pt x="72390" y="11430"/>
                  </a:cubicBezTo>
                  <a:cubicBezTo>
                    <a:pt x="66675" y="6668"/>
                    <a:pt x="58103" y="6668"/>
                    <a:pt x="52387" y="11430"/>
                  </a:cubicBezTo>
                  <a:close/>
                </a:path>
              </a:pathLst>
            </a:custGeom>
            <a:solidFill>
              <a:srgbClr val="FFFFFF">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grpSp>
        <p:nvGrpSpPr>
          <p:cNvPr id="265" name="Google Shape;265;p31"/>
          <p:cNvGrpSpPr/>
          <p:nvPr/>
        </p:nvGrpSpPr>
        <p:grpSpPr>
          <a:xfrm>
            <a:off x="6127001" y="996731"/>
            <a:ext cx="5515430" cy="1015663"/>
            <a:chOff x="6127001" y="975256"/>
            <a:chExt cx="5515430" cy="1015663"/>
          </a:xfrm>
        </p:grpSpPr>
        <p:sp>
          <p:nvSpPr>
            <p:cNvPr id="266" name="Google Shape;266;p31"/>
            <p:cNvSpPr txBox="1"/>
            <p:nvPr/>
          </p:nvSpPr>
          <p:spPr>
            <a:xfrm>
              <a:off x="6127001" y="975256"/>
              <a:ext cx="1431024" cy="1015663"/>
            </a:xfrm>
            <a:prstGeom prst="rect">
              <a:avLst/>
            </a:prstGeom>
            <a:noFill/>
            <a:ln>
              <a:noFill/>
            </a:ln>
          </p:spPr>
          <p:txBody>
            <a:bodyPr spcFirstLastPara="1" wrap="square" lIns="108000" tIns="45700" rIns="108000" bIns="45700" anchor="t" anchorCtr="0">
              <a:spAutoFit/>
            </a:bodyPr>
            <a:lstStyle/>
            <a:p>
              <a:pPr marL="0" marR="0" lvl="0" indent="0" algn="ctr" rtl="0">
                <a:spcBef>
                  <a:spcPts val="0"/>
                </a:spcBef>
                <a:spcAft>
                  <a:spcPts val="0"/>
                </a:spcAft>
                <a:buNone/>
              </a:pPr>
              <a:r>
                <a:rPr lang="en-US" sz="6000" b="1">
                  <a:solidFill>
                    <a:srgbClr val="7F7F7F"/>
                  </a:solidFill>
                  <a:latin typeface="Arial"/>
                  <a:ea typeface="Arial"/>
                  <a:cs typeface="Arial"/>
                  <a:sym typeface="Arial"/>
                </a:rPr>
                <a:t>01</a:t>
              </a:r>
              <a:endParaRPr sz="6000" b="1">
                <a:solidFill>
                  <a:srgbClr val="7F7F7F"/>
                </a:solidFill>
                <a:latin typeface="Arial"/>
                <a:ea typeface="Arial"/>
                <a:cs typeface="Arial"/>
                <a:sym typeface="Arial"/>
              </a:endParaRPr>
            </a:p>
          </p:txBody>
        </p:sp>
        <p:grpSp>
          <p:nvGrpSpPr>
            <p:cNvPr id="267" name="Google Shape;267;p31"/>
            <p:cNvGrpSpPr/>
            <p:nvPr/>
          </p:nvGrpSpPr>
          <p:grpSpPr>
            <a:xfrm>
              <a:off x="6980591" y="1273713"/>
              <a:ext cx="4661840" cy="644743"/>
              <a:chOff x="6963013" y="1368649"/>
              <a:chExt cx="4661840" cy="644743"/>
            </a:xfrm>
          </p:grpSpPr>
          <p:sp>
            <p:nvSpPr>
              <p:cNvPr id="268" name="Google Shape;268;p31"/>
              <p:cNvSpPr txBox="1"/>
              <p:nvPr/>
            </p:nvSpPr>
            <p:spPr>
              <a:xfrm>
                <a:off x="6963013" y="1736433"/>
                <a:ext cx="4661840" cy="27695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dirty="0" smtClean="0">
                    <a:solidFill>
                      <a:schemeClr val="lt1"/>
                    </a:solidFill>
                    <a:latin typeface="Arial"/>
                    <a:ea typeface="Arial"/>
                    <a:cs typeface="Arial"/>
                    <a:sym typeface="Arial"/>
                  </a:rPr>
                  <a:t>Main objective of the  project</a:t>
                </a:r>
                <a:endParaRPr sz="1200">
                  <a:solidFill>
                    <a:schemeClr val="lt1"/>
                  </a:solidFill>
                  <a:latin typeface="Arial"/>
                  <a:ea typeface="Arial"/>
                  <a:cs typeface="Arial"/>
                  <a:sym typeface="Arial"/>
                </a:endParaRPr>
              </a:p>
            </p:txBody>
          </p:sp>
          <p:sp>
            <p:nvSpPr>
              <p:cNvPr id="269" name="Google Shape;269;p31"/>
              <p:cNvSpPr txBox="1"/>
              <p:nvPr/>
            </p:nvSpPr>
            <p:spPr>
              <a:xfrm>
                <a:off x="6963013" y="1368649"/>
                <a:ext cx="4661840" cy="400110"/>
              </a:xfrm>
              <a:prstGeom prst="rect">
                <a:avLst/>
              </a:prstGeom>
              <a:noFill/>
              <a:ln>
                <a:noFill/>
              </a:ln>
            </p:spPr>
            <p:txBody>
              <a:bodyPr spcFirstLastPara="1" wrap="square" lIns="108000" tIns="45700" rIns="108000" bIns="45700" anchor="t" anchorCtr="0">
                <a:spAutoFit/>
              </a:bodyPr>
              <a:lstStyle/>
              <a:p>
                <a:pPr marL="0" marR="0" lvl="0" indent="0" algn="l" rtl="0">
                  <a:spcBef>
                    <a:spcPts val="0"/>
                  </a:spcBef>
                  <a:spcAft>
                    <a:spcPts val="0"/>
                  </a:spcAft>
                  <a:buNone/>
                </a:pPr>
                <a:r>
                  <a:rPr lang="en-US" sz="2000" b="1" dirty="0" smtClean="0">
                    <a:solidFill>
                      <a:schemeClr val="accent1"/>
                    </a:solidFill>
                    <a:latin typeface="Arial"/>
                    <a:ea typeface="Arial"/>
                    <a:cs typeface="Arial"/>
                    <a:sym typeface="Arial"/>
                  </a:rPr>
                  <a:t>INTRODUCTION</a:t>
                </a:r>
                <a:endParaRPr sz="2000" b="1">
                  <a:solidFill>
                    <a:schemeClr val="accent1"/>
                  </a:solidFill>
                  <a:latin typeface="Arial"/>
                  <a:ea typeface="Arial"/>
                  <a:cs typeface="Arial"/>
                  <a:sym typeface="Arial"/>
                </a:endParaRPr>
              </a:p>
            </p:txBody>
          </p:sp>
        </p:grpSp>
      </p:grpSp>
      <p:sp>
        <p:nvSpPr>
          <p:cNvPr id="270" name="Google Shape;270;p31"/>
          <p:cNvSpPr/>
          <p:nvPr/>
        </p:nvSpPr>
        <p:spPr>
          <a:xfrm>
            <a:off x="5307361" y="4691582"/>
            <a:ext cx="436586" cy="436586"/>
          </a:xfrm>
          <a:prstGeom prst="diamond">
            <a:avLst/>
          </a:prstGeom>
          <a:noFill/>
          <a:ln w="25400"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94" name="Diamond 93">
            <a:extLst>
              <a:ext uri="{FF2B5EF4-FFF2-40B4-BE49-F238E27FC236}">
                <a16:creationId xmlns="" xmlns:a16="http://schemas.microsoft.com/office/drawing/2014/main" id="{054C6852-9435-4614-9AEA-A0630E3781E5}"/>
              </a:ext>
            </a:extLst>
          </p:cNvPr>
          <p:cNvSpPr/>
          <p:nvPr/>
        </p:nvSpPr>
        <p:spPr>
          <a:xfrm>
            <a:off x="5307361" y="4691582"/>
            <a:ext cx="436586" cy="436586"/>
          </a:xfrm>
          <a:prstGeom prst="diamond">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5" name="Group 94">
            <a:extLst>
              <a:ext uri="{FF2B5EF4-FFF2-40B4-BE49-F238E27FC236}">
                <a16:creationId xmlns="" xmlns:a16="http://schemas.microsoft.com/office/drawing/2014/main" id="{8930E984-2898-446A-BBCC-972A4F5C8A11}"/>
              </a:ext>
            </a:extLst>
          </p:cNvPr>
          <p:cNvGrpSpPr/>
          <p:nvPr/>
        </p:nvGrpSpPr>
        <p:grpSpPr>
          <a:xfrm>
            <a:off x="6127001" y="2242275"/>
            <a:ext cx="5515430" cy="1312572"/>
            <a:chOff x="6127001" y="975256"/>
            <a:chExt cx="5515430" cy="1312572"/>
          </a:xfrm>
        </p:grpSpPr>
        <p:sp>
          <p:nvSpPr>
            <p:cNvPr id="96" name="TextBox 95">
              <a:extLst>
                <a:ext uri="{FF2B5EF4-FFF2-40B4-BE49-F238E27FC236}">
                  <a16:creationId xmlns="" xmlns:a16="http://schemas.microsoft.com/office/drawing/2014/main" id="{AB2ADD4C-C730-418D-8969-EBE392E13CE9}"/>
                </a:ext>
              </a:extLst>
            </p:cNvPr>
            <p:cNvSpPr txBox="1"/>
            <p:nvPr/>
          </p:nvSpPr>
          <p:spPr>
            <a:xfrm>
              <a:off x="6127001" y="975256"/>
              <a:ext cx="1431024" cy="1015663"/>
            </a:xfrm>
            <a:prstGeom prst="rect">
              <a:avLst/>
            </a:prstGeom>
            <a:noFill/>
          </p:spPr>
          <p:txBody>
            <a:bodyPr wrap="square" lIns="108000" rIns="108000" rtlCol="0">
              <a:spAutoFit/>
            </a:bodyPr>
            <a:lstStyle/>
            <a:p>
              <a:pPr algn="ctr"/>
              <a:r>
                <a:rPr lang="en-US" altLang="ko-KR" sz="6000" b="1" dirty="0" smtClean="0">
                  <a:solidFill>
                    <a:schemeClr val="tx1">
                      <a:lumMod val="50000"/>
                      <a:lumOff val="50000"/>
                    </a:schemeClr>
                  </a:solidFill>
                  <a:cs typeface="Arial" pitchFamily="34" charset="0"/>
                </a:rPr>
                <a:t>02</a:t>
              </a:r>
              <a:endParaRPr lang="ko-KR" altLang="en-US" sz="6000" b="1" dirty="0">
                <a:solidFill>
                  <a:schemeClr val="tx1">
                    <a:lumMod val="50000"/>
                    <a:lumOff val="50000"/>
                  </a:schemeClr>
                </a:solidFill>
                <a:cs typeface="Arial" pitchFamily="34" charset="0"/>
              </a:endParaRPr>
            </a:p>
          </p:txBody>
        </p:sp>
        <p:grpSp>
          <p:nvGrpSpPr>
            <p:cNvPr id="97" name="Group 81">
              <a:extLst>
                <a:ext uri="{FF2B5EF4-FFF2-40B4-BE49-F238E27FC236}">
                  <a16:creationId xmlns="" xmlns:a16="http://schemas.microsoft.com/office/drawing/2014/main" id="{299552D3-BF5F-49CD-8C1E-24080FA49F94}"/>
                </a:ext>
              </a:extLst>
            </p:cNvPr>
            <p:cNvGrpSpPr/>
            <p:nvPr/>
          </p:nvGrpSpPr>
          <p:grpSpPr>
            <a:xfrm>
              <a:off x="6980591" y="1273713"/>
              <a:ext cx="4661840" cy="1014115"/>
              <a:chOff x="6963013" y="1368649"/>
              <a:chExt cx="4661840" cy="1014115"/>
            </a:xfrm>
          </p:grpSpPr>
          <p:sp>
            <p:nvSpPr>
              <p:cNvPr id="98" name="TextBox 97">
                <a:extLst>
                  <a:ext uri="{FF2B5EF4-FFF2-40B4-BE49-F238E27FC236}">
                    <a16:creationId xmlns="" xmlns:a16="http://schemas.microsoft.com/office/drawing/2014/main" id="{BC99D5C0-49FA-4E40-A44B-5CBF050E5027}"/>
                  </a:ext>
                </a:extLst>
              </p:cNvPr>
              <p:cNvSpPr txBox="1"/>
              <p:nvPr/>
            </p:nvSpPr>
            <p:spPr>
              <a:xfrm>
                <a:off x="6963013" y="1736433"/>
                <a:ext cx="4661840" cy="646331"/>
              </a:xfrm>
              <a:prstGeom prst="rect">
                <a:avLst/>
              </a:prstGeom>
              <a:noFill/>
            </p:spPr>
            <p:txBody>
              <a:bodyPr wrap="square" rtlCol="0">
                <a:spAutoFit/>
              </a:bodyPr>
              <a:lstStyle/>
              <a:p>
                <a:pPr>
                  <a:buClr>
                    <a:schemeClr val="bg1"/>
                  </a:buClr>
                  <a:buFont typeface="Arial" pitchFamily="34" charset="0"/>
                  <a:buChar char="•"/>
                </a:pPr>
                <a:r>
                  <a:rPr lang="en-IN" altLang="ko-KR" sz="1200" dirty="0" smtClean="0">
                    <a:solidFill>
                      <a:schemeClr val="bg1"/>
                    </a:solidFill>
                    <a:cs typeface="Arial" pitchFamily="34" charset="0"/>
                  </a:rPr>
                  <a:t>Existing Models</a:t>
                </a:r>
              </a:p>
              <a:p>
                <a:pPr>
                  <a:buClr>
                    <a:schemeClr val="bg1"/>
                  </a:buClr>
                  <a:buFont typeface="Arial" pitchFamily="34" charset="0"/>
                  <a:buChar char="•"/>
                </a:pPr>
                <a:r>
                  <a:rPr lang="en-IN" altLang="ko-KR" sz="1200" dirty="0" smtClean="0">
                    <a:solidFill>
                      <a:schemeClr val="bg1"/>
                    </a:solidFill>
                    <a:cs typeface="Arial" pitchFamily="34" charset="0"/>
                  </a:rPr>
                  <a:t>  Advantages</a:t>
                </a:r>
              </a:p>
              <a:p>
                <a:pPr>
                  <a:buClr>
                    <a:schemeClr val="bg1"/>
                  </a:buClr>
                  <a:buFont typeface="Arial" pitchFamily="34" charset="0"/>
                  <a:buChar char="•"/>
                </a:pPr>
                <a:r>
                  <a:rPr lang="en-IN" altLang="ko-KR" sz="1200" dirty="0" smtClean="0">
                    <a:solidFill>
                      <a:schemeClr val="bg1"/>
                    </a:solidFill>
                    <a:cs typeface="Arial" pitchFamily="34" charset="0"/>
                  </a:rPr>
                  <a:t> limitations of data visualization</a:t>
                </a:r>
                <a:endParaRPr lang="en-US" altLang="ko-KR" sz="1200" dirty="0">
                  <a:solidFill>
                    <a:schemeClr val="bg1"/>
                  </a:solidFill>
                  <a:cs typeface="Arial" pitchFamily="34" charset="0"/>
                </a:endParaRPr>
              </a:p>
            </p:txBody>
          </p:sp>
          <p:sp>
            <p:nvSpPr>
              <p:cNvPr id="99" name="TextBox 98">
                <a:extLst>
                  <a:ext uri="{FF2B5EF4-FFF2-40B4-BE49-F238E27FC236}">
                    <a16:creationId xmlns="" xmlns:a16="http://schemas.microsoft.com/office/drawing/2014/main" id="{C2D60BF5-734C-4822-B3C3-C1F81420029C}"/>
                  </a:ext>
                </a:extLst>
              </p:cNvPr>
              <p:cNvSpPr txBox="1"/>
              <p:nvPr/>
            </p:nvSpPr>
            <p:spPr>
              <a:xfrm>
                <a:off x="6963013" y="1368649"/>
                <a:ext cx="4661840" cy="400110"/>
              </a:xfrm>
              <a:prstGeom prst="rect">
                <a:avLst/>
              </a:prstGeom>
              <a:noFill/>
            </p:spPr>
            <p:txBody>
              <a:bodyPr wrap="square" lIns="108000" rIns="108000" rtlCol="0">
                <a:spAutoFit/>
              </a:bodyPr>
              <a:lstStyle/>
              <a:p>
                <a:r>
                  <a:rPr lang="en-US" altLang="ko-KR" sz="2000" b="1" dirty="0" smtClean="0">
                    <a:solidFill>
                      <a:schemeClr val="accent2"/>
                    </a:solidFill>
                    <a:cs typeface="Arial" pitchFamily="34" charset="0"/>
                  </a:rPr>
                  <a:t>EXISTING WORK </a:t>
                </a:r>
                <a:endParaRPr lang="ko-KR" altLang="en-US" sz="2000" b="1" dirty="0">
                  <a:solidFill>
                    <a:schemeClr val="accent2"/>
                  </a:solidFill>
                  <a:cs typeface="Arial" pitchFamily="34" charset="0"/>
                </a:endParaRPr>
              </a:p>
            </p:txBody>
          </p:sp>
        </p:grpSp>
      </p:grpSp>
      <p:grpSp>
        <p:nvGrpSpPr>
          <p:cNvPr id="100" name="Group 99">
            <a:extLst>
              <a:ext uri="{FF2B5EF4-FFF2-40B4-BE49-F238E27FC236}">
                <a16:creationId xmlns="" xmlns:a16="http://schemas.microsoft.com/office/drawing/2014/main" id="{68CA6C78-DA6C-4275-82EC-3787DFB5550A}"/>
              </a:ext>
            </a:extLst>
          </p:cNvPr>
          <p:cNvGrpSpPr/>
          <p:nvPr/>
        </p:nvGrpSpPr>
        <p:grpSpPr>
          <a:xfrm>
            <a:off x="6127000" y="3487819"/>
            <a:ext cx="5814521" cy="1127906"/>
            <a:chOff x="6127001" y="975256"/>
            <a:chExt cx="5515430" cy="1127906"/>
          </a:xfrm>
        </p:grpSpPr>
        <p:sp>
          <p:nvSpPr>
            <p:cNvPr id="101" name="TextBox 100">
              <a:extLst>
                <a:ext uri="{FF2B5EF4-FFF2-40B4-BE49-F238E27FC236}">
                  <a16:creationId xmlns="" xmlns:a16="http://schemas.microsoft.com/office/drawing/2014/main" id="{5C3C1ED3-456D-48B3-A18D-AA9B10A97955}"/>
                </a:ext>
              </a:extLst>
            </p:cNvPr>
            <p:cNvSpPr txBox="1"/>
            <p:nvPr/>
          </p:nvSpPr>
          <p:spPr>
            <a:xfrm>
              <a:off x="6127001" y="975256"/>
              <a:ext cx="1431024" cy="1015663"/>
            </a:xfrm>
            <a:prstGeom prst="rect">
              <a:avLst/>
            </a:prstGeom>
            <a:noFill/>
          </p:spPr>
          <p:txBody>
            <a:bodyPr wrap="square" lIns="108000" rIns="108000" rtlCol="0">
              <a:spAutoFit/>
            </a:bodyPr>
            <a:lstStyle/>
            <a:p>
              <a:pPr algn="ctr"/>
              <a:r>
                <a:rPr lang="en-US" altLang="ko-KR" sz="6000" b="1" dirty="0" smtClean="0">
                  <a:solidFill>
                    <a:schemeClr val="tx1">
                      <a:lumMod val="50000"/>
                      <a:lumOff val="50000"/>
                    </a:schemeClr>
                  </a:solidFill>
                  <a:cs typeface="Arial" pitchFamily="34" charset="0"/>
                </a:rPr>
                <a:t>03</a:t>
              </a:r>
              <a:endParaRPr lang="ko-KR" altLang="en-US" sz="6000" b="1" dirty="0">
                <a:solidFill>
                  <a:schemeClr val="tx1">
                    <a:lumMod val="50000"/>
                    <a:lumOff val="50000"/>
                  </a:schemeClr>
                </a:solidFill>
                <a:cs typeface="Arial" pitchFamily="34" charset="0"/>
              </a:endParaRPr>
            </a:p>
          </p:txBody>
        </p:sp>
        <p:grpSp>
          <p:nvGrpSpPr>
            <p:cNvPr id="102" name="Group 86">
              <a:extLst>
                <a:ext uri="{FF2B5EF4-FFF2-40B4-BE49-F238E27FC236}">
                  <a16:creationId xmlns="" xmlns:a16="http://schemas.microsoft.com/office/drawing/2014/main" id="{B3097DBA-A06A-4720-9655-E7F6DE5CE17B}"/>
                </a:ext>
              </a:extLst>
            </p:cNvPr>
            <p:cNvGrpSpPr/>
            <p:nvPr/>
          </p:nvGrpSpPr>
          <p:grpSpPr>
            <a:xfrm>
              <a:off x="6980591" y="1273713"/>
              <a:ext cx="4661840" cy="829449"/>
              <a:chOff x="6963013" y="1368649"/>
              <a:chExt cx="4661840" cy="829449"/>
            </a:xfrm>
          </p:grpSpPr>
          <p:sp>
            <p:nvSpPr>
              <p:cNvPr id="103" name="TextBox 102">
                <a:extLst>
                  <a:ext uri="{FF2B5EF4-FFF2-40B4-BE49-F238E27FC236}">
                    <a16:creationId xmlns="" xmlns:a16="http://schemas.microsoft.com/office/drawing/2014/main" id="{07A5FCA3-532E-4C20-ABEF-9B1BBB37AA2C}"/>
                  </a:ext>
                </a:extLst>
              </p:cNvPr>
              <p:cNvSpPr txBox="1"/>
              <p:nvPr/>
            </p:nvSpPr>
            <p:spPr>
              <a:xfrm>
                <a:off x="6963013" y="1736433"/>
                <a:ext cx="4661840" cy="461665"/>
              </a:xfrm>
              <a:prstGeom prst="rect">
                <a:avLst/>
              </a:prstGeom>
              <a:noFill/>
            </p:spPr>
            <p:txBody>
              <a:bodyPr wrap="square" rtlCol="0">
                <a:spAutoFit/>
              </a:bodyPr>
              <a:lstStyle/>
              <a:p>
                <a:pPr>
                  <a:buClr>
                    <a:schemeClr val="bg1"/>
                  </a:buClr>
                  <a:buFont typeface="Arial" pitchFamily="34" charset="0"/>
                  <a:buChar char="•"/>
                </a:pPr>
                <a:r>
                  <a:rPr lang="en-IN" altLang="ko-KR" sz="1200" dirty="0" smtClean="0">
                    <a:solidFill>
                      <a:schemeClr val="bg1"/>
                    </a:solidFill>
                    <a:cs typeface="Arial" pitchFamily="34" charset="0"/>
                  </a:rPr>
                  <a:t> methodology</a:t>
                </a:r>
              </a:p>
              <a:p>
                <a:pPr>
                  <a:buClr>
                    <a:schemeClr val="bg1"/>
                  </a:buClr>
                  <a:buFont typeface="Arial" pitchFamily="34" charset="0"/>
                  <a:buChar char="•"/>
                </a:pPr>
                <a:r>
                  <a:rPr lang="en-IN" altLang="ko-KR" sz="1200" dirty="0" smtClean="0">
                    <a:solidFill>
                      <a:schemeClr val="bg1"/>
                    </a:solidFill>
                    <a:cs typeface="Arial" pitchFamily="34" charset="0"/>
                  </a:rPr>
                  <a:t>Flow Diagram</a:t>
                </a:r>
                <a:endParaRPr lang="en-US" altLang="ko-KR" sz="1200" dirty="0">
                  <a:solidFill>
                    <a:schemeClr val="bg1"/>
                  </a:solidFill>
                  <a:cs typeface="Arial" pitchFamily="34" charset="0"/>
                </a:endParaRPr>
              </a:p>
            </p:txBody>
          </p:sp>
          <p:sp>
            <p:nvSpPr>
              <p:cNvPr id="104" name="TextBox 103">
                <a:extLst>
                  <a:ext uri="{FF2B5EF4-FFF2-40B4-BE49-F238E27FC236}">
                    <a16:creationId xmlns="" xmlns:a16="http://schemas.microsoft.com/office/drawing/2014/main" id="{FAA994B7-3E11-497F-B303-F940B1BA2CA3}"/>
                  </a:ext>
                </a:extLst>
              </p:cNvPr>
              <p:cNvSpPr txBox="1"/>
              <p:nvPr/>
            </p:nvSpPr>
            <p:spPr>
              <a:xfrm>
                <a:off x="6963013" y="1368649"/>
                <a:ext cx="4661840" cy="400110"/>
              </a:xfrm>
              <a:prstGeom prst="rect">
                <a:avLst/>
              </a:prstGeom>
              <a:noFill/>
            </p:spPr>
            <p:txBody>
              <a:bodyPr wrap="square" lIns="108000" rIns="108000" rtlCol="0">
                <a:spAutoFit/>
              </a:bodyPr>
              <a:lstStyle/>
              <a:p>
                <a:r>
                  <a:rPr lang="en-IN" altLang="ko-KR" sz="2000" b="1" dirty="0" smtClean="0">
                    <a:solidFill>
                      <a:schemeClr val="accent3"/>
                    </a:solidFill>
                    <a:cs typeface="Arial" pitchFamily="34" charset="0"/>
                  </a:rPr>
                  <a:t>METHODOLOGY</a:t>
                </a:r>
                <a:endParaRPr lang="ko-KR" altLang="en-US" sz="2000" b="1" dirty="0">
                  <a:solidFill>
                    <a:schemeClr val="accent3"/>
                  </a:solidFill>
                  <a:cs typeface="Arial" pitchFamily="34" charset="0"/>
                </a:endParaRPr>
              </a:p>
            </p:txBody>
          </p:sp>
        </p:grpSp>
      </p:grpSp>
      <p:grpSp>
        <p:nvGrpSpPr>
          <p:cNvPr id="105" name="Group 104">
            <a:extLst>
              <a:ext uri="{FF2B5EF4-FFF2-40B4-BE49-F238E27FC236}">
                <a16:creationId xmlns="" xmlns:a16="http://schemas.microsoft.com/office/drawing/2014/main" id="{E9B6C371-5C94-42CD-86BA-EE65CCA8A0A3}"/>
              </a:ext>
            </a:extLst>
          </p:cNvPr>
          <p:cNvGrpSpPr/>
          <p:nvPr/>
        </p:nvGrpSpPr>
        <p:grpSpPr>
          <a:xfrm>
            <a:off x="6127001" y="4733363"/>
            <a:ext cx="5515430" cy="1015663"/>
            <a:chOff x="6127001" y="975256"/>
            <a:chExt cx="5515430" cy="1015663"/>
          </a:xfrm>
        </p:grpSpPr>
        <p:sp>
          <p:nvSpPr>
            <p:cNvPr id="106" name="TextBox 105">
              <a:extLst>
                <a:ext uri="{FF2B5EF4-FFF2-40B4-BE49-F238E27FC236}">
                  <a16:creationId xmlns="" xmlns:a16="http://schemas.microsoft.com/office/drawing/2014/main" id="{F9430735-CE10-49F3-A6C7-1CCE8BAAA7F2}"/>
                </a:ext>
              </a:extLst>
            </p:cNvPr>
            <p:cNvSpPr txBox="1"/>
            <p:nvPr/>
          </p:nvSpPr>
          <p:spPr>
            <a:xfrm>
              <a:off x="6127001" y="975256"/>
              <a:ext cx="1431024" cy="1015663"/>
            </a:xfrm>
            <a:prstGeom prst="rect">
              <a:avLst/>
            </a:prstGeom>
            <a:noFill/>
          </p:spPr>
          <p:txBody>
            <a:bodyPr wrap="square" lIns="108000" rIns="108000" rtlCol="0">
              <a:spAutoFit/>
            </a:bodyPr>
            <a:lstStyle/>
            <a:p>
              <a:pPr algn="ctr"/>
              <a:r>
                <a:rPr lang="en-US" altLang="ko-KR" sz="6000" b="1" dirty="0" smtClean="0">
                  <a:solidFill>
                    <a:schemeClr val="tx1">
                      <a:lumMod val="50000"/>
                      <a:lumOff val="50000"/>
                    </a:schemeClr>
                  </a:solidFill>
                  <a:cs typeface="Arial" pitchFamily="34" charset="0"/>
                </a:rPr>
                <a:t>04</a:t>
              </a:r>
              <a:endParaRPr lang="ko-KR" altLang="en-US" sz="6000" b="1" dirty="0">
                <a:solidFill>
                  <a:schemeClr val="tx1">
                    <a:lumMod val="50000"/>
                    <a:lumOff val="50000"/>
                  </a:schemeClr>
                </a:solidFill>
                <a:cs typeface="Arial" pitchFamily="34" charset="0"/>
              </a:endParaRPr>
            </a:p>
          </p:txBody>
        </p:sp>
        <p:grpSp>
          <p:nvGrpSpPr>
            <p:cNvPr id="107" name="Group 91">
              <a:extLst>
                <a:ext uri="{FF2B5EF4-FFF2-40B4-BE49-F238E27FC236}">
                  <a16:creationId xmlns="" xmlns:a16="http://schemas.microsoft.com/office/drawing/2014/main" id="{A2E68FA5-2752-4A25-A67B-5C0AE2DB84FC}"/>
                </a:ext>
              </a:extLst>
            </p:cNvPr>
            <p:cNvGrpSpPr/>
            <p:nvPr/>
          </p:nvGrpSpPr>
          <p:grpSpPr>
            <a:xfrm>
              <a:off x="6980591" y="1273713"/>
              <a:ext cx="4661840" cy="644783"/>
              <a:chOff x="6963013" y="1368649"/>
              <a:chExt cx="4661840" cy="644783"/>
            </a:xfrm>
          </p:grpSpPr>
          <p:sp>
            <p:nvSpPr>
              <p:cNvPr id="108" name="TextBox 107">
                <a:extLst>
                  <a:ext uri="{FF2B5EF4-FFF2-40B4-BE49-F238E27FC236}">
                    <a16:creationId xmlns="" xmlns:a16="http://schemas.microsoft.com/office/drawing/2014/main" id="{5C42DF97-C8D5-45F6-9BF3-B650D985AC89}"/>
                  </a:ext>
                </a:extLst>
              </p:cNvPr>
              <p:cNvSpPr txBox="1"/>
              <p:nvPr/>
            </p:nvSpPr>
            <p:spPr>
              <a:xfrm>
                <a:off x="6963013" y="1736433"/>
                <a:ext cx="4661840" cy="276999"/>
              </a:xfrm>
              <a:prstGeom prst="rect">
                <a:avLst/>
              </a:prstGeom>
              <a:noFill/>
            </p:spPr>
            <p:txBody>
              <a:bodyPr wrap="square" rtlCol="0">
                <a:spAutoFit/>
              </a:bodyPr>
              <a:lstStyle/>
              <a:p>
                <a:pPr>
                  <a:buFont typeface="Arial" pitchFamily="34" charset="0"/>
                  <a:buChar char="•"/>
                </a:pPr>
                <a:r>
                  <a:rPr lang="en-IN" altLang="ko-KR" sz="1200" dirty="0" smtClean="0">
                    <a:solidFill>
                      <a:schemeClr val="bg1"/>
                    </a:solidFill>
                    <a:cs typeface="Arial" pitchFamily="34" charset="0"/>
                  </a:rPr>
                  <a:t> Main idea of project</a:t>
                </a:r>
                <a:endParaRPr lang="en-US" altLang="ko-KR" sz="1200" dirty="0">
                  <a:solidFill>
                    <a:schemeClr val="bg1"/>
                  </a:solidFill>
                  <a:cs typeface="Arial" pitchFamily="34" charset="0"/>
                </a:endParaRPr>
              </a:p>
            </p:txBody>
          </p:sp>
          <p:sp>
            <p:nvSpPr>
              <p:cNvPr id="109" name="TextBox 108">
                <a:extLst>
                  <a:ext uri="{FF2B5EF4-FFF2-40B4-BE49-F238E27FC236}">
                    <a16:creationId xmlns="" xmlns:a16="http://schemas.microsoft.com/office/drawing/2014/main" id="{44E65764-3AA6-4F74-89F2-7ACE88A1A06E}"/>
                  </a:ext>
                </a:extLst>
              </p:cNvPr>
              <p:cNvSpPr txBox="1"/>
              <p:nvPr/>
            </p:nvSpPr>
            <p:spPr>
              <a:xfrm>
                <a:off x="6963013" y="1368649"/>
                <a:ext cx="4661840" cy="400110"/>
              </a:xfrm>
              <a:prstGeom prst="rect">
                <a:avLst/>
              </a:prstGeom>
              <a:noFill/>
            </p:spPr>
            <p:txBody>
              <a:bodyPr wrap="square" lIns="108000" rIns="108000" rtlCol="0">
                <a:spAutoFit/>
              </a:bodyPr>
              <a:lstStyle/>
              <a:p>
                <a:r>
                  <a:rPr lang="en-US" altLang="ko-KR" sz="2000" b="1" dirty="0" smtClean="0">
                    <a:solidFill>
                      <a:schemeClr val="accent4"/>
                    </a:solidFill>
                    <a:cs typeface="Arial" pitchFamily="34" charset="0"/>
                  </a:rPr>
                  <a:t>NOVELTY</a:t>
                </a:r>
                <a:endParaRPr lang="ko-KR" altLang="en-US" sz="2000" b="1" dirty="0">
                  <a:solidFill>
                    <a:schemeClr val="accent4"/>
                  </a:solidFill>
                  <a:cs typeface="Arial" pitchFamily="34" charset="0"/>
                </a:endParaRP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95"/>
                                        </p:tgtEl>
                                        <p:attrNameLst>
                                          <p:attrName>style.visibility</p:attrName>
                                        </p:attrNameLst>
                                      </p:cBhvr>
                                      <p:to>
                                        <p:strVal val="visible"/>
                                      </p:to>
                                    </p:set>
                                    <p:anim calcmode="lin" valueType="num">
                                      <p:cBhvr additive="base">
                                        <p:cTn id="7" dur="500" fill="hold"/>
                                        <p:tgtEl>
                                          <p:spTgt spid="95"/>
                                        </p:tgtEl>
                                        <p:attrNameLst>
                                          <p:attrName>ppt_x</p:attrName>
                                        </p:attrNameLst>
                                      </p:cBhvr>
                                      <p:tavLst>
                                        <p:tav tm="0">
                                          <p:val>
                                            <p:strVal val="#ppt_x"/>
                                          </p:val>
                                        </p:tav>
                                        <p:tav tm="100000">
                                          <p:val>
                                            <p:strVal val="#ppt_x"/>
                                          </p:val>
                                        </p:tav>
                                      </p:tavLst>
                                    </p:anim>
                                    <p:anim calcmode="lin" valueType="num">
                                      <p:cBhvr additive="base">
                                        <p:cTn id="8" dur="500" fill="hold"/>
                                        <p:tgtEl>
                                          <p:spTgt spid="95"/>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00"/>
                                        </p:tgtEl>
                                        <p:attrNameLst>
                                          <p:attrName>style.visibility</p:attrName>
                                        </p:attrNameLst>
                                      </p:cBhvr>
                                      <p:to>
                                        <p:strVal val="visible"/>
                                      </p:to>
                                    </p:set>
                                    <p:anim calcmode="lin" valueType="num">
                                      <p:cBhvr additive="base">
                                        <p:cTn id="11" dur="500" fill="hold"/>
                                        <p:tgtEl>
                                          <p:spTgt spid="100"/>
                                        </p:tgtEl>
                                        <p:attrNameLst>
                                          <p:attrName>ppt_x</p:attrName>
                                        </p:attrNameLst>
                                      </p:cBhvr>
                                      <p:tavLst>
                                        <p:tav tm="0">
                                          <p:val>
                                            <p:strVal val="#ppt_x"/>
                                          </p:val>
                                        </p:tav>
                                        <p:tav tm="100000">
                                          <p:val>
                                            <p:strVal val="#ppt_x"/>
                                          </p:val>
                                        </p:tav>
                                      </p:tavLst>
                                    </p:anim>
                                    <p:anim calcmode="lin" valueType="num">
                                      <p:cBhvr additive="base">
                                        <p:cTn id="12" dur="500" fill="hold"/>
                                        <p:tgtEl>
                                          <p:spTgt spid="100"/>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05"/>
                                        </p:tgtEl>
                                        <p:attrNameLst>
                                          <p:attrName>style.visibility</p:attrName>
                                        </p:attrNameLst>
                                      </p:cBhvr>
                                      <p:to>
                                        <p:strVal val="visible"/>
                                      </p:to>
                                    </p:set>
                                    <p:anim calcmode="lin" valueType="num">
                                      <p:cBhvr additive="base">
                                        <p:cTn id="15" dur="500" fill="hold"/>
                                        <p:tgtEl>
                                          <p:spTgt spid="105"/>
                                        </p:tgtEl>
                                        <p:attrNameLst>
                                          <p:attrName>ppt_x</p:attrName>
                                        </p:attrNameLst>
                                      </p:cBhvr>
                                      <p:tavLst>
                                        <p:tav tm="0">
                                          <p:val>
                                            <p:strVal val="#ppt_x"/>
                                          </p:val>
                                        </p:tav>
                                        <p:tav tm="100000">
                                          <p:val>
                                            <p:strVal val="#ppt_x"/>
                                          </p:val>
                                        </p:tav>
                                      </p:tavLst>
                                    </p:anim>
                                    <p:anim calcmode="lin" valueType="num">
                                      <p:cBhvr additive="base">
                                        <p:cTn id="16" dur="500" fill="hold"/>
                                        <p:tgtEl>
                                          <p:spTgt spid="10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30"/>
          <p:cNvSpPr txBox="1">
            <a:spLocks noGrp="1"/>
          </p:cNvSpPr>
          <p:nvPr>
            <p:ph type="body" idx="4294967295"/>
          </p:nvPr>
        </p:nvSpPr>
        <p:spPr>
          <a:xfrm>
            <a:off x="323529" y="123479"/>
            <a:ext cx="11573200" cy="724400"/>
          </a:xfrm>
          <a:prstGeom prst="rect">
            <a:avLst/>
          </a:prstGeom>
          <a:noFill/>
          <a:ln>
            <a:noFill/>
          </a:ln>
        </p:spPr>
        <p:txBody>
          <a:bodyPr spcFirstLastPara="1" wrap="square" lIns="121897" tIns="121897" rIns="121897" bIns="121897" anchor="ctr" anchorCtr="0">
            <a:noAutofit/>
          </a:bodyPr>
          <a:lstStyle/>
          <a:p>
            <a:r>
              <a:rPr lang="en" sz="4400" b="1" dirty="0">
                <a:solidFill>
                  <a:schemeClr val="lt1"/>
                </a:solidFill>
                <a:latin typeface="Nunito"/>
                <a:ea typeface="Nunito"/>
                <a:cs typeface="Nunito"/>
                <a:sym typeface="Nunito"/>
              </a:rPr>
              <a:t>    CREDITS</a:t>
            </a:r>
            <a:endParaRPr sz="4400" b="1">
              <a:solidFill>
                <a:schemeClr val="lt1"/>
              </a:solidFill>
              <a:latin typeface="Nunito"/>
              <a:ea typeface="Nunito"/>
              <a:cs typeface="Nunito"/>
              <a:sym typeface="Nunito"/>
            </a:endParaRPr>
          </a:p>
        </p:txBody>
      </p:sp>
      <p:sp>
        <p:nvSpPr>
          <p:cNvPr id="403" name="Google Shape;403;p30"/>
          <p:cNvSpPr txBox="1"/>
          <p:nvPr/>
        </p:nvSpPr>
        <p:spPr>
          <a:xfrm>
            <a:off x="8658233" y="945067"/>
            <a:ext cx="2837600" cy="4708935"/>
          </a:xfrm>
          <a:prstGeom prst="rect">
            <a:avLst/>
          </a:prstGeom>
          <a:noFill/>
          <a:ln>
            <a:noFill/>
          </a:ln>
        </p:spPr>
        <p:txBody>
          <a:bodyPr spcFirstLastPara="1" wrap="square" lIns="121897" tIns="121897" rIns="121897" bIns="121897" anchor="t" anchorCtr="0">
            <a:spAutoFit/>
          </a:bodyPr>
          <a:lstStyle/>
          <a:p>
            <a:r>
              <a:rPr lang="en" sz="2900" dirty="0">
                <a:solidFill>
                  <a:srgbClr val="FFFFFF"/>
                </a:solidFill>
              </a:rPr>
              <a:t>This integrant contains the information about the faculties branch i.e. whether a particular faculty is from SCSE or SASL or SEEE.</a:t>
            </a:r>
            <a:endParaRPr sz="2900">
              <a:solidFill>
                <a:srgbClr val="FFFFFF"/>
              </a:solidFill>
            </a:endParaRPr>
          </a:p>
        </p:txBody>
      </p:sp>
      <p:sp>
        <p:nvSpPr>
          <p:cNvPr id="404" name="Google Shape;404;p30"/>
          <p:cNvSpPr txBox="1"/>
          <p:nvPr/>
        </p:nvSpPr>
        <p:spPr>
          <a:xfrm>
            <a:off x="323533" y="3938467"/>
            <a:ext cx="3848800" cy="1323393"/>
          </a:xfrm>
          <a:prstGeom prst="rect">
            <a:avLst/>
          </a:prstGeom>
          <a:noFill/>
          <a:ln>
            <a:noFill/>
          </a:ln>
        </p:spPr>
        <p:txBody>
          <a:bodyPr spcFirstLastPara="1" wrap="square" lIns="121897" tIns="121897" rIns="121897" bIns="121897" anchor="t" anchorCtr="0">
            <a:spAutoFit/>
          </a:bodyPr>
          <a:lstStyle/>
          <a:p>
            <a:r>
              <a:rPr lang="en" dirty="0">
                <a:solidFill>
                  <a:srgbClr val="FFFFFF"/>
                </a:solidFill>
                <a:latin typeface="Comfortaa"/>
                <a:ea typeface="Comfortaa"/>
                <a:cs typeface="Comfortaa"/>
                <a:sym typeface="Comfortaa"/>
              </a:rPr>
              <a:t>In this application, we select subjects from the docket of curriculum and the total credits is displayed as output.</a:t>
            </a:r>
            <a:endParaRPr>
              <a:solidFill>
                <a:srgbClr val="FFFFFF"/>
              </a:solidFill>
              <a:latin typeface="Comfortaa"/>
              <a:ea typeface="Comfortaa"/>
              <a:cs typeface="Comfortaa"/>
              <a:sym typeface="Comfortaa"/>
            </a:endParaRPr>
          </a:p>
          <a:p>
            <a:r>
              <a:rPr lang="en" b="1" dirty="0">
                <a:solidFill>
                  <a:srgbClr val="FFFFFF"/>
                </a:solidFill>
                <a:latin typeface="Comfortaa"/>
                <a:ea typeface="Comfortaa"/>
                <a:cs typeface="Comfortaa"/>
                <a:sym typeface="Comfortaa"/>
              </a:rPr>
              <a:t>Total credits = sum of credits earned in each subject.</a:t>
            </a:r>
            <a:endParaRPr b="1">
              <a:solidFill>
                <a:srgbClr val="FFFFFF"/>
              </a:solidFill>
              <a:latin typeface="Comfortaa"/>
              <a:ea typeface="Comfortaa"/>
              <a:cs typeface="Comfortaa"/>
              <a:sym typeface="Comfortaa"/>
            </a:endParaRPr>
          </a:p>
        </p:txBody>
      </p:sp>
      <p:sp>
        <p:nvSpPr>
          <p:cNvPr id="405" name="Google Shape;405;p30"/>
          <p:cNvSpPr txBox="1"/>
          <p:nvPr/>
        </p:nvSpPr>
        <p:spPr>
          <a:xfrm>
            <a:off x="385733" y="3343267"/>
            <a:ext cx="4539200" cy="595200"/>
          </a:xfrm>
          <a:prstGeom prst="rect">
            <a:avLst/>
          </a:prstGeom>
          <a:noFill/>
          <a:ln>
            <a:noFill/>
          </a:ln>
        </p:spPr>
        <p:txBody>
          <a:bodyPr spcFirstLastPara="1" wrap="square" lIns="121897" tIns="121897" rIns="121897" bIns="121897" anchor="t" anchorCtr="0">
            <a:spAutoFit/>
          </a:bodyPr>
          <a:lstStyle/>
          <a:p>
            <a:r>
              <a:rPr lang="en" sz="2300" dirty="0">
                <a:solidFill>
                  <a:srgbClr val="1BD099"/>
                </a:solidFill>
              </a:rPr>
              <a:t>CALCULATION:</a:t>
            </a:r>
            <a:endParaRPr sz="2300">
              <a:solidFill>
                <a:srgbClr val="1BD099"/>
              </a:solidFill>
            </a:endParaRPr>
          </a:p>
        </p:txBody>
      </p:sp>
      <p:sp>
        <p:nvSpPr>
          <p:cNvPr id="406" name="Google Shape;406;p30"/>
          <p:cNvSpPr>
            <a:spLocks noGrp="1"/>
          </p:cNvSpPr>
          <p:nvPr>
            <p:ph type="pic" idx="2"/>
          </p:nvPr>
        </p:nvSpPr>
        <p:spPr>
          <a:xfrm>
            <a:off x="4924927" y="0"/>
            <a:ext cx="7267200" cy="6858000"/>
          </a:xfrm>
          <a:prstGeom prst="rect">
            <a:avLst/>
          </a:prstGeom>
          <a:solidFill>
            <a:srgbClr val="FFD966"/>
          </a:solidFill>
        </p:spPr>
        <p:txBody>
          <a:bodyPr spcFirstLastPara="1" wrap="square" lIns="91431" tIns="45699" rIns="91431" bIns="45699" anchor="ctr" anchorCtr="0">
            <a:noAutofit/>
          </a:bodyPr>
          <a:lstStyle/>
          <a:p>
            <a:pPr algn="l">
              <a:spcBef>
                <a:spcPts val="1067"/>
              </a:spcBef>
            </a:pPr>
            <a:r>
              <a:rPr lang="en" dirty="0"/>
              <a:t>                                  </a:t>
            </a:r>
            <a:endParaRPr/>
          </a:p>
          <a:p>
            <a:pPr algn="l">
              <a:spcBef>
                <a:spcPts val="1067"/>
              </a:spcBef>
            </a:pPr>
            <a:r>
              <a:rPr lang="en" dirty="0"/>
              <a:t> String s=" ";</a:t>
            </a:r>
            <a:endParaRPr/>
          </a:p>
          <a:p>
            <a:pPr algn="l">
              <a:spcBef>
                <a:spcPts val="1067"/>
              </a:spcBef>
            </a:pPr>
            <a:r>
              <a:rPr lang="en" dirty="0"/>
              <a:t>                int b=0;</a:t>
            </a:r>
            <a:endParaRPr/>
          </a:p>
          <a:p>
            <a:pPr algn="l">
              <a:spcBef>
                <a:spcPts val="1067"/>
              </a:spcBef>
            </a:pPr>
            <a:r>
              <a:rPr lang="en" dirty="0"/>
              <a:t>                if(c.isChecked())  {</a:t>
            </a:r>
            <a:endParaRPr/>
          </a:p>
          <a:p>
            <a:pPr algn="l">
              <a:spcBef>
                <a:spcPts val="1067"/>
              </a:spcBef>
            </a:pPr>
            <a:r>
              <a:rPr lang="en" dirty="0"/>
              <a:t>                    tv.setText(c.getText().toString());</a:t>
            </a:r>
            <a:endParaRPr/>
          </a:p>
          <a:p>
            <a:pPr algn="l">
              <a:spcBef>
                <a:spcPts val="1067"/>
              </a:spcBef>
            </a:pPr>
            <a:r>
              <a:rPr lang="en" dirty="0"/>
              <a:t>                    s=s+" "+c.getText().toString();</a:t>
            </a:r>
            <a:endParaRPr/>
          </a:p>
          <a:p>
            <a:pPr algn="l">
              <a:spcBef>
                <a:spcPts val="1067"/>
              </a:spcBef>
            </a:pPr>
            <a:r>
              <a:rPr lang="en" dirty="0"/>
              <a:t>                    b=b+4;  }</a:t>
            </a:r>
            <a:endParaRPr/>
          </a:p>
          <a:p>
            <a:pPr algn="l">
              <a:spcBef>
                <a:spcPts val="1067"/>
              </a:spcBef>
            </a:pPr>
            <a:r>
              <a:rPr lang="en" dirty="0"/>
              <a:t>                if(c1.isChecked()) {</a:t>
            </a:r>
            <a:endParaRPr/>
          </a:p>
          <a:p>
            <a:pPr algn="l">
              <a:spcBef>
                <a:spcPts val="1067"/>
              </a:spcBef>
            </a:pPr>
            <a:r>
              <a:rPr lang="en" dirty="0"/>
              <a:t>                    tv.setText(c1.getText().toString());</a:t>
            </a:r>
            <a:endParaRPr/>
          </a:p>
          <a:p>
            <a:pPr algn="l">
              <a:spcBef>
                <a:spcPts val="1067"/>
              </a:spcBef>
            </a:pPr>
            <a:r>
              <a:rPr lang="en" dirty="0"/>
              <a:t>                   s=s+" "+c1.getText().toString();</a:t>
            </a:r>
            <a:endParaRPr/>
          </a:p>
          <a:p>
            <a:pPr algn="l">
              <a:spcBef>
                <a:spcPts val="1067"/>
              </a:spcBef>
            </a:pPr>
            <a:r>
              <a:rPr lang="en" dirty="0"/>
              <a:t>                   b=b+4; }</a:t>
            </a:r>
            <a:endParaRPr/>
          </a:p>
          <a:p>
            <a:pPr algn="l">
              <a:spcBef>
                <a:spcPts val="1067"/>
              </a:spcBef>
            </a:pPr>
            <a:r>
              <a:rPr lang="en" dirty="0"/>
              <a:t>      tv.setText(s);</a:t>
            </a:r>
            <a:endParaRPr/>
          </a:p>
          <a:p>
            <a:pPr algn="l">
              <a:spcBef>
                <a:spcPts val="1067"/>
              </a:spcBef>
            </a:pPr>
            <a:r>
              <a:rPr lang="en" dirty="0"/>
              <a:t>      tv1.setText(Integer.toString(b));</a:t>
            </a:r>
            <a:endParaRPr/>
          </a:p>
          <a:p>
            <a:pPr algn="l">
              <a:spcBef>
                <a:spcPts val="1067"/>
              </a:spcBef>
              <a:buClr>
                <a:schemeClr val="dk1"/>
              </a:buClr>
              <a:buSzPts val="1100"/>
            </a:pPr>
            <a:endParaRPr/>
          </a:p>
        </p:txBody>
      </p:sp>
      <p:sp>
        <p:nvSpPr>
          <p:cNvPr id="407" name="Google Shape;407;p30"/>
          <p:cNvSpPr txBox="1"/>
          <p:nvPr/>
        </p:nvSpPr>
        <p:spPr>
          <a:xfrm>
            <a:off x="534933" y="1017967"/>
            <a:ext cx="3426000" cy="2606400"/>
          </a:xfrm>
          <a:prstGeom prst="rect">
            <a:avLst/>
          </a:prstGeom>
          <a:noFill/>
          <a:ln>
            <a:noFill/>
          </a:ln>
        </p:spPr>
        <p:txBody>
          <a:bodyPr spcFirstLastPara="1" wrap="square" lIns="121897" tIns="121897" rIns="121897" bIns="121897" anchor="t" anchorCtr="0">
            <a:noAutofit/>
          </a:bodyPr>
          <a:lstStyle/>
          <a:p>
            <a:r>
              <a:rPr lang="en" sz="2000" dirty="0">
                <a:solidFill>
                  <a:schemeClr val="lt1"/>
                </a:solidFill>
                <a:latin typeface="Comfortaa"/>
                <a:ea typeface="Comfortaa"/>
                <a:cs typeface="Comfortaa"/>
                <a:sym typeface="Comfortaa"/>
              </a:rPr>
              <a:t>This integrant calculates the number of credits earned by a student of a particular branch. </a:t>
            </a:r>
            <a:endParaRPr sz="1300">
              <a:solidFill>
                <a:srgbClr val="FFFFFF"/>
              </a:solidFill>
              <a:latin typeface="Comfortaa"/>
              <a:ea typeface="Comfortaa"/>
              <a:cs typeface="Comfortaa"/>
              <a:sym typeface="Comfortaa"/>
            </a:endParaRPr>
          </a:p>
        </p:txBody>
      </p:sp>
      <p:sp>
        <p:nvSpPr>
          <p:cNvPr id="408" name="Google Shape;408;p30"/>
          <p:cNvSpPr/>
          <p:nvPr/>
        </p:nvSpPr>
        <p:spPr>
          <a:xfrm>
            <a:off x="205075" y="6338965"/>
            <a:ext cx="432400" cy="432400"/>
          </a:xfrm>
          <a:prstGeom prst="diamond">
            <a:avLst/>
          </a:prstGeom>
          <a:noFill/>
          <a:ln w="25400" cap="flat" cmpd="sng">
            <a:solidFill>
              <a:schemeClr val="accent3"/>
            </a:solidFill>
            <a:prstDash val="solid"/>
            <a:miter lim="800000"/>
            <a:headEnd type="none" w="sm" len="sm"/>
            <a:tailEnd type="none" w="sm" len="sm"/>
          </a:ln>
        </p:spPr>
        <p:txBody>
          <a:bodyPr spcFirstLastPara="1" wrap="square" lIns="91431" tIns="45699" rIns="91431" bIns="45699" anchor="ctr" anchorCtr="0">
            <a:noAutofit/>
          </a:bodyPr>
          <a:lstStyle/>
          <a:p>
            <a:pPr algn="ctr"/>
            <a:endParaRPr sz="1900">
              <a:solidFill>
                <a:schemeClr val="lt1"/>
              </a:solidFill>
            </a:endParaRPr>
          </a:p>
        </p:txBody>
      </p:sp>
      <p:sp>
        <p:nvSpPr>
          <p:cNvPr id="409" name="Google Shape;409;p30"/>
          <p:cNvSpPr/>
          <p:nvPr/>
        </p:nvSpPr>
        <p:spPr>
          <a:xfrm>
            <a:off x="203061" y="267483"/>
            <a:ext cx="436400" cy="436400"/>
          </a:xfrm>
          <a:prstGeom prst="diamond">
            <a:avLst/>
          </a:prstGeom>
          <a:noFill/>
          <a:ln w="25400" cap="flat" cmpd="sng">
            <a:solidFill>
              <a:schemeClr val="accent2"/>
            </a:solidFill>
            <a:prstDash val="solid"/>
            <a:miter lim="800000"/>
            <a:headEnd type="none" w="sm" len="sm"/>
            <a:tailEnd type="none" w="sm" len="sm"/>
          </a:ln>
        </p:spPr>
        <p:txBody>
          <a:bodyPr spcFirstLastPara="1" wrap="square" lIns="91431" tIns="45699" rIns="91431" bIns="45699" anchor="ctr" anchorCtr="0">
            <a:noAutofit/>
          </a:bodyPr>
          <a:lstStyle/>
          <a:p>
            <a:pPr algn="ctr"/>
            <a:endParaRPr sz="1900">
              <a:solidFill>
                <a:schemeClr val="lt1"/>
              </a:solidFill>
            </a:endParaRPr>
          </a:p>
        </p:txBody>
      </p:sp>
      <p:sp>
        <p:nvSpPr>
          <p:cNvPr id="410" name="Google Shape;410;p30"/>
          <p:cNvSpPr/>
          <p:nvPr/>
        </p:nvSpPr>
        <p:spPr>
          <a:xfrm>
            <a:off x="4330319" y="2689632"/>
            <a:ext cx="436400" cy="436400"/>
          </a:xfrm>
          <a:prstGeom prst="diamond">
            <a:avLst/>
          </a:prstGeom>
          <a:noFill/>
          <a:ln w="25400" cap="flat" cmpd="sng">
            <a:solidFill>
              <a:schemeClr val="accent5"/>
            </a:solidFill>
            <a:prstDash val="solid"/>
            <a:miter lim="800000"/>
            <a:headEnd type="none" w="sm" len="sm"/>
            <a:tailEnd type="none" w="sm" len="sm"/>
          </a:ln>
        </p:spPr>
        <p:txBody>
          <a:bodyPr spcFirstLastPara="1" wrap="square" lIns="91431" tIns="45699" rIns="91431" bIns="45699" anchor="ctr" anchorCtr="0">
            <a:noAutofit/>
          </a:bodyPr>
          <a:lstStyle/>
          <a:p>
            <a:pPr algn="ctr"/>
            <a:endParaRPr sz="1900">
              <a:solidFill>
                <a:schemeClr val="lt1"/>
              </a:solidFill>
            </a:endParaRPr>
          </a:p>
        </p:txBody>
      </p:sp>
      <p:sp>
        <p:nvSpPr>
          <p:cNvPr id="411" name="Google Shape;411;p30"/>
          <p:cNvSpPr txBox="1"/>
          <p:nvPr/>
        </p:nvSpPr>
        <p:spPr>
          <a:xfrm>
            <a:off x="5314967" y="218867"/>
            <a:ext cx="1857200" cy="574800"/>
          </a:xfrm>
          <a:prstGeom prst="rect">
            <a:avLst/>
          </a:prstGeom>
          <a:noFill/>
          <a:ln>
            <a:noFill/>
          </a:ln>
        </p:spPr>
        <p:txBody>
          <a:bodyPr spcFirstLastPara="1" wrap="square" lIns="121897" tIns="121897" rIns="121897" bIns="121897" anchor="t" anchorCtr="0">
            <a:spAutoFit/>
          </a:bodyPr>
          <a:lstStyle/>
          <a:p>
            <a:r>
              <a:rPr lang="en" sz="2100" b="1" dirty="0"/>
              <a:t>CODE</a:t>
            </a:r>
            <a:r>
              <a:rPr lang="en" b="1" dirty="0"/>
              <a:t>:-</a:t>
            </a:r>
            <a:endParaRPr b="1"/>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15"/>
        <p:cNvGrpSpPr/>
        <p:nvPr/>
      </p:nvGrpSpPr>
      <p:grpSpPr>
        <a:xfrm>
          <a:off x="0" y="0"/>
          <a:ext cx="0" cy="0"/>
          <a:chOff x="0" y="0"/>
          <a:chExt cx="0" cy="0"/>
        </a:xfrm>
      </p:grpSpPr>
      <p:sp>
        <p:nvSpPr>
          <p:cNvPr id="416" name="Google Shape;416;p31"/>
          <p:cNvSpPr txBox="1">
            <a:spLocks noGrp="1"/>
          </p:cNvSpPr>
          <p:nvPr>
            <p:ph type="body" idx="1"/>
          </p:nvPr>
        </p:nvSpPr>
        <p:spPr>
          <a:xfrm>
            <a:off x="323529" y="339509"/>
            <a:ext cx="11573200" cy="724400"/>
          </a:xfrm>
          <a:prstGeom prst="rect">
            <a:avLst/>
          </a:prstGeom>
        </p:spPr>
        <p:txBody>
          <a:bodyPr spcFirstLastPara="1" wrap="square" lIns="91431" tIns="45699" rIns="91431" bIns="45699" anchor="ctr" anchorCtr="0">
            <a:noAutofit/>
          </a:bodyPr>
          <a:lstStyle/>
          <a:p>
            <a:pPr marL="0" indent="0" algn="l">
              <a:spcBef>
                <a:spcPts val="1067"/>
              </a:spcBef>
            </a:pPr>
            <a:r>
              <a:rPr lang="en" sz="1900" dirty="0">
                <a:solidFill>
                  <a:srgbClr val="FFFFFF"/>
                </a:solidFill>
              </a:rPr>
              <a:t>                                                                     </a:t>
            </a:r>
            <a:r>
              <a:rPr lang="en" sz="3600" b="1" dirty="0">
                <a:solidFill>
                  <a:srgbClr val="FFFFFF"/>
                </a:solidFill>
                <a:latin typeface="Nunito"/>
                <a:ea typeface="Nunito"/>
                <a:cs typeface="Nunito"/>
                <a:sym typeface="Nunito"/>
              </a:rPr>
              <a:t> OUTPUT </a:t>
            </a:r>
            <a:endParaRPr sz="7200" b="1">
              <a:latin typeface="Nunito"/>
              <a:ea typeface="Nunito"/>
              <a:cs typeface="Nunito"/>
              <a:sym typeface="Nunito"/>
            </a:endParaRPr>
          </a:p>
        </p:txBody>
      </p:sp>
      <p:sp>
        <p:nvSpPr>
          <p:cNvPr id="417" name="Google Shape;417;p31"/>
          <p:cNvSpPr>
            <a:spLocks noGrp="1"/>
          </p:cNvSpPr>
          <p:nvPr>
            <p:ph type="pic" idx="2"/>
          </p:nvPr>
        </p:nvSpPr>
        <p:spPr>
          <a:xfrm>
            <a:off x="3586877" y="2115101"/>
            <a:ext cx="1816400" cy="2832400"/>
          </a:xfrm>
          <a:prstGeom prst="rect">
            <a:avLst/>
          </a:prstGeom>
        </p:spPr>
        <p:txBody>
          <a:bodyPr spcFirstLastPara="1" wrap="square" lIns="91431" tIns="45699" rIns="91431" bIns="45699" anchor="ctr" anchorCtr="0">
            <a:noAutofit/>
          </a:bodyPr>
          <a:lstStyle/>
          <a:p>
            <a:pPr>
              <a:spcBef>
                <a:spcPts val="267"/>
              </a:spcBef>
            </a:pPr>
            <a:endParaRPr/>
          </a:p>
        </p:txBody>
      </p:sp>
      <p:sp>
        <p:nvSpPr>
          <p:cNvPr id="418" name="Google Shape;418;p31"/>
          <p:cNvSpPr>
            <a:spLocks noGrp="1"/>
          </p:cNvSpPr>
          <p:nvPr>
            <p:ph type="pic" idx="3"/>
          </p:nvPr>
        </p:nvSpPr>
        <p:spPr>
          <a:xfrm>
            <a:off x="6816063" y="2096155"/>
            <a:ext cx="1816400" cy="2832400"/>
          </a:xfrm>
          <a:prstGeom prst="rect">
            <a:avLst/>
          </a:prstGeom>
        </p:spPr>
        <p:txBody>
          <a:bodyPr spcFirstLastPara="1" wrap="square" lIns="91431" tIns="45699" rIns="91431" bIns="45699" anchor="ctr" anchorCtr="0">
            <a:noAutofit/>
          </a:bodyPr>
          <a:lstStyle/>
          <a:p>
            <a:pPr>
              <a:spcBef>
                <a:spcPts val="267"/>
              </a:spcBef>
            </a:pPr>
            <a:endParaRPr/>
          </a:p>
        </p:txBody>
      </p:sp>
      <p:sp>
        <p:nvSpPr>
          <p:cNvPr id="419" name="Google Shape;419;p31"/>
          <p:cNvSpPr txBox="1"/>
          <p:nvPr/>
        </p:nvSpPr>
        <p:spPr>
          <a:xfrm>
            <a:off x="549933" y="2125533"/>
            <a:ext cx="2442400" cy="2939220"/>
          </a:xfrm>
          <a:prstGeom prst="rect">
            <a:avLst/>
          </a:prstGeom>
          <a:noFill/>
          <a:ln>
            <a:noFill/>
          </a:ln>
        </p:spPr>
        <p:txBody>
          <a:bodyPr spcFirstLastPara="1" wrap="square" lIns="121897" tIns="121897" rIns="121897" bIns="121897" anchor="t" anchorCtr="0">
            <a:spAutoFit/>
          </a:bodyPr>
          <a:lstStyle/>
          <a:p>
            <a:pPr algn="ctr">
              <a:buClr>
                <a:schemeClr val="dk1"/>
              </a:buClr>
            </a:pPr>
            <a:r>
              <a:rPr lang="en" sz="3500" b="1" dirty="0">
                <a:solidFill>
                  <a:schemeClr val="accent2"/>
                </a:solidFill>
              </a:rPr>
              <a:t>Graphical User Interface</a:t>
            </a:r>
            <a:endParaRPr sz="3500" b="1">
              <a:solidFill>
                <a:schemeClr val="accent2"/>
              </a:solidFill>
            </a:endParaRPr>
          </a:p>
          <a:p>
            <a:pPr algn="ctr">
              <a:buClr>
                <a:schemeClr val="dk1"/>
              </a:buClr>
            </a:pPr>
            <a:r>
              <a:rPr lang="en" sz="3500" b="1" dirty="0">
                <a:solidFill>
                  <a:schemeClr val="accent2"/>
                </a:solidFill>
              </a:rPr>
              <a:t> Of Credits</a:t>
            </a:r>
            <a:endParaRPr>
              <a:solidFill>
                <a:srgbClr val="FFFFFF"/>
              </a:solidFill>
            </a:endParaRPr>
          </a:p>
        </p:txBody>
      </p:sp>
      <p:sp>
        <p:nvSpPr>
          <p:cNvPr id="420" name="Google Shape;420;p31"/>
          <p:cNvSpPr txBox="1"/>
          <p:nvPr/>
        </p:nvSpPr>
        <p:spPr>
          <a:xfrm>
            <a:off x="9300367" y="2505400"/>
            <a:ext cx="2442400" cy="1862002"/>
          </a:xfrm>
          <a:prstGeom prst="rect">
            <a:avLst/>
          </a:prstGeom>
          <a:noFill/>
          <a:ln>
            <a:noFill/>
          </a:ln>
        </p:spPr>
        <p:txBody>
          <a:bodyPr spcFirstLastPara="1" wrap="square" lIns="121897" tIns="121897" rIns="121897" bIns="121897" anchor="t" anchorCtr="0">
            <a:spAutoFit/>
          </a:bodyPr>
          <a:lstStyle/>
          <a:p>
            <a:pPr algn="ctr">
              <a:buClr>
                <a:schemeClr val="dk1"/>
              </a:buClr>
            </a:pPr>
            <a:r>
              <a:rPr lang="en" sz="3500" b="1" dirty="0">
                <a:solidFill>
                  <a:schemeClr val="accent2"/>
                </a:solidFill>
              </a:rPr>
              <a:t>Output  </a:t>
            </a:r>
            <a:endParaRPr sz="3500" b="1">
              <a:solidFill>
                <a:schemeClr val="accent2"/>
              </a:solidFill>
            </a:endParaRPr>
          </a:p>
          <a:p>
            <a:pPr algn="ctr">
              <a:buClr>
                <a:schemeClr val="dk1"/>
              </a:buClr>
            </a:pPr>
            <a:r>
              <a:rPr lang="en" sz="3500" b="1" dirty="0">
                <a:solidFill>
                  <a:schemeClr val="accent2"/>
                </a:solidFill>
              </a:rPr>
              <a:t> of Total Credits </a:t>
            </a:r>
            <a:endParaRPr/>
          </a:p>
        </p:txBody>
      </p:sp>
      <p:pic>
        <p:nvPicPr>
          <p:cNvPr id="421" name="Google Shape;421;p31"/>
          <p:cNvPicPr preferRelativeResize="0"/>
          <p:nvPr/>
        </p:nvPicPr>
        <p:blipFill>
          <a:blip r:embed="rId3">
            <a:alphaModFix/>
          </a:blip>
          <a:stretch>
            <a:fillRect/>
          </a:stretch>
        </p:blipFill>
        <p:spPr>
          <a:xfrm>
            <a:off x="3586868" y="2099735"/>
            <a:ext cx="1816401" cy="2847763"/>
          </a:xfrm>
          <a:prstGeom prst="rect">
            <a:avLst/>
          </a:prstGeom>
          <a:noFill/>
          <a:ln>
            <a:noFill/>
          </a:ln>
        </p:spPr>
      </p:pic>
      <p:pic>
        <p:nvPicPr>
          <p:cNvPr id="422" name="Google Shape;422;p31"/>
          <p:cNvPicPr preferRelativeResize="0"/>
          <p:nvPr/>
        </p:nvPicPr>
        <p:blipFill>
          <a:blip r:embed="rId4">
            <a:alphaModFix/>
          </a:blip>
          <a:stretch>
            <a:fillRect/>
          </a:stretch>
        </p:blipFill>
        <p:spPr>
          <a:xfrm>
            <a:off x="6816068" y="2099734"/>
            <a:ext cx="1816401" cy="2884783"/>
          </a:xfrm>
          <a:prstGeom prst="rect">
            <a:avLst/>
          </a:prstGeom>
          <a:noFill/>
          <a:ln>
            <a:noFill/>
          </a:ln>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427" name="Google Shape;427;p32"/>
          <p:cNvSpPr txBox="1">
            <a:spLocks noGrp="1"/>
          </p:cNvSpPr>
          <p:nvPr>
            <p:ph type="body" idx="4294967295"/>
          </p:nvPr>
        </p:nvSpPr>
        <p:spPr>
          <a:xfrm>
            <a:off x="323529" y="123479"/>
            <a:ext cx="11573200" cy="724400"/>
          </a:xfrm>
          <a:prstGeom prst="rect">
            <a:avLst/>
          </a:prstGeom>
          <a:noFill/>
          <a:ln>
            <a:noFill/>
          </a:ln>
        </p:spPr>
        <p:txBody>
          <a:bodyPr spcFirstLastPara="1" wrap="square" lIns="121897" tIns="121897" rIns="121897" bIns="121897" anchor="ctr" anchorCtr="0">
            <a:noAutofit/>
          </a:bodyPr>
          <a:lstStyle/>
          <a:p>
            <a:r>
              <a:rPr lang="en" sz="4400" dirty="0">
                <a:solidFill>
                  <a:schemeClr val="lt1"/>
                </a:solidFill>
              </a:rPr>
              <a:t>    </a:t>
            </a:r>
            <a:r>
              <a:rPr lang="en" sz="4400" b="1" dirty="0">
                <a:solidFill>
                  <a:schemeClr val="lt1"/>
                </a:solidFill>
                <a:latin typeface="Nunito"/>
                <a:ea typeface="Nunito"/>
                <a:cs typeface="Nunito"/>
                <a:sym typeface="Nunito"/>
              </a:rPr>
              <a:t>TEACHERS</a:t>
            </a:r>
            <a:endParaRPr sz="4400" b="1">
              <a:solidFill>
                <a:schemeClr val="lt1"/>
              </a:solidFill>
              <a:latin typeface="Nunito"/>
              <a:ea typeface="Nunito"/>
              <a:cs typeface="Nunito"/>
              <a:sym typeface="Nunito"/>
            </a:endParaRPr>
          </a:p>
        </p:txBody>
      </p:sp>
      <p:sp>
        <p:nvSpPr>
          <p:cNvPr id="428" name="Google Shape;428;p32"/>
          <p:cNvSpPr txBox="1"/>
          <p:nvPr/>
        </p:nvSpPr>
        <p:spPr>
          <a:xfrm>
            <a:off x="8658233" y="945067"/>
            <a:ext cx="2837600" cy="4708935"/>
          </a:xfrm>
          <a:prstGeom prst="rect">
            <a:avLst/>
          </a:prstGeom>
          <a:noFill/>
          <a:ln>
            <a:noFill/>
          </a:ln>
        </p:spPr>
        <p:txBody>
          <a:bodyPr spcFirstLastPara="1" wrap="square" lIns="121897" tIns="121897" rIns="121897" bIns="121897" anchor="t" anchorCtr="0">
            <a:spAutoFit/>
          </a:bodyPr>
          <a:lstStyle/>
          <a:p>
            <a:r>
              <a:rPr lang="en" sz="2900" dirty="0">
                <a:solidFill>
                  <a:srgbClr val="FFFFFF"/>
                </a:solidFill>
              </a:rPr>
              <a:t>This integrant contains the information about the faculties branch i.e. whether a particular faculty is from SCSE or SASL or SEEE.</a:t>
            </a:r>
            <a:endParaRPr sz="2900">
              <a:solidFill>
                <a:srgbClr val="FFFFFF"/>
              </a:solidFill>
            </a:endParaRPr>
          </a:p>
        </p:txBody>
      </p:sp>
      <p:sp>
        <p:nvSpPr>
          <p:cNvPr id="429" name="Google Shape;429;p32"/>
          <p:cNvSpPr txBox="1"/>
          <p:nvPr/>
        </p:nvSpPr>
        <p:spPr>
          <a:xfrm>
            <a:off x="203067" y="3416233"/>
            <a:ext cx="4439600" cy="1308004"/>
          </a:xfrm>
          <a:prstGeom prst="rect">
            <a:avLst/>
          </a:prstGeom>
          <a:noFill/>
          <a:ln>
            <a:noFill/>
          </a:ln>
        </p:spPr>
        <p:txBody>
          <a:bodyPr spcFirstLastPara="1" wrap="square" lIns="121897" tIns="121897" rIns="121897" bIns="121897" anchor="t" anchorCtr="0">
            <a:spAutoFit/>
          </a:bodyPr>
          <a:lstStyle/>
          <a:p>
            <a:r>
              <a:rPr lang="en" sz="2300" dirty="0">
                <a:solidFill>
                  <a:srgbClr val="1BD099"/>
                </a:solidFill>
              </a:rPr>
              <a:t>USE OF DATA VISUALIZATION IN THE COMPONENT :</a:t>
            </a:r>
            <a:endParaRPr sz="2300">
              <a:solidFill>
                <a:srgbClr val="1BD099"/>
              </a:solidFill>
            </a:endParaRPr>
          </a:p>
        </p:txBody>
      </p:sp>
      <p:sp>
        <p:nvSpPr>
          <p:cNvPr id="430" name="Google Shape;430;p32"/>
          <p:cNvSpPr>
            <a:spLocks noGrp="1"/>
          </p:cNvSpPr>
          <p:nvPr>
            <p:ph type="pic" idx="2"/>
          </p:nvPr>
        </p:nvSpPr>
        <p:spPr>
          <a:xfrm>
            <a:off x="4924927" y="0"/>
            <a:ext cx="7267200" cy="6858000"/>
          </a:xfrm>
          <a:prstGeom prst="rect">
            <a:avLst/>
          </a:prstGeom>
          <a:solidFill>
            <a:srgbClr val="FFD966"/>
          </a:solidFill>
        </p:spPr>
        <p:txBody>
          <a:bodyPr spcFirstLastPara="1" wrap="square" lIns="91431" tIns="45699" rIns="91431" bIns="45699" anchor="ctr" anchorCtr="0">
            <a:noAutofit/>
          </a:bodyPr>
          <a:lstStyle/>
          <a:p>
            <a:pPr algn="l">
              <a:spcBef>
                <a:spcPts val="1067"/>
              </a:spcBef>
            </a:pPr>
            <a:r>
              <a:rPr lang="en" b="1" dirty="0">
                <a:latin typeface="Comic Sans MS"/>
                <a:ea typeface="Comic Sans MS"/>
                <a:cs typeface="Comic Sans MS"/>
                <a:sym typeface="Comic Sans MS"/>
              </a:rPr>
              <a:t>CODE :-</a:t>
            </a:r>
            <a:endParaRPr b="1">
              <a:latin typeface="Comic Sans MS"/>
              <a:ea typeface="Comic Sans MS"/>
              <a:cs typeface="Comic Sans MS"/>
              <a:sym typeface="Comic Sans MS"/>
            </a:endParaRPr>
          </a:p>
          <a:p>
            <a:pPr>
              <a:spcBef>
                <a:spcPts val="1067"/>
              </a:spcBef>
            </a:pPr>
            <a:r>
              <a:rPr lang="en" sz="1500" b="1" dirty="0">
                <a:latin typeface="Comfortaa"/>
                <a:ea typeface="Comfortaa"/>
                <a:cs typeface="Comfortaa"/>
                <a:sym typeface="Comfortaa"/>
              </a:rPr>
              <a:t>BarDataSet barDataSet = new BarDataSet(barEntryArrayList, "NUMBER OF TEACHERS");</a:t>
            </a:r>
            <a:endParaRPr sz="1500" b="1">
              <a:latin typeface="Comfortaa"/>
              <a:ea typeface="Comfortaa"/>
              <a:cs typeface="Comfortaa"/>
              <a:sym typeface="Comfortaa"/>
            </a:endParaRPr>
          </a:p>
          <a:p>
            <a:pPr>
              <a:spcBef>
                <a:spcPts val="1067"/>
              </a:spcBef>
            </a:pPr>
            <a:r>
              <a:rPr lang="en" sz="1500" b="1" dirty="0">
                <a:latin typeface="Comfortaa"/>
                <a:ea typeface="Comfortaa"/>
                <a:cs typeface="Comfortaa"/>
                <a:sym typeface="Comfortaa"/>
              </a:rPr>
              <a:t>        barDataSet.setColors(ColorTemplate.COLORFUL_COLORS);</a:t>
            </a:r>
            <a:endParaRPr sz="1500" b="1">
              <a:latin typeface="Comfortaa"/>
              <a:ea typeface="Comfortaa"/>
              <a:cs typeface="Comfortaa"/>
              <a:sym typeface="Comfortaa"/>
            </a:endParaRPr>
          </a:p>
          <a:p>
            <a:pPr>
              <a:spcBef>
                <a:spcPts val="1067"/>
              </a:spcBef>
            </a:pPr>
            <a:r>
              <a:rPr lang="en" sz="1500" b="1" dirty="0">
                <a:latin typeface="Comfortaa"/>
                <a:ea typeface="Comfortaa"/>
                <a:cs typeface="Comfortaa"/>
                <a:sym typeface="Comfortaa"/>
              </a:rPr>
              <a:t>        barDataSet.setValueTextSize(20f);</a:t>
            </a:r>
            <a:endParaRPr sz="1500" b="1">
              <a:latin typeface="Comfortaa"/>
              <a:ea typeface="Comfortaa"/>
              <a:cs typeface="Comfortaa"/>
              <a:sym typeface="Comfortaa"/>
            </a:endParaRPr>
          </a:p>
          <a:p>
            <a:pPr>
              <a:spcBef>
                <a:spcPts val="1067"/>
              </a:spcBef>
            </a:pPr>
            <a:r>
              <a:rPr lang="en" sz="1500" b="1" dirty="0">
                <a:latin typeface="Comfortaa"/>
                <a:ea typeface="Comfortaa"/>
                <a:cs typeface="Comfortaa"/>
                <a:sym typeface="Comfortaa"/>
              </a:rPr>
              <a:t>        Description description = new Description();</a:t>
            </a:r>
            <a:endParaRPr sz="1500" b="1">
              <a:latin typeface="Comfortaa"/>
              <a:ea typeface="Comfortaa"/>
              <a:cs typeface="Comfortaa"/>
              <a:sym typeface="Comfortaa"/>
            </a:endParaRPr>
          </a:p>
          <a:p>
            <a:pPr>
              <a:spcBef>
                <a:spcPts val="1067"/>
              </a:spcBef>
            </a:pPr>
            <a:r>
              <a:rPr lang="en" sz="1500" b="1" dirty="0">
                <a:latin typeface="Comfortaa"/>
                <a:ea typeface="Comfortaa"/>
                <a:cs typeface="Comfortaa"/>
                <a:sym typeface="Comfortaa"/>
              </a:rPr>
              <a:t>        description.setText("Teachers");</a:t>
            </a:r>
            <a:endParaRPr sz="1500" b="1">
              <a:latin typeface="Comfortaa"/>
              <a:ea typeface="Comfortaa"/>
              <a:cs typeface="Comfortaa"/>
              <a:sym typeface="Comfortaa"/>
            </a:endParaRPr>
          </a:p>
          <a:p>
            <a:pPr>
              <a:spcBef>
                <a:spcPts val="1067"/>
              </a:spcBef>
            </a:pPr>
            <a:r>
              <a:rPr lang="en" sz="1500" b="1" dirty="0">
                <a:latin typeface="Comfortaa"/>
                <a:ea typeface="Comfortaa"/>
                <a:cs typeface="Comfortaa"/>
                <a:sym typeface="Comfortaa"/>
              </a:rPr>
              <a:t>        barchart.setDescription(description);</a:t>
            </a:r>
            <a:endParaRPr sz="1500" b="1">
              <a:latin typeface="Comfortaa"/>
              <a:ea typeface="Comfortaa"/>
              <a:cs typeface="Comfortaa"/>
              <a:sym typeface="Comfortaa"/>
            </a:endParaRPr>
          </a:p>
          <a:p>
            <a:pPr>
              <a:spcBef>
                <a:spcPts val="1067"/>
              </a:spcBef>
            </a:pPr>
            <a:r>
              <a:rPr lang="en" sz="1500" b="1" dirty="0">
                <a:latin typeface="Comfortaa"/>
                <a:ea typeface="Comfortaa"/>
                <a:cs typeface="Comfortaa"/>
                <a:sym typeface="Comfortaa"/>
              </a:rPr>
              <a:t>        BarData barData = new BarData(barDataSet);</a:t>
            </a:r>
            <a:endParaRPr sz="1500" b="1">
              <a:latin typeface="Comfortaa"/>
              <a:ea typeface="Comfortaa"/>
              <a:cs typeface="Comfortaa"/>
              <a:sym typeface="Comfortaa"/>
            </a:endParaRPr>
          </a:p>
          <a:p>
            <a:pPr>
              <a:spcBef>
                <a:spcPts val="1067"/>
              </a:spcBef>
            </a:pPr>
            <a:r>
              <a:rPr lang="en" sz="1500" b="1" dirty="0">
                <a:latin typeface="Comfortaa"/>
                <a:ea typeface="Comfortaa"/>
                <a:cs typeface="Comfortaa"/>
                <a:sym typeface="Comfortaa"/>
              </a:rPr>
              <a:t>        barchart.setData(barData);</a:t>
            </a:r>
            <a:endParaRPr sz="1500" b="1">
              <a:latin typeface="Comfortaa"/>
              <a:ea typeface="Comfortaa"/>
              <a:cs typeface="Comfortaa"/>
              <a:sym typeface="Comfortaa"/>
            </a:endParaRPr>
          </a:p>
          <a:p>
            <a:pPr>
              <a:spcBef>
                <a:spcPts val="1067"/>
              </a:spcBef>
            </a:pPr>
            <a:r>
              <a:rPr lang="en" sz="1500" b="1" dirty="0">
                <a:latin typeface="Comfortaa"/>
                <a:ea typeface="Comfortaa"/>
                <a:cs typeface="Comfortaa"/>
                <a:sym typeface="Comfortaa"/>
              </a:rPr>
              <a:t>        // set axis value formater</a:t>
            </a:r>
            <a:endParaRPr sz="1500" b="1">
              <a:latin typeface="Comfortaa"/>
              <a:ea typeface="Comfortaa"/>
              <a:cs typeface="Comfortaa"/>
              <a:sym typeface="Comfortaa"/>
            </a:endParaRPr>
          </a:p>
          <a:p>
            <a:pPr>
              <a:spcBef>
                <a:spcPts val="1067"/>
              </a:spcBef>
            </a:pPr>
            <a:r>
              <a:rPr lang="en" sz="1500" b="1" dirty="0">
                <a:latin typeface="Comfortaa"/>
                <a:ea typeface="Comfortaa"/>
                <a:cs typeface="Comfortaa"/>
                <a:sym typeface="Comfortaa"/>
              </a:rPr>
              <a:t>        XAxis xAxis = barchart.getXAxis();</a:t>
            </a:r>
            <a:endParaRPr sz="1500" b="1">
              <a:latin typeface="Comfortaa"/>
              <a:ea typeface="Comfortaa"/>
              <a:cs typeface="Comfortaa"/>
              <a:sym typeface="Comfortaa"/>
            </a:endParaRPr>
          </a:p>
          <a:p>
            <a:pPr>
              <a:spcBef>
                <a:spcPts val="1067"/>
              </a:spcBef>
            </a:pPr>
            <a:r>
              <a:rPr lang="en" sz="1500" b="1" dirty="0">
                <a:latin typeface="Comfortaa"/>
                <a:ea typeface="Comfortaa"/>
                <a:cs typeface="Comfortaa"/>
                <a:sym typeface="Comfortaa"/>
              </a:rPr>
              <a:t>        xAxis.setValueFormatter(new IndexAxisValueFormatter(labels));</a:t>
            </a:r>
            <a:endParaRPr sz="1500" b="1">
              <a:latin typeface="Comfortaa"/>
              <a:ea typeface="Comfortaa"/>
              <a:cs typeface="Comfortaa"/>
              <a:sym typeface="Comfortaa"/>
            </a:endParaRPr>
          </a:p>
          <a:p>
            <a:pPr>
              <a:spcBef>
                <a:spcPts val="1067"/>
              </a:spcBef>
            </a:pPr>
            <a:r>
              <a:rPr lang="en" sz="1500" b="1" dirty="0">
                <a:latin typeface="Comfortaa"/>
                <a:ea typeface="Comfortaa"/>
                <a:cs typeface="Comfortaa"/>
                <a:sym typeface="Comfortaa"/>
              </a:rPr>
              <a:t>        //set position of labels</a:t>
            </a:r>
            <a:endParaRPr sz="1500" b="1">
              <a:latin typeface="Comfortaa"/>
              <a:ea typeface="Comfortaa"/>
              <a:cs typeface="Comfortaa"/>
              <a:sym typeface="Comfortaa"/>
            </a:endParaRPr>
          </a:p>
          <a:p>
            <a:pPr>
              <a:spcBef>
                <a:spcPts val="1067"/>
              </a:spcBef>
            </a:pPr>
            <a:r>
              <a:rPr lang="en" sz="1500" b="1" dirty="0">
                <a:latin typeface="Comfortaa"/>
                <a:ea typeface="Comfortaa"/>
                <a:cs typeface="Comfortaa"/>
                <a:sym typeface="Comfortaa"/>
              </a:rPr>
              <a:t>        xAxis.setPosition(XAxis.XAxisPosition.TOP);</a:t>
            </a:r>
            <a:endParaRPr sz="1500" b="1">
              <a:latin typeface="Comfortaa"/>
              <a:ea typeface="Comfortaa"/>
              <a:cs typeface="Comfortaa"/>
              <a:sym typeface="Comfortaa"/>
            </a:endParaRPr>
          </a:p>
          <a:p>
            <a:pPr>
              <a:spcBef>
                <a:spcPts val="1067"/>
              </a:spcBef>
            </a:pPr>
            <a:r>
              <a:rPr lang="en" sz="1500" b="1" dirty="0">
                <a:latin typeface="Comfortaa"/>
                <a:ea typeface="Comfortaa"/>
                <a:cs typeface="Comfortaa"/>
                <a:sym typeface="Comfortaa"/>
              </a:rPr>
              <a:t>        xAxis.setDrawGridLines(false);</a:t>
            </a:r>
            <a:endParaRPr sz="1500" b="1">
              <a:latin typeface="Comfortaa"/>
              <a:ea typeface="Comfortaa"/>
              <a:cs typeface="Comfortaa"/>
              <a:sym typeface="Comfortaa"/>
            </a:endParaRPr>
          </a:p>
          <a:p>
            <a:pPr>
              <a:spcBef>
                <a:spcPts val="1067"/>
              </a:spcBef>
            </a:pPr>
            <a:r>
              <a:rPr lang="en" sz="1500" b="1" dirty="0">
                <a:latin typeface="Comfortaa"/>
                <a:ea typeface="Comfortaa"/>
                <a:cs typeface="Comfortaa"/>
                <a:sym typeface="Comfortaa"/>
              </a:rPr>
              <a:t>        xAxis.setDrawAxisLine(false);</a:t>
            </a:r>
            <a:endParaRPr sz="1500" b="1">
              <a:latin typeface="Comfortaa"/>
              <a:ea typeface="Comfortaa"/>
              <a:cs typeface="Comfortaa"/>
              <a:sym typeface="Comfortaa"/>
            </a:endParaRPr>
          </a:p>
          <a:p>
            <a:pPr>
              <a:spcBef>
                <a:spcPts val="1067"/>
              </a:spcBef>
            </a:pPr>
            <a:endParaRPr sz="1500">
              <a:latin typeface="Comfortaa"/>
              <a:ea typeface="Comfortaa"/>
              <a:cs typeface="Comfortaa"/>
              <a:sym typeface="Comfortaa"/>
            </a:endParaRPr>
          </a:p>
        </p:txBody>
      </p:sp>
      <p:sp>
        <p:nvSpPr>
          <p:cNvPr id="431" name="Google Shape;431;p32"/>
          <p:cNvSpPr txBox="1"/>
          <p:nvPr/>
        </p:nvSpPr>
        <p:spPr>
          <a:xfrm>
            <a:off x="250800" y="1085451"/>
            <a:ext cx="3967200" cy="1785058"/>
          </a:xfrm>
          <a:prstGeom prst="rect">
            <a:avLst/>
          </a:prstGeom>
          <a:noFill/>
          <a:ln>
            <a:noFill/>
          </a:ln>
        </p:spPr>
        <p:txBody>
          <a:bodyPr spcFirstLastPara="1" wrap="square" lIns="121897" tIns="121897" rIns="121897" bIns="121897" anchor="t" anchorCtr="0">
            <a:spAutoFit/>
          </a:bodyPr>
          <a:lstStyle/>
          <a:p>
            <a:r>
              <a:rPr lang="en" sz="2000" dirty="0">
                <a:solidFill>
                  <a:schemeClr val="lt1"/>
                </a:solidFill>
                <a:latin typeface="Comfortaa"/>
                <a:ea typeface="Comfortaa"/>
                <a:cs typeface="Comfortaa"/>
                <a:sym typeface="Comfortaa"/>
              </a:rPr>
              <a:t>This integrant contains the information about the faculties branch i.e. whether a particular faculty is from SCSE or SASL or SEEE in form of </a:t>
            </a:r>
            <a:r>
              <a:rPr lang="en" sz="2000" dirty="0">
                <a:solidFill>
                  <a:srgbClr val="FFD966"/>
                </a:solidFill>
                <a:latin typeface="Comfortaa"/>
                <a:ea typeface="Comfortaa"/>
                <a:cs typeface="Comfortaa"/>
                <a:sym typeface="Comfortaa"/>
              </a:rPr>
              <a:t>bar chart.</a:t>
            </a:r>
            <a:endParaRPr sz="900">
              <a:solidFill>
                <a:srgbClr val="FFD966"/>
              </a:solidFill>
              <a:latin typeface="Comfortaa"/>
              <a:ea typeface="Comfortaa"/>
              <a:cs typeface="Comfortaa"/>
              <a:sym typeface="Comfortaa"/>
            </a:endParaRPr>
          </a:p>
        </p:txBody>
      </p:sp>
      <p:sp>
        <p:nvSpPr>
          <p:cNvPr id="432" name="Google Shape;432;p32"/>
          <p:cNvSpPr/>
          <p:nvPr/>
        </p:nvSpPr>
        <p:spPr>
          <a:xfrm>
            <a:off x="203061" y="267483"/>
            <a:ext cx="436400" cy="436400"/>
          </a:xfrm>
          <a:prstGeom prst="diamond">
            <a:avLst/>
          </a:prstGeom>
          <a:noFill/>
          <a:ln w="25400" cap="flat" cmpd="sng">
            <a:solidFill>
              <a:schemeClr val="accent2"/>
            </a:solidFill>
            <a:prstDash val="solid"/>
            <a:miter lim="800000"/>
            <a:headEnd type="none" w="sm" len="sm"/>
            <a:tailEnd type="none" w="sm" len="sm"/>
          </a:ln>
        </p:spPr>
        <p:txBody>
          <a:bodyPr spcFirstLastPara="1" wrap="square" lIns="91431" tIns="45699" rIns="91431" bIns="45699" anchor="ctr" anchorCtr="0">
            <a:noAutofit/>
          </a:bodyPr>
          <a:lstStyle/>
          <a:p>
            <a:pPr algn="ctr"/>
            <a:endParaRPr sz="1900">
              <a:solidFill>
                <a:schemeClr val="lt1"/>
              </a:solidFill>
            </a:endParaRPr>
          </a:p>
        </p:txBody>
      </p:sp>
      <p:sp>
        <p:nvSpPr>
          <p:cNvPr id="433" name="Google Shape;433;p32"/>
          <p:cNvSpPr/>
          <p:nvPr/>
        </p:nvSpPr>
        <p:spPr>
          <a:xfrm>
            <a:off x="4330319" y="2689632"/>
            <a:ext cx="436400" cy="436400"/>
          </a:xfrm>
          <a:prstGeom prst="diamond">
            <a:avLst/>
          </a:prstGeom>
          <a:noFill/>
          <a:ln w="25400" cap="flat" cmpd="sng">
            <a:solidFill>
              <a:schemeClr val="accent5"/>
            </a:solidFill>
            <a:prstDash val="solid"/>
            <a:miter lim="800000"/>
            <a:headEnd type="none" w="sm" len="sm"/>
            <a:tailEnd type="none" w="sm" len="sm"/>
          </a:ln>
        </p:spPr>
        <p:txBody>
          <a:bodyPr spcFirstLastPara="1" wrap="square" lIns="91431" tIns="45699" rIns="91431" bIns="45699" anchor="ctr" anchorCtr="0">
            <a:noAutofit/>
          </a:bodyPr>
          <a:lstStyle/>
          <a:p>
            <a:pPr algn="ctr"/>
            <a:endParaRPr sz="1900">
              <a:solidFill>
                <a:schemeClr val="lt1"/>
              </a:solidFill>
            </a:endParaRPr>
          </a:p>
        </p:txBody>
      </p:sp>
      <p:sp>
        <p:nvSpPr>
          <p:cNvPr id="434" name="Google Shape;434;p32"/>
          <p:cNvSpPr txBox="1"/>
          <p:nvPr/>
        </p:nvSpPr>
        <p:spPr>
          <a:xfrm>
            <a:off x="95333" y="4497067"/>
            <a:ext cx="4829600" cy="1815835"/>
          </a:xfrm>
          <a:prstGeom prst="rect">
            <a:avLst/>
          </a:prstGeom>
          <a:noFill/>
          <a:ln>
            <a:noFill/>
          </a:ln>
        </p:spPr>
        <p:txBody>
          <a:bodyPr spcFirstLastPara="1" wrap="square" lIns="121897" tIns="121897" rIns="121897" bIns="121897" anchor="t" anchorCtr="0">
            <a:spAutoFit/>
          </a:bodyPr>
          <a:lstStyle/>
          <a:p>
            <a:r>
              <a:rPr lang="en" sz="1700" b="1" u="sng" dirty="0">
                <a:solidFill>
                  <a:schemeClr val="lt1"/>
                </a:solidFill>
                <a:latin typeface="Nunito"/>
                <a:ea typeface="Nunito"/>
                <a:cs typeface="Nunito"/>
                <a:sym typeface="Nunito"/>
              </a:rPr>
              <a:t>BARCHART -</a:t>
            </a:r>
            <a:endParaRPr sz="1700" b="1" u="sng">
              <a:solidFill>
                <a:schemeClr val="lt1"/>
              </a:solidFill>
              <a:latin typeface="Nunito"/>
              <a:ea typeface="Nunito"/>
              <a:cs typeface="Nunito"/>
              <a:sym typeface="Nunito"/>
            </a:endParaRPr>
          </a:p>
          <a:p>
            <a:endParaRPr sz="1700" b="1" u="sng">
              <a:solidFill>
                <a:schemeClr val="lt1"/>
              </a:solidFill>
              <a:latin typeface="Nunito"/>
              <a:ea typeface="Nunito"/>
              <a:cs typeface="Nunito"/>
              <a:sym typeface="Nunito"/>
            </a:endParaRPr>
          </a:p>
          <a:p>
            <a:r>
              <a:rPr lang="en" sz="1700" dirty="0">
                <a:solidFill>
                  <a:schemeClr val="lt1"/>
                </a:solidFill>
                <a:latin typeface="Nunito"/>
                <a:ea typeface="Nunito"/>
                <a:cs typeface="Nunito"/>
                <a:sym typeface="Nunito"/>
              </a:rPr>
              <a:t>import com.github.mikephil.charting.charts.BarChart;</a:t>
            </a:r>
            <a:endParaRPr sz="1700">
              <a:solidFill>
                <a:schemeClr val="lt1"/>
              </a:solidFill>
              <a:latin typeface="Nunito"/>
              <a:ea typeface="Nunito"/>
              <a:cs typeface="Nunito"/>
              <a:sym typeface="Nunito"/>
            </a:endParaRPr>
          </a:p>
          <a:p>
            <a:endParaRPr sz="1700">
              <a:solidFill>
                <a:schemeClr val="lt1"/>
              </a:solidFill>
              <a:latin typeface="Nunito"/>
              <a:ea typeface="Nunito"/>
              <a:cs typeface="Nunito"/>
              <a:sym typeface="Nunito"/>
            </a:endParaRPr>
          </a:p>
          <a:p>
            <a:endParaRPr sz="1700" u="sng">
              <a:solidFill>
                <a:srgbClr val="FFFFFF"/>
              </a:solidFill>
              <a:latin typeface="Nunito"/>
              <a:ea typeface="Nunito"/>
              <a:cs typeface="Nunito"/>
              <a:sym typeface="Nunito"/>
            </a:endParaRPr>
          </a:p>
        </p:txBody>
      </p:sp>
      <p:sp>
        <p:nvSpPr>
          <p:cNvPr id="435" name="Google Shape;435;p32"/>
          <p:cNvSpPr/>
          <p:nvPr/>
        </p:nvSpPr>
        <p:spPr>
          <a:xfrm>
            <a:off x="205075" y="6338965"/>
            <a:ext cx="432400" cy="432400"/>
          </a:xfrm>
          <a:prstGeom prst="diamond">
            <a:avLst/>
          </a:prstGeom>
          <a:noFill/>
          <a:ln w="25400" cap="flat" cmpd="sng">
            <a:solidFill>
              <a:schemeClr val="accent3"/>
            </a:solidFill>
            <a:prstDash val="solid"/>
            <a:miter lim="800000"/>
            <a:headEnd type="none" w="sm" len="sm"/>
            <a:tailEnd type="none" w="sm" len="sm"/>
          </a:ln>
        </p:spPr>
        <p:txBody>
          <a:bodyPr spcFirstLastPara="1" wrap="square" lIns="91431" tIns="45699" rIns="91431" bIns="45699" anchor="ctr" anchorCtr="0">
            <a:noAutofit/>
          </a:bodyPr>
          <a:lstStyle/>
          <a:p>
            <a:pPr algn="ctr"/>
            <a:endParaRPr sz="1900">
              <a:solidFill>
                <a:schemeClr val="lt1"/>
              </a:solidFill>
            </a:endParaRP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sp>
        <p:nvSpPr>
          <p:cNvPr id="440" name="Google Shape;440;p33"/>
          <p:cNvSpPr>
            <a:spLocks noGrp="1"/>
          </p:cNvSpPr>
          <p:nvPr>
            <p:ph type="pic" idx="2"/>
          </p:nvPr>
        </p:nvSpPr>
        <p:spPr>
          <a:xfrm>
            <a:off x="4924927" y="0"/>
            <a:ext cx="7267200" cy="6858000"/>
          </a:xfrm>
          <a:prstGeom prst="rect">
            <a:avLst/>
          </a:prstGeom>
        </p:spPr>
        <p:txBody>
          <a:bodyPr spcFirstLastPara="1" wrap="square" lIns="91431" tIns="45699" rIns="91431" bIns="45699" anchor="ctr" anchorCtr="0">
            <a:noAutofit/>
          </a:bodyPr>
          <a:lstStyle/>
          <a:p>
            <a:pPr>
              <a:spcBef>
                <a:spcPts val="1067"/>
              </a:spcBef>
            </a:pPr>
            <a:endParaRPr/>
          </a:p>
        </p:txBody>
      </p:sp>
      <p:sp>
        <p:nvSpPr>
          <p:cNvPr id="441" name="Google Shape;441;p33"/>
          <p:cNvSpPr txBox="1"/>
          <p:nvPr/>
        </p:nvSpPr>
        <p:spPr>
          <a:xfrm>
            <a:off x="-6267" y="216200"/>
            <a:ext cx="4529200" cy="923600"/>
          </a:xfrm>
          <a:prstGeom prst="rect">
            <a:avLst/>
          </a:prstGeom>
          <a:noFill/>
          <a:ln>
            <a:noFill/>
          </a:ln>
        </p:spPr>
        <p:txBody>
          <a:bodyPr spcFirstLastPara="1" wrap="square" lIns="121897" tIns="121897" rIns="121897" bIns="121897" anchor="t" anchorCtr="0">
            <a:spAutoFit/>
          </a:bodyPr>
          <a:lstStyle/>
          <a:p>
            <a:pPr algn="ctr"/>
            <a:r>
              <a:rPr lang="en" sz="4400" b="1" dirty="0">
                <a:solidFill>
                  <a:schemeClr val="lt1"/>
                </a:solidFill>
                <a:latin typeface="Nunito"/>
                <a:ea typeface="Nunito"/>
                <a:cs typeface="Nunito"/>
                <a:sym typeface="Nunito"/>
              </a:rPr>
              <a:t>TEACHERS</a:t>
            </a:r>
            <a:endParaRPr sz="4400" b="1">
              <a:solidFill>
                <a:schemeClr val="lt1"/>
              </a:solidFill>
              <a:latin typeface="Nunito"/>
              <a:ea typeface="Nunito"/>
              <a:cs typeface="Nunito"/>
              <a:sym typeface="Nunito"/>
            </a:endParaRPr>
          </a:p>
        </p:txBody>
      </p:sp>
      <p:sp>
        <p:nvSpPr>
          <p:cNvPr id="442" name="Google Shape;442;p33"/>
          <p:cNvSpPr txBox="1"/>
          <p:nvPr/>
        </p:nvSpPr>
        <p:spPr>
          <a:xfrm>
            <a:off x="311333" y="4782433"/>
            <a:ext cx="4289600" cy="1815835"/>
          </a:xfrm>
          <a:prstGeom prst="rect">
            <a:avLst/>
          </a:prstGeom>
          <a:noFill/>
          <a:ln>
            <a:noFill/>
          </a:ln>
        </p:spPr>
        <p:txBody>
          <a:bodyPr spcFirstLastPara="1" wrap="square" lIns="121897" tIns="121897" rIns="121897" bIns="121897" anchor="t" anchorCtr="0">
            <a:spAutoFit/>
          </a:bodyPr>
          <a:lstStyle/>
          <a:p>
            <a:r>
              <a:rPr lang="en" sz="1700" b="1" u="sng" dirty="0">
                <a:solidFill>
                  <a:schemeClr val="lt1"/>
                </a:solidFill>
                <a:latin typeface="Nunito"/>
                <a:ea typeface="Nunito"/>
                <a:cs typeface="Nunito"/>
                <a:sym typeface="Nunito"/>
              </a:rPr>
              <a:t>PIE CHART -</a:t>
            </a:r>
            <a:endParaRPr sz="1700" b="1" u="sng">
              <a:solidFill>
                <a:schemeClr val="lt1"/>
              </a:solidFill>
              <a:latin typeface="Nunito"/>
              <a:ea typeface="Nunito"/>
              <a:cs typeface="Nunito"/>
              <a:sym typeface="Nunito"/>
            </a:endParaRPr>
          </a:p>
          <a:p>
            <a:endParaRPr sz="1700" b="1" u="sng">
              <a:solidFill>
                <a:schemeClr val="lt1"/>
              </a:solidFill>
              <a:latin typeface="Nunito"/>
              <a:ea typeface="Nunito"/>
              <a:cs typeface="Nunito"/>
              <a:sym typeface="Nunito"/>
            </a:endParaRPr>
          </a:p>
          <a:p>
            <a:r>
              <a:rPr lang="en" sz="1700" dirty="0">
                <a:solidFill>
                  <a:srgbClr val="FFFFFF"/>
                </a:solidFill>
                <a:latin typeface="Nunito"/>
                <a:ea typeface="Nunito"/>
                <a:cs typeface="Nunito"/>
                <a:sym typeface="Nunito"/>
              </a:rPr>
              <a:t>import com.github.mikephil.charting.charts.PieChart;</a:t>
            </a:r>
            <a:endParaRPr sz="1700">
              <a:solidFill>
                <a:srgbClr val="FFFFFF"/>
              </a:solidFill>
              <a:latin typeface="Nunito"/>
              <a:ea typeface="Nunito"/>
              <a:cs typeface="Nunito"/>
              <a:sym typeface="Nunito"/>
            </a:endParaRPr>
          </a:p>
          <a:p>
            <a:endParaRPr sz="1700" u="sng">
              <a:solidFill>
                <a:srgbClr val="FFFFFF"/>
              </a:solidFill>
              <a:latin typeface="Nunito"/>
              <a:ea typeface="Nunito"/>
              <a:cs typeface="Nunito"/>
              <a:sym typeface="Nunito"/>
            </a:endParaRPr>
          </a:p>
        </p:txBody>
      </p:sp>
      <p:sp>
        <p:nvSpPr>
          <p:cNvPr id="443" name="Google Shape;443;p33"/>
          <p:cNvSpPr txBox="1"/>
          <p:nvPr/>
        </p:nvSpPr>
        <p:spPr>
          <a:xfrm>
            <a:off x="311333" y="3623600"/>
            <a:ext cx="4445200" cy="1308004"/>
          </a:xfrm>
          <a:prstGeom prst="rect">
            <a:avLst/>
          </a:prstGeom>
          <a:noFill/>
          <a:ln>
            <a:noFill/>
          </a:ln>
        </p:spPr>
        <p:txBody>
          <a:bodyPr spcFirstLastPara="1" wrap="square" lIns="121897" tIns="121897" rIns="121897" bIns="121897" anchor="t" anchorCtr="0">
            <a:spAutoFit/>
          </a:bodyPr>
          <a:lstStyle/>
          <a:p>
            <a:r>
              <a:rPr lang="en" sz="2300" dirty="0">
                <a:solidFill>
                  <a:srgbClr val="1BD099"/>
                </a:solidFill>
              </a:rPr>
              <a:t>USE OF DATA VISUALIZATION IN THE COMPONENT :</a:t>
            </a:r>
            <a:endParaRPr sz="2300">
              <a:solidFill>
                <a:srgbClr val="1BD099"/>
              </a:solidFill>
            </a:endParaRPr>
          </a:p>
        </p:txBody>
      </p:sp>
      <p:sp>
        <p:nvSpPr>
          <p:cNvPr id="444" name="Google Shape;444;p33"/>
          <p:cNvSpPr txBox="1"/>
          <p:nvPr/>
        </p:nvSpPr>
        <p:spPr>
          <a:xfrm>
            <a:off x="268100" y="1271267"/>
            <a:ext cx="4000000" cy="1785058"/>
          </a:xfrm>
          <a:prstGeom prst="rect">
            <a:avLst/>
          </a:prstGeom>
          <a:noFill/>
          <a:ln>
            <a:noFill/>
          </a:ln>
        </p:spPr>
        <p:txBody>
          <a:bodyPr spcFirstLastPara="1" wrap="square" lIns="121897" tIns="121897" rIns="121897" bIns="121897" anchor="t" anchorCtr="0">
            <a:spAutoFit/>
          </a:bodyPr>
          <a:lstStyle/>
          <a:p>
            <a:r>
              <a:rPr lang="en" sz="2000" dirty="0">
                <a:solidFill>
                  <a:schemeClr val="lt1"/>
                </a:solidFill>
                <a:latin typeface="Comfortaa"/>
                <a:ea typeface="Comfortaa"/>
                <a:cs typeface="Comfortaa"/>
                <a:sym typeface="Comfortaa"/>
              </a:rPr>
              <a:t>This integrant contains the information about the faculties branch i.e. whether a particular faculty is from SCSE or SASL or SEEE in form of </a:t>
            </a:r>
            <a:r>
              <a:rPr lang="en" sz="2000" dirty="0">
                <a:solidFill>
                  <a:srgbClr val="FFD966"/>
                </a:solidFill>
                <a:latin typeface="Comfortaa"/>
                <a:ea typeface="Comfortaa"/>
                <a:cs typeface="Comfortaa"/>
                <a:sym typeface="Comfortaa"/>
              </a:rPr>
              <a:t>pie chart.</a:t>
            </a:r>
            <a:endParaRPr sz="900">
              <a:solidFill>
                <a:srgbClr val="FFD966"/>
              </a:solidFill>
              <a:latin typeface="Comfortaa"/>
              <a:ea typeface="Comfortaa"/>
              <a:cs typeface="Comfortaa"/>
              <a:sym typeface="Comfortaa"/>
            </a:endParaRPr>
          </a:p>
        </p:txBody>
      </p:sp>
      <p:sp>
        <p:nvSpPr>
          <p:cNvPr id="445" name="Google Shape;445;p33"/>
          <p:cNvSpPr>
            <a:spLocks noGrp="1"/>
          </p:cNvSpPr>
          <p:nvPr>
            <p:ph type="pic" idx="2"/>
          </p:nvPr>
        </p:nvSpPr>
        <p:spPr>
          <a:xfrm>
            <a:off x="4924927" y="0"/>
            <a:ext cx="7267200" cy="6858000"/>
          </a:xfrm>
          <a:prstGeom prst="rect">
            <a:avLst/>
          </a:prstGeom>
          <a:solidFill>
            <a:srgbClr val="FFD966"/>
          </a:solidFill>
        </p:spPr>
        <p:txBody>
          <a:bodyPr spcFirstLastPara="1" wrap="square" lIns="91431" tIns="45699" rIns="91431" bIns="45699" anchor="ctr" anchorCtr="0">
            <a:noAutofit/>
          </a:bodyPr>
          <a:lstStyle/>
          <a:p>
            <a:pPr algn="l">
              <a:spcBef>
                <a:spcPts val="1067"/>
              </a:spcBef>
            </a:pPr>
            <a:r>
              <a:rPr lang="en" dirty="0"/>
              <a:t>                                  </a:t>
            </a:r>
            <a:endParaRPr/>
          </a:p>
          <a:p>
            <a:pPr>
              <a:spcBef>
                <a:spcPts val="1067"/>
              </a:spcBef>
            </a:pPr>
            <a:r>
              <a:rPr lang="en" dirty="0"/>
              <a:t> </a:t>
            </a:r>
            <a:r>
              <a:rPr lang="en" sz="1300" dirty="0">
                <a:solidFill>
                  <a:srgbClr val="000000"/>
                </a:solidFill>
              </a:rPr>
              <a:t>pieChart = findViewById(R.id.</a:t>
            </a:r>
            <a:r>
              <a:rPr lang="en" sz="1300" i="1" dirty="0">
                <a:solidFill>
                  <a:srgbClr val="000000"/>
                </a:solidFill>
              </a:rPr>
              <a:t>pieChart</a:t>
            </a:r>
            <a:r>
              <a:rPr lang="en" sz="1300" dirty="0">
                <a:solidFill>
                  <a:srgbClr val="000000"/>
                </a:solidFill>
              </a:rPr>
              <a:t>);</a:t>
            </a:r>
            <a:endParaRPr sz="1300">
              <a:solidFill>
                <a:srgbClr val="000000"/>
              </a:solidFill>
            </a:endParaRPr>
          </a:p>
          <a:p>
            <a:pPr>
              <a:spcBef>
                <a:spcPts val="1067"/>
              </a:spcBef>
              <a:buClr>
                <a:schemeClr val="dk1"/>
              </a:buClr>
              <a:buSzPts val="1100"/>
            </a:pPr>
            <a:r>
              <a:rPr lang="en" sz="1300" dirty="0">
                <a:solidFill>
                  <a:srgbClr val="000000"/>
                </a:solidFill>
              </a:rPr>
              <a:t>   setupPieChart();</a:t>
            </a:r>
            <a:endParaRPr sz="1300">
              <a:solidFill>
                <a:srgbClr val="000000"/>
              </a:solidFill>
            </a:endParaRPr>
          </a:p>
          <a:p>
            <a:pPr>
              <a:spcBef>
                <a:spcPts val="1067"/>
              </a:spcBef>
              <a:buClr>
                <a:schemeClr val="dk1"/>
              </a:buClr>
              <a:buSzPts val="1100"/>
            </a:pPr>
            <a:r>
              <a:rPr lang="en" sz="1300" dirty="0">
                <a:solidFill>
                  <a:srgbClr val="000000"/>
                </a:solidFill>
              </a:rPr>
              <a:t>   loadPieChartData();}</a:t>
            </a:r>
            <a:endParaRPr sz="1300">
              <a:solidFill>
                <a:srgbClr val="000000"/>
              </a:solidFill>
            </a:endParaRPr>
          </a:p>
          <a:p>
            <a:pPr>
              <a:spcBef>
                <a:spcPts val="1067"/>
              </a:spcBef>
              <a:buClr>
                <a:schemeClr val="dk1"/>
              </a:buClr>
              <a:buSzPts val="1100"/>
            </a:pPr>
            <a:r>
              <a:rPr lang="en" sz="1300" dirty="0">
                <a:solidFill>
                  <a:srgbClr val="000000"/>
                </a:solidFill>
              </a:rPr>
              <a:t>private void setupPieChart() {</a:t>
            </a:r>
            <a:endParaRPr sz="1300">
              <a:solidFill>
                <a:srgbClr val="000000"/>
              </a:solidFill>
            </a:endParaRPr>
          </a:p>
          <a:p>
            <a:pPr>
              <a:spcBef>
                <a:spcPts val="1067"/>
              </a:spcBef>
              <a:buClr>
                <a:schemeClr val="dk1"/>
              </a:buClr>
              <a:buSzPts val="1100"/>
            </a:pPr>
            <a:r>
              <a:rPr lang="en" sz="1300" dirty="0">
                <a:solidFill>
                  <a:srgbClr val="000000"/>
                </a:solidFill>
              </a:rPr>
              <a:t>   pieChart.setDrawHoleEnabled(true);</a:t>
            </a:r>
            <a:endParaRPr sz="1300">
              <a:solidFill>
                <a:srgbClr val="000000"/>
              </a:solidFill>
            </a:endParaRPr>
          </a:p>
          <a:p>
            <a:pPr>
              <a:spcBef>
                <a:spcPts val="1067"/>
              </a:spcBef>
              <a:buClr>
                <a:schemeClr val="dk1"/>
              </a:buClr>
              <a:buSzPts val="1100"/>
            </a:pPr>
            <a:r>
              <a:rPr lang="en" sz="1300" dirty="0">
                <a:solidFill>
                  <a:srgbClr val="000000"/>
                </a:solidFill>
              </a:rPr>
              <a:t>   pieChart.setUsePercentValues(false);</a:t>
            </a:r>
            <a:endParaRPr sz="1300">
              <a:solidFill>
                <a:srgbClr val="000000"/>
              </a:solidFill>
            </a:endParaRPr>
          </a:p>
          <a:p>
            <a:pPr>
              <a:spcBef>
                <a:spcPts val="1067"/>
              </a:spcBef>
              <a:buClr>
                <a:schemeClr val="dk1"/>
              </a:buClr>
              <a:buSzPts val="1100"/>
            </a:pPr>
            <a:r>
              <a:rPr lang="en" sz="1300" dirty="0">
                <a:solidFill>
                  <a:srgbClr val="000000"/>
                </a:solidFill>
              </a:rPr>
              <a:t>   pieChart.setEntryLabelTextSize(16);</a:t>
            </a:r>
            <a:endParaRPr sz="1300">
              <a:solidFill>
                <a:srgbClr val="000000"/>
              </a:solidFill>
            </a:endParaRPr>
          </a:p>
          <a:p>
            <a:pPr>
              <a:spcBef>
                <a:spcPts val="1067"/>
              </a:spcBef>
              <a:buClr>
                <a:schemeClr val="dk1"/>
              </a:buClr>
              <a:buSzPts val="1100"/>
            </a:pPr>
            <a:r>
              <a:rPr lang="en" sz="1300" dirty="0">
                <a:solidFill>
                  <a:srgbClr val="000000"/>
                </a:solidFill>
              </a:rPr>
              <a:t>   pieChart.setEntryLabelColor(Color.</a:t>
            </a:r>
            <a:r>
              <a:rPr lang="en" sz="1300" i="1" dirty="0">
                <a:solidFill>
                  <a:srgbClr val="000000"/>
                </a:solidFill>
              </a:rPr>
              <a:t>BLACK</a:t>
            </a:r>
            <a:r>
              <a:rPr lang="en" sz="1300" dirty="0">
                <a:solidFill>
                  <a:srgbClr val="000000"/>
                </a:solidFill>
              </a:rPr>
              <a:t>);</a:t>
            </a:r>
            <a:endParaRPr sz="1300">
              <a:solidFill>
                <a:srgbClr val="000000"/>
              </a:solidFill>
            </a:endParaRPr>
          </a:p>
          <a:p>
            <a:pPr>
              <a:spcBef>
                <a:spcPts val="1067"/>
              </a:spcBef>
              <a:buClr>
                <a:schemeClr val="dk1"/>
              </a:buClr>
              <a:buSzPts val="1100"/>
            </a:pPr>
            <a:r>
              <a:rPr lang="en" sz="1300" dirty="0">
                <a:solidFill>
                  <a:srgbClr val="000000"/>
                </a:solidFill>
              </a:rPr>
              <a:t>   pieChart.setCenterText("VIT FACULTIES");</a:t>
            </a:r>
            <a:endParaRPr sz="1300">
              <a:solidFill>
                <a:srgbClr val="000000"/>
              </a:solidFill>
            </a:endParaRPr>
          </a:p>
          <a:p>
            <a:pPr>
              <a:spcBef>
                <a:spcPts val="1067"/>
              </a:spcBef>
              <a:buClr>
                <a:schemeClr val="dk1"/>
              </a:buClr>
              <a:buSzPts val="1100"/>
            </a:pPr>
            <a:r>
              <a:rPr lang="en" sz="1300" dirty="0">
                <a:solidFill>
                  <a:srgbClr val="000000"/>
                </a:solidFill>
              </a:rPr>
              <a:t>   pieChart.setCenterTextSize(24);</a:t>
            </a:r>
            <a:endParaRPr sz="1300">
              <a:solidFill>
                <a:srgbClr val="000000"/>
              </a:solidFill>
            </a:endParaRPr>
          </a:p>
          <a:p>
            <a:pPr>
              <a:spcBef>
                <a:spcPts val="1067"/>
              </a:spcBef>
              <a:buClr>
                <a:schemeClr val="dk1"/>
              </a:buClr>
              <a:buSzPts val="1100"/>
            </a:pPr>
            <a:r>
              <a:rPr lang="en" sz="1300" dirty="0">
                <a:solidFill>
                  <a:srgbClr val="000000"/>
                </a:solidFill>
              </a:rPr>
              <a:t>   pieChart.getDescription().setEnabled(false);</a:t>
            </a:r>
            <a:endParaRPr sz="1300">
              <a:solidFill>
                <a:srgbClr val="000000"/>
              </a:solidFill>
            </a:endParaRPr>
          </a:p>
          <a:p>
            <a:pPr>
              <a:spcBef>
                <a:spcPts val="1067"/>
              </a:spcBef>
              <a:buClr>
                <a:schemeClr val="dk1"/>
              </a:buClr>
              <a:buSzPts val="1100"/>
            </a:pPr>
            <a:r>
              <a:rPr lang="en" sz="1300" dirty="0">
                <a:solidFill>
                  <a:srgbClr val="000000"/>
                </a:solidFill>
              </a:rPr>
              <a:t>   Legend l = pieChart.getLegend();</a:t>
            </a:r>
            <a:endParaRPr sz="1300">
              <a:solidFill>
                <a:srgbClr val="000000"/>
              </a:solidFill>
            </a:endParaRPr>
          </a:p>
          <a:p>
            <a:pPr>
              <a:spcBef>
                <a:spcPts val="1067"/>
              </a:spcBef>
              <a:buClr>
                <a:schemeClr val="dk1"/>
              </a:buClr>
              <a:buSzPts val="1100"/>
            </a:pPr>
            <a:r>
              <a:rPr lang="en" sz="1300" dirty="0">
                <a:solidFill>
                  <a:srgbClr val="000000"/>
                </a:solidFill>
              </a:rPr>
              <a:t>   l.setVerticalAlignment(Legend.LegendVerticalAlignment.</a:t>
            </a:r>
            <a:r>
              <a:rPr lang="en" sz="1300" i="1" dirty="0">
                <a:solidFill>
                  <a:srgbClr val="000000"/>
                </a:solidFill>
              </a:rPr>
              <a:t>TOP</a:t>
            </a:r>
            <a:r>
              <a:rPr lang="en" sz="1300" dirty="0">
                <a:solidFill>
                  <a:srgbClr val="000000"/>
                </a:solidFill>
              </a:rPr>
              <a:t>);</a:t>
            </a:r>
            <a:endParaRPr sz="1300">
              <a:solidFill>
                <a:srgbClr val="000000"/>
              </a:solidFill>
            </a:endParaRPr>
          </a:p>
          <a:p>
            <a:pPr>
              <a:spcBef>
                <a:spcPts val="1067"/>
              </a:spcBef>
              <a:buClr>
                <a:schemeClr val="dk1"/>
              </a:buClr>
              <a:buSzPts val="1100"/>
            </a:pPr>
            <a:r>
              <a:rPr lang="en" sz="1300" dirty="0">
                <a:solidFill>
                  <a:srgbClr val="000000"/>
                </a:solidFill>
              </a:rPr>
              <a:t>   l.setHorizontalAlignment(Legend.LegendHorizontalAlignment.</a:t>
            </a:r>
            <a:r>
              <a:rPr lang="en" sz="1300" i="1" dirty="0">
                <a:solidFill>
                  <a:srgbClr val="000000"/>
                </a:solidFill>
              </a:rPr>
              <a:t>RIGHT</a:t>
            </a:r>
            <a:r>
              <a:rPr lang="en" sz="1300" dirty="0">
                <a:solidFill>
                  <a:srgbClr val="000000"/>
                </a:solidFill>
              </a:rPr>
              <a:t>);</a:t>
            </a:r>
            <a:endParaRPr sz="1300">
              <a:solidFill>
                <a:srgbClr val="000000"/>
              </a:solidFill>
            </a:endParaRPr>
          </a:p>
          <a:p>
            <a:pPr>
              <a:spcBef>
                <a:spcPts val="1067"/>
              </a:spcBef>
              <a:buClr>
                <a:schemeClr val="dk1"/>
              </a:buClr>
              <a:buSzPts val="1100"/>
            </a:pPr>
            <a:r>
              <a:rPr lang="en" sz="1300" dirty="0">
                <a:solidFill>
                  <a:srgbClr val="000000"/>
                </a:solidFill>
              </a:rPr>
              <a:t>   l.setOrientation(Legend.LegendOrientation.</a:t>
            </a:r>
            <a:r>
              <a:rPr lang="en" sz="1300" i="1" dirty="0">
                <a:solidFill>
                  <a:srgbClr val="000000"/>
                </a:solidFill>
              </a:rPr>
              <a:t>VERTICAL</a:t>
            </a:r>
            <a:r>
              <a:rPr lang="en" sz="1300" dirty="0">
                <a:solidFill>
                  <a:srgbClr val="000000"/>
                </a:solidFill>
              </a:rPr>
              <a:t>);</a:t>
            </a:r>
            <a:endParaRPr sz="1300">
              <a:solidFill>
                <a:srgbClr val="000000"/>
              </a:solidFill>
            </a:endParaRPr>
          </a:p>
          <a:p>
            <a:pPr>
              <a:spcBef>
                <a:spcPts val="1067"/>
              </a:spcBef>
              <a:buClr>
                <a:schemeClr val="dk1"/>
              </a:buClr>
              <a:buSzPts val="1100"/>
            </a:pPr>
            <a:r>
              <a:rPr lang="en" sz="1300" dirty="0">
                <a:solidFill>
                  <a:srgbClr val="000000"/>
                </a:solidFill>
              </a:rPr>
              <a:t>   l.setDrawInside(false);</a:t>
            </a:r>
            <a:endParaRPr sz="1300">
              <a:solidFill>
                <a:srgbClr val="000000"/>
              </a:solidFill>
            </a:endParaRPr>
          </a:p>
          <a:p>
            <a:pPr>
              <a:spcBef>
                <a:spcPts val="1067"/>
              </a:spcBef>
              <a:buClr>
                <a:schemeClr val="dk1"/>
              </a:buClr>
              <a:buSzPts val="1100"/>
            </a:pPr>
            <a:r>
              <a:rPr lang="en" sz="1300" dirty="0">
                <a:solidFill>
                  <a:srgbClr val="000000"/>
                </a:solidFill>
              </a:rPr>
              <a:t>   l.setEnabled(true);}</a:t>
            </a:r>
            <a:endParaRPr sz="1300">
              <a:solidFill>
                <a:srgbClr val="000000"/>
              </a:solidFill>
            </a:endParaRPr>
          </a:p>
          <a:p>
            <a:pPr>
              <a:spcBef>
                <a:spcPts val="1067"/>
              </a:spcBef>
              <a:buClr>
                <a:schemeClr val="dk1"/>
              </a:buClr>
              <a:buSzPts val="1100"/>
            </a:pPr>
            <a:r>
              <a:rPr lang="en" sz="1300" dirty="0">
                <a:solidFill>
                  <a:srgbClr val="000000"/>
                </a:solidFill>
              </a:rPr>
              <a:t>private void loadPieChartData() {</a:t>
            </a:r>
            <a:endParaRPr sz="1300">
              <a:solidFill>
                <a:srgbClr val="000000"/>
              </a:solidFill>
            </a:endParaRPr>
          </a:p>
          <a:p>
            <a:pPr>
              <a:spcBef>
                <a:spcPts val="1067"/>
              </a:spcBef>
              <a:buClr>
                <a:schemeClr val="dk1"/>
              </a:buClr>
              <a:buSzPts val="1100"/>
            </a:pPr>
            <a:r>
              <a:rPr lang="en" sz="1300" dirty="0">
                <a:solidFill>
                  <a:srgbClr val="000000"/>
                </a:solidFill>
              </a:rPr>
              <a:t>   ArrayList&lt;PieEntry&gt; entries = new ArrayList&lt;&gt;();</a:t>
            </a:r>
            <a:endParaRPr sz="1300">
              <a:solidFill>
                <a:srgbClr val="000000"/>
              </a:solidFill>
            </a:endParaRPr>
          </a:p>
          <a:p>
            <a:pPr algn="l">
              <a:spcBef>
                <a:spcPts val="1067"/>
              </a:spcBef>
            </a:pPr>
            <a:endParaRPr/>
          </a:p>
        </p:txBody>
      </p:sp>
      <p:sp>
        <p:nvSpPr>
          <p:cNvPr id="446" name="Google Shape;446;p33"/>
          <p:cNvSpPr/>
          <p:nvPr/>
        </p:nvSpPr>
        <p:spPr>
          <a:xfrm>
            <a:off x="205075" y="6338965"/>
            <a:ext cx="432400" cy="432400"/>
          </a:xfrm>
          <a:prstGeom prst="diamond">
            <a:avLst/>
          </a:prstGeom>
          <a:noFill/>
          <a:ln w="25400" cap="flat" cmpd="sng">
            <a:solidFill>
              <a:schemeClr val="accent3"/>
            </a:solidFill>
            <a:prstDash val="solid"/>
            <a:miter lim="800000"/>
            <a:headEnd type="none" w="sm" len="sm"/>
            <a:tailEnd type="none" w="sm" len="sm"/>
          </a:ln>
        </p:spPr>
        <p:txBody>
          <a:bodyPr spcFirstLastPara="1" wrap="square" lIns="91431" tIns="45699" rIns="91431" bIns="45699" anchor="ctr" anchorCtr="0">
            <a:noAutofit/>
          </a:bodyPr>
          <a:lstStyle/>
          <a:p>
            <a:pPr algn="ctr"/>
            <a:endParaRPr sz="1900">
              <a:solidFill>
                <a:schemeClr val="lt1"/>
              </a:solidFill>
            </a:endParaRPr>
          </a:p>
        </p:txBody>
      </p:sp>
      <p:sp>
        <p:nvSpPr>
          <p:cNvPr id="447" name="Google Shape;447;p33"/>
          <p:cNvSpPr/>
          <p:nvPr/>
        </p:nvSpPr>
        <p:spPr>
          <a:xfrm>
            <a:off x="4330319" y="2689632"/>
            <a:ext cx="436400" cy="436400"/>
          </a:xfrm>
          <a:prstGeom prst="diamond">
            <a:avLst/>
          </a:prstGeom>
          <a:noFill/>
          <a:ln w="25400" cap="flat" cmpd="sng">
            <a:solidFill>
              <a:schemeClr val="accent5"/>
            </a:solidFill>
            <a:prstDash val="solid"/>
            <a:miter lim="800000"/>
            <a:headEnd type="none" w="sm" len="sm"/>
            <a:tailEnd type="none" w="sm" len="sm"/>
          </a:ln>
        </p:spPr>
        <p:txBody>
          <a:bodyPr spcFirstLastPara="1" wrap="square" lIns="91431" tIns="45699" rIns="91431" bIns="45699" anchor="ctr" anchorCtr="0">
            <a:noAutofit/>
          </a:bodyPr>
          <a:lstStyle/>
          <a:p>
            <a:pPr algn="ctr"/>
            <a:endParaRPr sz="1900">
              <a:solidFill>
                <a:schemeClr val="lt1"/>
              </a:solidFill>
            </a:endParaRPr>
          </a:p>
        </p:txBody>
      </p:sp>
      <p:sp>
        <p:nvSpPr>
          <p:cNvPr id="448" name="Google Shape;448;p33"/>
          <p:cNvSpPr/>
          <p:nvPr/>
        </p:nvSpPr>
        <p:spPr>
          <a:xfrm>
            <a:off x="203061" y="267483"/>
            <a:ext cx="436400" cy="436400"/>
          </a:xfrm>
          <a:prstGeom prst="diamond">
            <a:avLst/>
          </a:prstGeom>
          <a:noFill/>
          <a:ln w="25400" cap="flat" cmpd="sng">
            <a:solidFill>
              <a:schemeClr val="accent2"/>
            </a:solidFill>
            <a:prstDash val="solid"/>
            <a:miter lim="800000"/>
            <a:headEnd type="none" w="sm" len="sm"/>
            <a:tailEnd type="none" w="sm" len="sm"/>
          </a:ln>
        </p:spPr>
        <p:txBody>
          <a:bodyPr spcFirstLastPara="1" wrap="square" lIns="91431" tIns="45699" rIns="91431" bIns="45699" anchor="ctr" anchorCtr="0">
            <a:noAutofit/>
          </a:bodyPr>
          <a:lstStyle/>
          <a:p>
            <a:pPr algn="ctr"/>
            <a:endParaRPr sz="1900">
              <a:solidFill>
                <a:schemeClr val="lt1"/>
              </a:solidFill>
            </a:endParaRP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453" name="Google Shape;453;p34"/>
          <p:cNvSpPr txBox="1">
            <a:spLocks noGrp="1"/>
          </p:cNvSpPr>
          <p:nvPr>
            <p:ph type="body" idx="1"/>
          </p:nvPr>
        </p:nvSpPr>
        <p:spPr>
          <a:xfrm>
            <a:off x="323529" y="339509"/>
            <a:ext cx="11573200" cy="724400"/>
          </a:xfrm>
          <a:prstGeom prst="rect">
            <a:avLst/>
          </a:prstGeom>
          <a:noFill/>
          <a:ln>
            <a:noFill/>
          </a:ln>
        </p:spPr>
        <p:txBody>
          <a:bodyPr spcFirstLastPara="1" wrap="square" lIns="91431" tIns="45699" rIns="91431" bIns="45699" anchor="ctr" anchorCtr="0">
            <a:noAutofit/>
          </a:bodyPr>
          <a:lstStyle/>
          <a:p>
            <a:pPr marL="0" indent="0">
              <a:spcBef>
                <a:spcPts val="0"/>
              </a:spcBef>
              <a:buSzPts val="4100"/>
            </a:pPr>
            <a:r>
              <a:rPr lang="en" sz="2900" b="1" dirty="0">
                <a:latin typeface="Nunito"/>
                <a:ea typeface="Nunito"/>
                <a:cs typeface="Nunito"/>
                <a:sym typeface="Nunito"/>
              </a:rPr>
              <a:t>OUTPUT</a:t>
            </a:r>
            <a:endParaRPr sz="2900" b="1">
              <a:latin typeface="Nunito"/>
              <a:ea typeface="Nunito"/>
              <a:cs typeface="Nunito"/>
              <a:sym typeface="Nunito"/>
            </a:endParaRPr>
          </a:p>
        </p:txBody>
      </p:sp>
      <p:pic>
        <p:nvPicPr>
          <p:cNvPr id="454" name="Google Shape;454;p34"/>
          <p:cNvPicPr preferRelativeResize="0"/>
          <p:nvPr/>
        </p:nvPicPr>
        <p:blipFill rotWithShape="1">
          <a:blip r:embed="rId3">
            <a:alphaModFix/>
          </a:blip>
          <a:srcRect/>
          <a:stretch/>
        </p:blipFill>
        <p:spPr>
          <a:xfrm>
            <a:off x="638927" y="1504405"/>
            <a:ext cx="2686400" cy="2664400"/>
          </a:xfrm>
          <a:prstGeom prst="rect">
            <a:avLst/>
          </a:prstGeom>
          <a:noFill/>
          <a:ln>
            <a:noFill/>
          </a:ln>
        </p:spPr>
      </p:pic>
      <p:sp>
        <p:nvSpPr>
          <p:cNvPr id="455" name="Google Shape;455;p34"/>
          <p:cNvSpPr txBox="1"/>
          <p:nvPr/>
        </p:nvSpPr>
        <p:spPr>
          <a:xfrm>
            <a:off x="168219" y="4304933"/>
            <a:ext cx="2882800" cy="336000"/>
          </a:xfrm>
          <a:prstGeom prst="rect">
            <a:avLst/>
          </a:prstGeom>
          <a:noFill/>
          <a:ln>
            <a:noFill/>
          </a:ln>
        </p:spPr>
        <p:txBody>
          <a:bodyPr spcFirstLastPara="1" wrap="square" lIns="91431" tIns="45699" rIns="91431" bIns="45699" anchor="ctr" anchorCtr="0">
            <a:spAutoFit/>
          </a:bodyPr>
          <a:lstStyle/>
          <a:p>
            <a:pPr algn="r"/>
            <a:r>
              <a:rPr lang="en" sz="1600" b="1" dirty="0">
                <a:solidFill>
                  <a:schemeClr val="accent2"/>
                </a:solidFill>
              </a:rPr>
              <a:t>OUTPUT FOR BAR CHART</a:t>
            </a:r>
            <a:endParaRPr sz="1600" b="1">
              <a:solidFill>
                <a:schemeClr val="accent2"/>
              </a:solidFill>
            </a:endParaRPr>
          </a:p>
        </p:txBody>
      </p:sp>
      <p:pic>
        <p:nvPicPr>
          <p:cNvPr id="456" name="Google Shape;456;p34"/>
          <p:cNvPicPr preferRelativeResize="0"/>
          <p:nvPr/>
        </p:nvPicPr>
        <p:blipFill rotWithShape="1">
          <a:blip r:embed="rId4">
            <a:alphaModFix/>
          </a:blip>
          <a:srcRect/>
          <a:stretch/>
        </p:blipFill>
        <p:spPr>
          <a:xfrm>
            <a:off x="9046907" y="1504405"/>
            <a:ext cx="2686400" cy="2664400"/>
          </a:xfrm>
          <a:prstGeom prst="rect">
            <a:avLst/>
          </a:prstGeom>
          <a:noFill/>
          <a:ln>
            <a:noFill/>
          </a:ln>
        </p:spPr>
      </p:pic>
      <p:sp>
        <p:nvSpPr>
          <p:cNvPr id="457" name="Google Shape;457;p34"/>
          <p:cNvSpPr txBox="1"/>
          <p:nvPr/>
        </p:nvSpPr>
        <p:spPr>
          <a:xfrm>
            <a:off x="9168545" y="4304933"/>
            <a:ext cx="2686400" cy="336000"/>
          </a:xfrm>
          <a:prstGeom prst="rect">
            <a:avLst/>
          </a:prstGeom>
          <a:noFill/>
          <a:ln>
            <a:noFill/>
          </a:ln>
        </p:spPr>
        <p:txBody>
          <a:bodyPr spcFirstLastPara="1" wrap="square" lIns="91431" tIns="45699" rIns="91431" bIns="45699" anchor="ctr" anchorCtr="0">
            <a:spAutoFit/>
          </a:bodyPr>
          <a:lstStyle/>
          <a:p>
            <a:r>
              <a:rPr lang="en" sz="1600" b="1" dirty="0">
                <a:solidFill>
                  <a:schemeClr val="accent1"/>
                </a:solidFill>
              </a:rPr>
              <a:t>OUTPUT FOR PIE CHART</a:t>
            </a:r>
            <a:endParaRPr sz="1600" b="1">
              <a:solidFill>
                <a:schemeClr val="accent1"/>
              </a:solidFill>
            </a:endParaRPr>
          </a:p>
        </p:txBody>
      </p:sp>
      <p:sp>
        <p:nvSpPr>
          <p:cNvPr id="458" name="Google Shape;458;p34"/>
          <p:cNvSpPr>
            <a:spLocks noGrp="1"/>
          </p:cNvSpPr>
          <p:nvPr>
            <p:ph type="pic" idx="2"/>
          </p:nvPr>
        </p:nvSpPr>
        <p:spPr>
          <a:xfrm>
            <a:off x="3586877" y="2115101"/>
            <a:ext cx="1816400" cy="2832400"/>
          </a:xfrm>
          <a:prstGeom prst="rect">
            <a:avLst/>
          </a:prstGeom>
          <a:solidFill>
            <a:srgbClr val="F2F2F2"/>
          </a:solidFill>
          <a:ln>
            <a:noFill/>
          </a:ln>
        </p:spPr>
        <p:txBody>
          <a:bodyPr spcFirstLastPara="1" wrap="square" lIns="91431" tIns="91431" rIns="91431" bIns="91431" anchor="ctr" anchorCtr="0">
            <a:noAutofit/>
          </a:bodyPr>
          <a:lstStyle/>
          <a:p>
            <a:pPr>
              <a:spcBef>
                <a:spcPts val="267"/>
              </a:spcBef>
            </a:pPr>
            <a:endParaRPr/>
          </a:p>
        </p:txBody>
      </p:sp>
      <p:sp>
        <p:nvSpPr>
          <p:cNvPr id="459" name="Google Shape;459;p34"/>
          <p:cNvSpPr>
            <a:spLocks noGrp="1"/>
          </p:cNvSpPr>
          <p:nvPr>
            <p:ph type="pic" idx="3"/>
          </p:nvPr>
        </p:nvSpPr>
        <p:spPr>
          <a:xfrm>
            <a:off x="6816063" y="2096155"/>
            <a:ext cx="1816400" cy="2832400"/>
          </a:xfrm>
          <a:prstGeom prst="rect">
            <a:avLst/>
          </a:prstGeom>
          <a:solidFill>
            <a:srgbClr val="F2F2F2"/>
          </a:solidFill>
          <a:ln>
            <a:noFill/>
          </a:ln>
        </p:spPr>
        <p:txBody>
          <a:bodyPr spcFirstLastPara="1" wrap="square" lIns="91431" tIns="91431" rIns="91431" bIns="91431" anchor="ctr" anchorCtr="0">
            <a:noAutofit/>
          </a:bodyPr>
          <a:lstStyle/>
          <a:p>
            <a:pPr>
              <a:spcBef>
                <a:spcPts val="267"/>
              </a:spcBef>
            </a:pPr>
            <a:endParaRPr/>
          </a:p>
        </p:txBody>
      </p:sp>
      <p:pic>
        <p:nvPicPr>
          <p:cNvPr id="460" name="Google Shape;460;p34"/>
          <p:cNvPicPr preferRelativeResize="0"/>
          <p:nvPr/>
        </p:nvPicPr>
        <p:blipFill>
          <a:blip r:embed="rId5">
            <a:alphaModFix/>
          </a:blip>
          <a:stretch>
            <a:fillRect/>
          </a:stretch>
        </p:blipFill>
        <p:spPr>
          <a:xfrm>
            <a:off x="3586934" y="2096167"/>
            <a:ext cx="1816401" cy="2832400"/>
          </a:xfrm>
          <a:prstGeom prst="rect">
            <a:avLst/>
          </a:prstGeom>
          <a:noFill/>
          <a:ln>
            <a:noFill/>
          </a:ln>
        </p:spPr>
      </p:pic>
      <p:pic>
        <p:nvPicPr>
          <p:cNvPr id="461" name="Google Shape;461;p34"/>
          <p:cNvPicPr preferRelativeResize="0"/>
          <p:nvPr/>
        </p:nvPicPr>
        <p:blipFill>
          <a:blip r:embed="rId6">
            <a:alphaModFix/>
          </a:blip>
          <a:stretch>
            <a:fillRect/>
          </a:stretch>
        </p:blipFill>
        <p:spPr>
          <a:xfrm>
            <a:off x="6816968" y="2097084"/>
            <a:ext cx="1816401" cy="2830552"/>
          </a:xfrm>
          <a:prstGeom prst="rect">
            <a:avLst/>
          </a:prstGeom>
          <a:noFill/>
          <a:ln>
            <a:noFill/>
          </a:ln>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441;p33"/>
          <p:cNvSpPr txBox="1"/>
          <p:nvPr/>
        </p:nvSpPr>
        <p:spPr>
          <a:xfrm>
            <a:off x="-6267" y="216200"/>
            <a:ext cx="4529200" cy="923600"/>
          </a:xfrm>
          <a:prstGeom prst="rect">
            <a:avLst/>
          </a:prstGeom>
          <a:noFill/>
          <a:ln>
            <a:noFill/>
          </a:ln>
        </p:spPr>
        <p:txBody>
          <a:bodyPr spcFirstLastPara="1" wrap="square" lIns="121897" tIns="121897" rIns="121897" bIns="121897" anchor="t" anchorCtr="0">
            <a:spAutoFit/>
          </a:bodyPr>
          <a:lstStyle/>
          <a:p>
            <a:pPr algn="ctr"/>
            <a:r>
              <a:rPr lang="en" sz="4400" b="1" dirty="0" smtClean="0">
                <a:solidFill>
                  <a:schemeClr val="lt1"/>
                </a:solidFill>
                <a:latin typeface="Nunito"/>
                <a:ea typeface="Nunito"/>
                <a:cs typeface="Nunito"/>
                <a:sym typeface="Nunito"/>
              </a:rPr>
              <a:t>SEARCH</a:t>
            </a:r>
            <a:endParaRPr sz="4400" b="1">
              <a:solidFill>
                <a:schemeClr val="lt1"/>
              </a:solidFill>
              <a:latin typeface="Nunito"/>
              <a:ea typeface="Nunito"/>
              <a:cs typeface="Nunito"/>
              <a:sym typeface="Nunito"/>
            </a:endParaRPr>
          </a:p>
        </p:txBody>
      </p:sp>
      <p:sp>
        <p:nvSpPr>
          <p:cNvPr id="5" name="Google Shape;443;p33"/>
          <p:cNvSpPr txBox="1"/>
          <p:nvPr/>
        </p:nvSpPr>
        <p:spPr>
          <a:xfrm>
            <a:off x="311333" y="3623600"/>
            <a:ext cx="4445200" cy="1308004"/>
          </a:xfrm>
          <a:prstGeom prst="rect">
            <a:avLst/>
          </a:prstGeom>
          <a:noFill/>
          <a:ln>
            <a:noFill/>
          </a:ln>
        </p:spPr>
        <p:txBody>
          <a:bodyPr spcFirstLastPara="1" wrap="square" lIns="121897" tIns="121897" rIns="121897" bIns="121897" anchor="t" anchorCtr="0">
            <a:spAutoFit/>
          </a:bodyPr>
          <a:lstStyle/>
          <a:p>
            <a:r>
              <a:rPr lang="en" sz="2300" dirty="0">
                <a:solidFill>
                  <a:srgbClr val="1BD099"/>
                </a:solidFill>
              </a:rPr>
              <a:t>USE OF DATA VISUALIZATION IN THE COMPONENT :</a:t>
            </a:r>
            <a:endParaRPr sz="2300">
              <a:solidFill>
                <a:srgbClr val="1BD099"/>
              </a:solidFill>
            </a:endParaRPr>
          </a:p>
        </p:txBody>
      </p:sp>
      <p:sp>
        <p:nvSpPr>
          <p:cNvPr id="6" name="Google Shape;444;p33"/>
          <p:cNvSpPr txBox="1"/>
          <p:nvPr/>
        </p:nvSpPr>
        <p:spPr>
          <a:xfrm>
            <a:off x="268100" y="1271267"/>
            <a:ext cx="4000000" cy="2092834"/>
          </a:xfrm>
          <a:prstGeom prst="rect">
            <a:avLst/>
          </a:prstGeom>
          <a:noFill/>
          <a:ln>
            <a:noFill/>
          </a:ln>
        </p:spPr>
        <p:txBody>
          <a:bodyPr spcFirstLastPara="1" wrap="square" lIns="121897" tIns="121897" rIns="121897" bIns="121897" anchor="t" anchorCtr="0">
            <a:spAutoFit/>
          </a:bodyPr>
          <a:lstStyle/>
          <a:p>
            <a:r>
              <a:rPr lang="en" sz="2000" dirty="0">
                <a:solidFill>
                  <a:schemeClr val="lt1"/>
                </a:solidFill>
                <a:latin typeface="Comfortaa"/>
                <a:ea typeface="Comfortaa"/>
                <a:cs typeface="Comfortaa"/>
                <a:sym typeface="Comfortaa"/>
              </a:rPr>
              <a:t>This integrant contains the information about the faculties </a:t>
            </a:r>
            <a:r>
              <a:rPr lang="en" sz="2000" dirty="0" smtClean="0">
                <a:solidFill>
                  <a:schemeClr val="lt1"/>
                </a:solidFill>
                <a:latin typeface="Comfortaa"/>
                <a:ea typeface="Comfortaa"/>
                <a:cs typeface="Comfortaa"/>
                <a:sym typeface="Comfortaa"/>
              </a:rPr>
              <a:t>details </a:t>
            </a:r>
            <a:r>
              <a:rPr lang="en" sz="2000" dirty="0">
                <a:solidFill>
                  <a:schemeClr val="lt1"/>
                </a:solidFill>
                <a:latin typeface="Comfortaa"/>
                <a:ea typeface="Comfortaa"/>
                <a:cs typeface="Comfortaa"/>
                <a:sym typeface="Comfortaa"/>
              </a:rPr>
              <a:t>i.e. </a:t>
            </a:r>
            <a:r>
              <a:rPr lang="en" sz="2000" dirty="0" smtClean="0">
                <a:solidFill>
                  <a:schemeClr val="lt1"/>
                </a:solidFill>
                <a:latin typeface="Comfortaa"/>
                <a:ea typeface="Comfortaa"/>
                <a:cs typeface="Comfortaa"/>
                <a:sym typeface="Comfortaa"/>
              </a:rPr>
              <a:t>email id and contact number. And also the student can call and message the faculty directly</a:t>
            </a:r>
            <a:endParaRPr sz="900">
              <a:solidFill>
                <a:srgbClr val="FFD966"/>
              </a:solidFill>
              <a:latin typeface="Comfortaa"/>
              <a:ea typeface="Comfortaa"/>
              <a:cs typeface="Comfortaa"/>
              <a:sym typeface="Comfortaa"/>
            </a:endParaRPr>
          </a:p>
        </p:txBody>
      </p:sp>
      <p:sp>
        <p:nvSpPr>
          <p:cNvPr id="7" name="Google Shape;446;p33"/>
          <p:cNvSpPr/>
          <p:nvPr/>
        </p:nvSpPr>
        <p:spPr>
          <a:xfrm>
            <a:off x="205075" y="6338965"/>
            <a:ext cx="432400" cy="432400"/>
          </a:xfrm>
          <a:prstGeom prst="diamond">
            <a:avLst/>
          </a:prstGeom>
          <a:noFill/>
          <a:ln w="25400" cap="flat" cmpd="sng">
            <a:solidFill>
              <a:schemeClr val="accent3"/>
            </a:solidFill>
            <a:prstDash val="solid"/>
            <a:miter lim="800000"/>
            <a:headEnd type="none" w="sm" len="sm"/>
            <a:tailEnd type="none" w="sm" len="sm"/>
          </a:ln>
        </p:spPr>
        <p:txBody>
          <a:bodyPr spcFirstLastPara="1" wrap="square" lIns="91431" tIns="45699" rIns="91431" bIns="45699" anchor="ctr" anchorCtr="0">
            <a:noAutofit/>
          </a:bodyPr>
          <a:lstStyle/>
          <a:p>
            <a:pPr algn="ctr"/>
            <a:endParaRPr sz="1900">
              <a:solidFill>
                <a:schemeClr val="lt1"/>
              </a:solidFill>
            </a:endParaRPr>
          </a:p>
        </p:txBody>
      </p:sp>
      <p:sp>
        <p:nvSpPr>
          <p:cNvPr id="8" name="Google Shape;447;p33"/>
          <p:cNvSpPr/>
          <p:nvPr/>
        </p:nvSpPr>
        <p:spPr>
          <a:xfrm>
            <a:off x="4330319" y="2689632"/>
            <a:ext cx="436400" cy="436400"/>
          </a:xfrm>
          <a:prstGeom prst="diamond">
            <a:avLst/>
          </a:prstGeom>
          <a:noFill/>
          <a:ln w="25400" cap="flat" cmpd="sng">
            <a:solidFill>
              <a:schemeClr val="accent5"/>
            </a:solidFill>
            <a:prstDash val="solid"/>
            <a:miter lim="800000"/>
            <a:headEnd type="none" w="sm" len="sm"/>
            <a:tailEnd type="none" w="sm" len="sm"/>
          </a:ln>
        </p:spPr>
        <p:txBody>
          <a:bodyPr spcFirstLastPara="1" wrap="square" lIns="91431" tIns="45699" rIns="91431" bIns="45699" anchor="ctr" anchorCtr="0">
            <a:noAutofit/>
          </a:bodyPr>
          <a:lstStyle/>
          <a:p>
            <a:pPr algn="ctr"/>
            <a:endParaRPr sz="1900">
              <a:solidFill>
                <a:schemeClr val="lt1"/>
              </a:solidFill>
            </a:endParaRPr>
          </a:p>
        </p:txBody>
      </p:sp>
      <p:sp>
        <p:nvSpPr>
          <p:cNvPr id="9" name="Google Shape;448;p33"/>
          <p:cNvSpPr/>
          <p:nvPr/>
        </p:nvSpPr>
        <p:spPr>
          <a:xfrm>
            <a:off x="203061" y="267483"/>
            <a:ext cx="436400" cy="436400"/>
          </a:xfrm>
          <a:prstGeom prst="diamond">
            <a:avLst/>
          </a:prstGeom>
          <a:noFill/>
          <a:ln w="25400" cap="flat" cmpd="sng">
            <a:solidFill>
              <a:schemeClr val="accent2"/>
            </a:solidFill>
            <a:prstDash val="solid"/>
            <a:miter lim="800000"/>
            <a:headEnd type="none" w="sm" len="sm"/>
            <a:tailEnd type="none" w="sm" len="sm"/>
          </a:ln>
        </p:spPr>
        <p:txBody>
          <a:bodyPr spcFirstLastPara="1" wrap="square" lIns="91431" tIns="45699" rIns="91431" bIns="45699" anchor="ctr" anchorCtr="0">
            <a:noAutofit/>
          </a:bodyPr>
          <a:lstStyle/>
          <a:p>
            <a:pPr algn="ctr"/>
            <a:endParaRPr sz="1900">
              <a:solidFill>
                <a:schemeClr val="lt1"/>
              </a:solidFill>
            </a:endParaRPr>
          </a:p>
        </p:txBody>
      </p:sp>
      <p:sp>
        <p:nvSpPr>
          <p:cNvPr id="11" name="Rectangle 10"/>
          <p:cNvSpPr/>
          <p:nvPr/>
        </p:nvSpPr>
        <p:spPr>
          <a:xfrm>
            <a:off x="275923" y="5002128"/>
            <a:ext cx="4758090" cy="954107"/>
          </a:xfrm>
          <a:prstGeom prst="rect">
            <a:avLst/>
          </a:prstGeom>
        </p:spPr>
        <p:txBody>
          <a:bodyPr wrap="square">
            <a:spAutoFit/>
          </a:bodyPr>
          <a:lstStyle/>
          <a:p>
            <a:pPr lvl="0" fontAlgn="base">
              <a:spcBef>
                <a:spcPct val="0"/>
              </a:spcBef>
              <a:spcAft>
                <a:spcPct val="0"/>
              </a:spcAft>
              <a:buClrTx/>
            </a:pPr>
            <a:r>
              <a:rPr lang="en-US" b="1" dirty="0" smtClean="0">
                <a:solidFill>
                  <a:schemeClr val="bg1"/>
                </a:solidFill>
                <a:latin typeface="Consolas" pitchFamily="49" charset="0"/>
                <a:cs typeface="Arial" pitchFamily="34" charset="0"/>
              </a:rPr>
              <a:t>&lt;</a:t>
            </a:r>
            <a:r>
              <a:rPr lang="en-US" b="1" dirty="0" smtClean="0">
                <a:solidFill>
                  <a:schemeClr val="bg1"/>
                </a:solidFill>
                <a:latin typeface="Nunito" charset="0"/>
                <a:cs typeface="Arial" pitchFamily="34" charset="0"/>
              </a:rPr>
              <a:t>uses-permission </a:t>
            </a:r>
            <a:r>
              <a:rPr lang="en-US" b="1" dirty="0" err="1" smtClean="0">
                <a:solidFill>
                  <a:schemeClr val="bg1"/>
                </a:solidFill>
                <a:latin typeface="Nunito" charset="0"/>
                <a:cs typeface="Arial" pitchFamily="34" charset="0"/>
              </a:rPr>
              <a:t>android:name</a:t>
            </a:r>
            <a:r>
              <a:rPr lang="en-US" b="1" dirty="0" smtClean="0">
                <a:solidFill>
                  <a:schemeClr val="bg1"/>
                </a:solidFill>
                <a:latin typeface="Nunito" charset="0"/>
                <a:cs typeface="Arial" pitchFamily="34" charset="0"/>
              </a:rPr>
              <a:t>="</a:t>
            </a:r>
            <a:r>
              <a:rPr lang="en-US" b="1" dirty="0" err="1" smtClean="0">
                <a:solidFill>
                  <a:schemeClr val="bg1"/>
                </a:solidFill>
                <a:latin typeface="Nunito" charset="0"/>
                <a:cs typeface="Arial" pitchFamily="34" charset="0"/>
              </a:rPr>
              <a:t>android.permission.SEND_SMS</a:t>
            </a:r>
            <a:r>
              <a:rPr lang="en-US" b="1" dirty="0" smtClean="0">
                <a:solidFill>
                  <a:schemeClr val="bg1"/>
                </a:solidFill>
                <a:latin typeface="Nunito" charset="0"/>
                <a:cs typeface="Arial" pitchFamily="34" charset="0"/>
              </a:rPr>
              <a:t>" </a:t>
            </a:r>
            <a:r>
              <a:rPr lang="en-US" dirty="0" smtClean="0">
                <a:solidFill>
                  <a:schemeClr val="bg1"/>
                </a:solidFill>
                <a:latin typeface="Nunito" charset="0"/>
                <a:cs typeface="Arial" pitchFamily="34" charset="0"/>
              </a:rPr>
              <a:t>/&gt;</a:t>
            </a:r>
            <a:br>
              <a:rPr lang="en-US" dirty="0" smtClean="0">
                <a:solidFill>
                  <a:schemeClr val="bg1"/>
                </a:solidFill>
                <a:latin typeface="Nunito" charset="0"/>
                <a:cs typeface="Arial" pitchFamily="34" charset="0"/>
              </a:rPr>
            </a:br>
            <a:r>
              <a:rPr lang="en-US" dirty="0" smtClean="0">
                <a:solidFill>
                  <a:schemeClr val="bg1"/>
                </a:solidFill>
                <a:latin typeface="Nunito" charset="0"/>
                <a:cs typeface="Arial" pitchFamily="34" charset="0"/>
              </a:rPr>
              <a:t>&lt;</a:t>
            </a:r>
            <a:r>
              <a:rPr lang="en-US" b="1" dirty="0" smtClean="0">
                <a:solidFill>
                  <a:schemeClr val="bg1"/>
                </a:solidFill>
                <a:latin typeface="Nunito" charset="0"/>
                <a:cs typeface="Arial" pitchFamily="34" charset="0"/>
              </a:rPr>
              <a:t>uses-permission </a:t>
            </a:r>
            <a:r>
              <a:rPr lang="en-US" b="1" dirty="0" err="1" smtClean="0">
                <a:solidFill>
                  <a:schemeClr val="bg1"/>
                </a:solidFill>
                <a:latin typeface="Nunito" charset="0"/>
                <a:cs typeface="Arial" pitchFamily="34" charset="0"/>
              </a:rPr>
              <a:t>android:name</a:t>
            </a:r>
            <a:r>
              <a:rPr lang="en-US" b="1" dirty="0" smtClean="0">
                <a:solidFill>
                  <a:schemeClr val="bg1"/>
                </a:solidFill>
                <a:latin typeface="Nunito" charset="0"/>
                <a:cs typeface="Arial" pitchFamily="34" charset="0"/>
              </a:rPr>
              <a:t>="</a:t>
            </a:r>
            <a:r>
              <a:rPr lang="en-US" b="1" dirty="0" err="1" smtClean="0">
                <a:solidFill>
                  <a:schemeClr val="bg1"/>
                </a:solidFill>
                <a:latin typeface="Nunito" charset="0"/>
                <a:cs typeface="Arial" pitchFamily="34" charset="0"/>
              </a:rPr>
              <a:t>android.permission.CALL_PHONE</a:t>
            </a:r>
            <a:r>
              <a:rPr lang="en-US" b="1" dirty="0" smtClean="0">
                <a:solidFill>
                  <a:schemeClr val="bg1"/>
                </a:solidFill>
                <a:latin typeface="Nunito" charset="0"/>
                <a:cs typeface="Arial" pitchFamily="34" charset="0"/>
              </a:rPr>
              <a:t>"</a:t>
            </a:r>
            <a:r>
              <a:rPr lang="en-US" dirty="0" smtClean="0">
                <a:solidFill>
                  <a:schemeClr val="bg1"/>
                </a:solidFill>
                <a:latin typeface="Nunito" charset="0"/>
                <a:cs typeface="Arial" pitchFamily="34" charset="0"/>
              </a:rPr>
              <a:t>/&gt;</a:t>
            </a:r>
            <a:endParaRPr lang="en-US" sz="3600" dirty="0" smtClean="0">
              <a:solidFill>
                <a:schemeClr val="bg1"/>
              </a:solidFill>
              <a:latin typeface="Nunito" charset="0"/>
              <a:cs typeface="Arial" pitchFamily="34" charset="0"/>
            </a:endParaRPr>
          </a:p>
        </p:txBody>
      </p:sp>
      <p:pic>
        <p:nvPicPr>
          <p:cNvPr id="2051" name="Picture 3"/>
          <p:cNvPicPr>
            <a:picLocks noChangeAspect="1" noChangeArrowheads="1"/>
          </p:cNvPicPr>
          <p:nvPr/>
        </p:nvPicPr>
        <p:blipFill>
          <a:blip r:embed="rId2">
            <a:duotone>
              <a:prstClr val="black"/>
              <a:schemeClr val="accent3">
                <a:tint val="45000"/>
                <a:satMod val="400000"/>
              </a:schemeClr>
            </a:duotone>
          </a:blip>
          <a:srcRect/>
          <a:stretch>
            <a:fillRect/>
          </a:stretch>
        </p:blipFill>
        <p:spPr bwMode="auto">
          <a:xfrm>
            <a:off x="5062888" y="0"/>
            <a:ext cx="7129111" cy="6858000"/>
          </a:xfrm>
          <a:prstGeom prst="rect">
            <a:avLst/>
          </a:prstGeom>
          <a:noFill/>
          <a:ln w="9525">
            <a:noFill/>
            <a:miter lim="800000"/>
            <a:headEnd/>
            <a:tailEnd/>
          </a:ln>
          <a:effectLst/>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IN" sz="2900" b="1" dirty="0" smtClean="0">
                <a:latin typeface="Nunito" charset="0"/>
              </a:rPr>
              <a:t>OUTPUT</a:t>
            </a:r>
            <a:endParaRPr lang="en-US" sz="2900" b="1" dirty="0">
              <a:latin typeface="Nunito" charset="0"/>
            </a:endParaRPr>
          </a:p>
        </p:txBody>
      </p:sp>
      <p:pic>
        <p:nvPicPr>
          <p:cNvPr id="1025" name="Picture 1"/>
          <p:cNvPicPr>
            <a:picLocks noGrp="1" noChangeAspect="1" noChangeArrowheads="1"/>
          </p:cNvPicPr>
          <p:nvPr>
            <p:ph type="pic" idx="2"/>
          </p:nvPr>
        </p:nvPicPr>
        <p:blipFill>
          <a:blip r:embed="rId2"/>
          <a:srcRect t="8782" b="8782"/>
          <a:stretch>
            <a:fillRect/>
          </a:stretch>
        </p:blipFill>
        <p:spPr bwMode="auto">
          <a:prstGeom prst="rect">
            <a:avLst/>
          </a:prstGeom>
          <a:noFill/>
          <a:ln w="9525">
            <a:noFill/>
            <a:miter lim="800000"/>
            <a:headEnd/>
            <a:tailEnd/>
          </a:ln>
          <a:effectLst/>
        </p:spPr>
      </p:pic>
      <p:pic>
        <p:nvPicPr>
          <p:cNvPr id="1026" name="Picture 2"/>
          <p:cNvPicPr>
            <a:picLocks noGrp="1" noChangeAspect="1" noChangeArrowheads="1"/>
          </p:cNvPicPr>
          <p:nvPr>
            <p:ph type="pic" idx="3"/>
          </p:nvPr>
        </p:nvPicPr>
        <p:blipFill>
          <a:blip r:embed="rId3"/>
          <a:srcRect t="8950" b="8950"/>
          <a:stretch>
            <a:fillRect/>
          </a:stretch>
        </p:blipFill>
        <p:spPr bwMode="auto">
          <a:prstGeom prst="rect">
            <a:avLst/>
          </a:prstGeom>
          <a:noFill/>
          <a:ln w="9525">
            <a:noFill/>
            <a:miter lim="800000"/>
            <a:headEnd/>
            <a:tailEnd/>
          </a:ln>
          <a:effectLst/>
        </p:spPr>
      </p:pic>
      <p:sp>
        <p:nvSpPr>
          <p:cNvPr id="7" name="Google Shape;392;p29"/>
          <p:cNvSpPr txBox="1"/>
          <p:nvPr/>
        </p:nvSpPr>
        <p:spPr>
          <a:xfrm>
            <a:off x="385011" y="2451433"/>
            <a:ext cx="2820202" cy="2785335"/>
          </a:xfrm>
          <a:prstGeom prst="rect">
            <a:avLst/>
          </a:prstGeom>
          <a:noFill/>
          <a:ln>
            <a:noFill/>
          </a:ln>
        </p:spPr>
        <p:txBody>
          <a:bodyPr spcFirstLastPara="1" wrap="square" lIns="91431" tIns="45699" rIns="91431" bIns="45699" anchor="ctr" anchorCtr="0">
            <a:spAutoFit/>
          </a:bodyPr>
          <a:lstStyle/>
          <a:p>
            <a:pPr algn="ctr"/>
            <a:r>
              <a:rPr lang="en" sz="3500" b="1" dirty="0">
                <a:solidFill>
                  <a:schemeClr val="accent2"/>
                </a:solidFill>
              </a:rPr>
              <a:t>Graphical User Interface</a:t>
            </a:r>
            <a:endParaRPr sz="3500" b="1">
              <a:solidFill>
                <a:schemeClr val="accent2"/>
              </a:solidFill>
            </a:endParaRPr>
          </a:p>
          <a:p>
            <a:pPr algn="ctr"/>
            <a:r>
              <a:rPr lang="en" sz="3500" b="1" dirty="0">
                <a:solidFill>
                  <a:schemeClr val="accent2"/>
                </a:solidFill>
              </a:rPr>
              <a:t> Of </a:t>
            </a:r>
            <a:r>
              <a:rPr lang="en" sz="3500" b="1" dirty="0" smtClean="0">
                <a:solidFill>
                  <a:schemeClr val="accent2"/>
                </a:solidFill>
              </a:rPr>
              <a:t>SEARCH </a:t>
            </a:r>
            <a:endParaRPr sz="3500" b="1">
              <a:solidFill>
                <a:schemeClr val="accent2"/>
              </a:solidFill>
            </a:endParaRPr>
          </a:p>
          <a:p>
            <a:pPr algn="r"/>
            <a:endParaRPr sz="3500" b="1">
              <a:solidFill>
                <a:schemeClr val="accent2"/>
              </a:solidFill>
            </a:endParaRPr>
          </a:p>
        </p:txBody>
      </p:sp>
      <p:sp>
        <p:nvSpPr>
          <p:cNvPr id="8" name="Google Shape;395;p29"/>
          <p:cNvSpPr txBox="1"/>
          <p:nvPr/>
        </p:nvSpPr>
        <p:spPr>
          <a:xfrm>
            <a:off x="8975542" y="2187766"/>
            <a:ext cx="2557200" cy="2400611"/>
          </a:xfrm>
          <a:prstGeom prst="rect">
            <a:avLst/>
          </a:prstGeom>
          <a:noFill/>
          <a:ln>
            <a:noFill/>
          </a:ln>
        </p:spPr>
        <p:txBody>
          <a:bodyPr spcFirstLastPara="1" wrap="square" lIns="121897" tIns="121897" rIns="121897" bIns="121897" anchor="t" anchorCtr="0">
            <a:spAutoFit/>
          </a:bodyPr>
          <a:lstStyle/>
          <a:p>
            <a:pPr algn="ctr"/>
            <a:r>
              <a:rPr lang="en" sz="3500" b="1" dirty="0">
                <a:solidFill>
                  <a:schemeClr val="accent2"/>
                </a:solidFill>
              </a:rPr>
              <a:t>Output</a:t>
            </a:r>
            <a:endParaRPr sz="3500" b="1">
              <a:solidFill>
                <a:schemeClr val="accent2"/>
              </a:solidFill>
            </a:endParaRPr>
          </a:p>
          <a:p>
            <a:pPr algn="ctr"/>
            <a:r>
              <a:rPr lang="en" sz="3500" b="1" dirty="0">
                <a:solidFill>
                  <a:schemeClr val="accent2"/>
                </a:solidFill>
              </a:rPr>
              <a:t> Of </a:t>
            </a:r>
            <a:endParaRPr sz="3500" b="1">
              <a:solidFill>
                <a:schemeClr val="accent2"/>
              </a:solidFill>
            </a:endParaRPr>
          </a:p>
          <a:p>
            <a:pPr algn="ctr"/>
            <a:r>
              <a:rPr lang="en" sz="3500" b="1" dirty="0" smtClean="0">
                <a:solidFill>
                  <a:schemeClr val="accent2"/>
                </a:solidFill>
              </a:rPr>
              <a:t>FACULTY DETAILS</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099"/>
        <p:cNvGrpSpPr/>
        <p:nvPr/>
      </p:nvGrpSpPr>
      <p:grpSpPr>
        <a:xfrm>
          <a:off x="0" y="0"/>
          <a:ext cx="0" cy="0"/>
          <a:chOff x="0" y="0"/>
          <a:chExt cx="0" cy="0"/>
        </a:xfrm>
      </p:grpSpPr>
      <p:sp>
        <p:nvSpPr>
          <p:cNvPr id="1100" name="Google Shape;1100;p57"/>
          <p:cNvSpPr txBox="1">
            <a:spLocks noGrp="1"/>
          </p:cNvSpPr>
          <p:nvPr>
            <p:ph type="body" idx="4294967295"/>
          </p:nvPr>
        </p:nvSpPr>
        <p:spPr>
          <a:xfrm>
            <a:off x="619125" y="339725"/>
            <a:ext cx="11572875" cy="723900"/>
          </a:xfrm>
          <a:prstGeom prst="rect">
            <a:avLst/>
          </a:prstGeom>
          <a:noFill/>
          <a:ln>
            <a:noFill/>
          </a:ln>
        </p:spPr>
        <p:txBody>
          <a:bodyPr spcFirstLastPara="1" wrap="square" lIns="91425" tIns="45700" rIns="91425" bIns="45700" anchor="t" anchorCtr="0">
            <a:noAutofit/>
          </a:bodyPr>
          <a:lstStyle/>
          <a:p>
            <a:pPr marL="228600" marR="0" lvl="0" indent="-228600" algn="l" rtl="0">
              <a:lnSpc>
                <a:spcPct val="90000"/>
              </a:lnSpc>
              <a:spcBef>
                <a:spcPts val="0"/>
              </a:spcBef>
              <a:spcAft>
                <a:spcPts val="0"/>
              </a:spcAft>
              <a:buClr>
                <a:schemeClr val="dk1"/>
              </a:buClr>
              <a:buSzPts val="2800"/>
              <a:buFont typeface="Arial"/>
              <a:buChar char="•"/>
            </a:pPr>
            <a:r>
              <a:rPr lang="en-US" sz="2800">
                <a:solidFill>
                  <a:schemeClr val="dk1"/>
                </a:solidFill>
                <a:latin typeface="Arial"/>
                <a:ea typeface="Arial"/>
                <a:cs typeface="Arial"/>
                <a:sym typeface="Arial"/>
              </a:rPr>
              <a:t>Infographic Style</a:t>
            </a:r>
            <a:endParaRPr/>
          </a:p>
        </p:txBody>
      </p:sp>
      <p:grpSp>
        <p:nvGrpSpPr>
          <p:cNvPr id="11" name="Google Shape;9149;p79"/>
          <p:cNvGrpSpPr/>
          <p:nvPr/>
        </p:nvGrpSpPr>
        <p:grpSpPr>
          <a:xfrm>
            <a:off x="5127055" y="2014039"/>
            <a:ext cx="1335314" cy="1126243"/>
            <a:chOff x="4447577" y="924700"/>
            <a:chExt cx="489700" cy="424750"/>
          </a:xfrm>
        </p:grpSpPr>
        <p:sp>
          <p:nvSpPr>
            <p:cNvPr id="12" name="Google Shape;9150;p79"/>
            <p:cNvSpPr/>
            <p:nvPr/>
          </p:nvSpPr>
          <p:spPr>
            <a:xfrm>
              <a:off x="4447577" y="924700"/>
              <a:ext cx="489700" cy="424750"/>
            </a:xfrm>
            <a:custGeom>
              <a:avLst/>
              <a:gdLst/>
              <a:ahLst/>
              <a:cxnLst/>
              <a:rect l="l" t="t" r="r" b="b"/>
              <a:pathLst>
                <a:path w="19588" h="16990" extrusionOk="0">
                  <a:moveTo>
                    <a:pt x="3660" y="1137"/>
                  </a:moveTo>
                  <a:cubicBezTo>
                    <a:pt x="4575" y="1137"/>
                    <a:pt x="5402" y="1687"/>
                    <a:pt x="5752" y="2532"/>
                  </a:cubicBezTo>
                  <a:cubicBezTo>
                    <a:pt x="6102" y="3380"/>
                    <a:pt x="5909" y="4353"/>
                    <a:pt x="5260" y="5002"/>
                  </a:cubicBezTo>
                  <a:cubicBezTo>
                    <a:pt x="4828" y="5434"/>
                    <a:pt x="4249" y="5664"/>
                    <a:pt x="3660" y="5664"/>
                  </a:cubicBezTo>
                  <a:cubicBezTo>
                    <a:pt x="3368" y="5664"/>
                    <a:pt x="3073" y="5607"/>
                    <a:pt x="2793" y="5491"/>
                  </a:cubicBezTo>
                  <a:cubicBezTo>
                    <a:pt x="1948" y="5141"/>
                    <a:pt x="1395" y="4317"/>
                    <a:pt x="1395" y="3402"/>
                  </a:cubicBezTo>
                  <a:cubicBezTo>
                    <a:pt x="1395" y="2149"/>
                    <a:pt x="2410" y="1137"/>
                    <a:pt x="3660" y="1137"/>
                  </a:cubicBezTo>
                  <a:close/>
                  <a:moveTo>
                    <a:pt x="10453" y="1137"/>
                  </a:moveTo>
                  <a:cubicBezTo>
                    <a:pt x="11043" y="1137"/>
                    <a:pt x="11622" y="1366"/>
                    <a:pt x="12054" y="1798"/>
                  </a:cubicBezTo>
                  <a:cubicBezTo>
                    <a:pt x="12703" y="2447"/>
                    <a:pt x="12896" y="3420"/>
                    <a:pt x="12546" y="4268"/>
                  </a:cubicBezTo>
                  <a:cubicBezTo>
                    <a:pt x="12196" y="5114"/>
                    <a:pt x="11368" y="5666"/>
                    <a:pt x="10453" y="5666"/>
                  </a:cubicBezTo>
                  <a:cubicBezTo>
                    <a:pt x="9203" y="5663"/>
                    <a:pt x="8189" y="4652"/>
                    <a:pt x="8189" y="3402"/>
                  </a:cubicBezTo>
                  <a:cubicBezTo>
                    <a:pt x="8189" y="2484"/>
                    <a:pt x="8741" y="1659"/>
                    <a:pt x="9587" y="1309"/>
                  </a:cubicBezTo>
                  <a:cubicBezTo>
                    <a:pt x="9867" y="1193"/>
                    <a:pt x="10161" y="1137"/>
                    <a:pt x="10453" y="1137"/>
                  </a:cubicBezTo>
                  <a:close/>
                  <a:moveTo>
                    <a:pt x="14983" y="9063"/>
                  </a:moveTo>
                  <a:lnTo>
                    <a:pt x="14983" y="13592"/>
                  </a:lnTo>
                  <a:lnTo>
                    <a:pt x="13850" y="13592"/>
                  </a:lnTo>
                  <a:lnTo>
                    <a:pt x="13850" y="9063"/>
                  </a:lnTo>
                  <a:close/>
                  <a:moveTo>
                    <a:pt x="18455" y="7276"/>
                  </a:moveTo>
                  <a:lnTo>
                    <a:pt x="18455" y="15377"/>
                  </a:lnTo>
                  <a:lnTo>
                    <a:pt x="16115" y="13849"/>
                  </a:lnTo>
                  <a:lnTo>
                    <a:pt x="16115" y="8803"/>
                  </a:lnTo>
                  <a:lnTo>
                    <a:pt x="18455" y="7276"/>
                  </a:lnTo>
                  <a:close/>
                  <a:moveTo>
                    <a:pt x="12153" y="6799"/>
                  </a:moveTo>
                  <a:cubicBezTo>
                    <a:pt x="12464" y="6799"/>
                    <a:pt x="12718" y="7049"/>
                    <a:pt x="12718" y="7363"/>
                  </a:cubicBezTo>
                  <a:lnTo>
                    <a:pt x="12718" y="15289"/>
                  </a:lnTo>
                  <a:cubicBezTo>
                    <a:pt x="12718" y="15603"/>
                    <a:pt x="12464" y="15857"/>
                    <a:pt x="12153" y="15857"/>
                  </a:cubicBezTo>
                  <a:lnTo>
                    <a:pt x="1963" y="15857"/>
                  </a:lnTo>
                  <a:cubicBezTo>
                    <a:pt x="1649" y="15857"/>
                    <a:pt x="1395" y="15603"/>
                    <a:pt x="1395" y="15289"/>
                  </a:cubicBezTo>
                  <a:lnTo>
                    <a:pt x="1395" y="7363"/>
                  </a:lnTo>
                  <a:cubicBezTo>
                    <a:pt x="1395" y="7049"/>
                    <a:pt x="1649" y="6799"/>
                    <a:pt x="1963" y="6799"/>
                  </a:cubicBezTo>
                  <a:close/>
                  <a:moveTo>
                    <a:pt x="3656" y="0"/>
                  </a:moveTo>
                  <a:cubicBezTo>
                    <a:pt x="3623" y="0"/>
                    <a:pt x="3590" y="1"/>
                    <a:pt x="3557" y="2"/>
                  </a:cubicBezTo>
                  <a:cubicBezTo>
                    <a:pt x="2198" y="44"/>
                    <a:pt x="997" y="889"/>
                    <a:pt x="498" y="2155"/>
                  </a:cubicBezTo>
                  <a:cubicBezTo>
                    <a:pt x="0" y="3417"/>
                    <a:pt x="305" y="4857"/>
                    <a:pt x="1271" y="5811"/>
                  </a:cubicBezTo>
                  <a:cubicBezTo>
                    <a:pt x="658" y="6086"/>
                    <a:pt x="263" y="6693"/>
                    <a:pt x="263" y="7363"/>
                  </a:cubicBezTo>
                  <a:lnTo>
                    <a:pt x="263" y="15289"/>
                  </a:lnTo>
                  <a:cubicBezTo>
                    <a:pt x="263" y="16228"/>
                    <a:pt x="1024" y="16986"/>
                    <a:pt x="1963" y="16989"/>
                  </a:cubicBezTo>
                  <a:lnTo>
                    <a:pt x="12153" y="16989"/>
                  </a:lnTo>
                  <a:cubicBezTo>
                    <a:pt x="13089" y="16986"/>
                    <a:pt x="13850" y="16228"/>
                    <a:pt x="13850" y="15289"/>
                  </a:cubicBezTo>
                  <a:lnTo>
                    <a:pt x="13850" y="14725"/>
                  </a:lnTo>
                  <a:lnTo>
                    <a:pt x="15381" y="14725"/>
                  </a:lnTo>
                  <a:lnTo>
                    <a:pt x="18712" y="16896"/>
                  </a:lnTo>
                  <a:cubicBezTo>
                    <a:pt x="18810" y="16959"/>
                    <a:pt x="18916" y="16988"/>
                    <a:pt x="19020" y="16988"/>
                  </a:cubicBezTo>
                  <a:cubicBezTo>
                    <a:pt x="19315" y="16988"/>
                    <a:pt x="19587" y="16754"/>
                    <a:pt x="19587" y="16422"/>
                  </a:cubicBezTo>
                  <a:lnTo>
                    <a:pt x="19587" y="6231"/>
                  </a:lnTo>
                  <a:cubicBezTo>
                    <a:pt x="19587" y="6023"/>
                    <a:pt x="19473" y="5832"/>
                    <a:pt x="19291" y="5733"/>
                  </a:cubicBezTo>
                  <a:cubicBezTo>
                    <a:pt x="19206" y="5687"/>
                    <a:pt x="19114" y="5664"/>
                    <a:pt x="19021" y="5664"/>
                  </a:cubicBezTo>
                  <a:cubicBezTo>
                    <a:pt x="18913" y="5664"/>
                    <a:pt x="18806" y="5695"/>
                    <a:pt x="18712" y="5757"/>
                  </a:cubicBezTo>
                  <a:lnTo>
                    <a:pt x="15381" y="7931"/>
                  </a:lnTo>
                  <a:lnTo>
                    <a:pt x="13850" y="7931"/>
                  </a:lnTo>
                  <a:lnTo>
                    <a:pt x="13850" y="7363"/>
                  </a:lnTo>
                  <a:cubicBezTo>
                    <a:pt x="13850" y="6693"/>
                    <a:pt x="13455" y="6086"/>
                    <a:pt x="12842" y="5811"/>
                  </a:cubicBezTo>
                  <a:cubicBezTo>
                    <a:pt x="13808" y="4857"/>
                    <a:pt x="14113" y="3417"/>
                    <a:pt x="13615" y="2155"/>
                  </a:cubicBezTo>
                  <a:cubicBezTo>
                    <a:pt x="13117" y="889"/>
                    <a:pt x="11915" y="44"/>
                    <a:pt x="10556" y="2"/>
                  </a:cubicBezTo>
                  <a:cubicBezTo>
                    <a:pt x="10523" y="1"/>
                    <a:pt x="10490" y="0"/>
                    <a:pt x="10457" y="0"/>
                  </a:cubicBezTo>
                  <a:cubicBezTo>
                    <a:pt x="9137" y="0"/>
                    <a:pt x="7933" y="763"/>
                    <a:pt x="7374" y="1967"/>
                  </a:cubicBezTo>
                  <a:cubicBezTo>
                    <a:pt x="6800" y="3199"/>
                    <a:pt x="7017" y="4652"/>
                    <a:pt x="7926" y="5666"/>
                  </a:cubicBezTo>
                  <a:lnTo>
                    <a:pt x="6190" y="5666"/>
                  </a:lnTo>
                  <a:cubicBezTo>
                    <a:pt x="7096" y="4652"/>
                    <a:pt x="7313" y="3199"/>
                    <a:pt x="6740" y="1967"/>
                  </a:cubicBezTo>
                  <a:cubicBezTo>
                    <a:pt x="6180" y="763"/>
                    <a:pt x="4976" y="0"/>
                    <a:pt x="36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3" name="Google Shape;9151;p79"/>
            <p:cNvSpPr/>
            <p:nvPr/>
          </p:nvSpPr>
          <p:spPr>
            <a:xfrm>
              <a:off x="4570014" y="1137050"/>
              <a:ext cx="115375" cy="141625"/>
            </a:xfrm>
            <a:custGeom>
              <a:avLst/>
              <a:gdLst/>
              <a:ahLst/>
              <a:cxnLst/>
              <a:rect l="l" t="t" r="r" b="b"/>
              <a:pathLst>
                <a:path w="4615" h="5665" extrusionOk="0">
                  <a:moveTo>
                    <a:pt x="1133" y="1626"/>
                  </a:moveTo>
                  <a:lnTo>
                    <a:pt x="2945" y="2834"/>
                  </a:lnTo>
                  <a:lnTo>
                    <a:pt x="1133" y="4041"/>
                  </a:lnTo>
                  <a:lnTo>
                    <a:pt x="1133" y="1626"/>
                  </a:lnTo>
                  <a:close/>
                  <a:moveTo>
                    <a:pt x="569" y="1"/>
                  </a:moveTo>
                  <a:cubicBezTo>
                    <a:pt x="274" y="1"/>
                    <a:pt x="1" y="236"/>
                    <a:pt x="1" y="569"/>
                  </a:cubicBezTo>
                  <a:lnTo>
                    <a:pt x="1" y="5098"/>
                  </a:lnTo>
                  <a:cubicBezTo>
                    <a:pt x="1" y="5430"/>
                    <a:pt x="275" y="5665"/>
                    <a:pt x="571" y="5665"/>
                  </a:cubicBezTo>
                  <a:cubicBezTo>
                    <a:pt x="676" y="5665"/>
                    <a:pt x="784" y="5635"/>
                    <a:pt x="883" y="5569"/>
                  </a:cubicBezTo>
                  <a:lnTo>
                    <a:pt x="4280" y="3305"/>
                  </a:lnTo>
                  <a:cubicBezTo>
                    <a:pt x="4615" y="3078"/>
                    <a:pt x="4615" y="2583"/>
                    <a:pt x="4280" y="2360"/>
                  </a:cubicBezTo>
                  <a:lnTo>
                    <a:pt x="4280" y="2363"/>
                  </a:lnTo>
                  <a:lnTo>
                    <a:pt x="883" y="98"/>
                  </a:lnTo>
                  <a:cubicBezTo>
                    <a:pt x="783" y="31"/>
                    <a:pt x="674" y="1"/>
                    <a:pt x="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4" name="Google Shape;9152;p79"/>
            <p:cNvSpPr/>
            <p:nvPr/>
          </p:nvSpPr>
          <p:spPr>
            <a:xfrm>
              <a:off x="4714225" y="1060000"/>
              <a:ext cx="28325" cy="28350"/>
            </a:xfrm>
            <a:custGeom>
              <a:avLst/>
              <a:gdLst/>
              <a:ahLst/>
              <a:cxnLst/>
              <a:rect l="l" t="t" r="r" b="b"/>
              <a:pathLst>
                <a:path w="1133" h="1134" extrusionOk="0">
                  <a:moveTo>
                    <a:pt x="568" y="1"/>
                  </a:moveTo>
                  <a:cubicBezTo>
                    <a:pt x="254" y="1"/>
                    <a:pt x="0" y="251"/>
                    <a:pt x="0" y="565"/>
                  </a:cubicBezTo>
                  <a:cubicBezTo>
                    <a:pt x="0" y="879"/>
                    <a:pt x="254" y="1133"/>
                    <a:pt x="568" y="1133"/>
                  </a:cubicBezTo>
                  <a:cubicBezTo>
                    <a:pt x="879" y="1133"/>
                    <a:pt x="1133" y="879"/>
                    <a:pt x="1133" y="565"/>
                  </a:cubicBezTo>
                  <a:cubicBezTo>
                    <a:pt x="1133" y="251"/>
                    <a:pt x="879" y="1"/>
                    <a:pt x="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pic>
        <p:nvPicPr>
          <p:cNvPr id="16" name="30.04.2021_22.20.00_REC.mp4">
            <a:hlinkClick r:id="" action="ppaction://media"/>
          </p:cNvPr>
          <p:cNvPicPr>
            <a:picLocks noRot="1" noChangeAspect="1"/>
          </p:cNvPicPr>
          <p:nvPr>
            <a:videoFile r:link="rId1"/>
          </p:nvPr>
        </p:nvPicPr>
        <p:blipFill>
          <a:blip r:embed="rId4"/>
          <a:stretch>
            <a:fillRect/>
          </a:stretch>
        </p:blipFill>
        <p:spPr>
          <a:xfrm>
            <a:off x="6785811" y="423512"/>
            <a:ext cx="3272589" cy="601342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7" name="TextBox 16"/>
          <p:cNvSpPr txBox="1"/>
          <p:nvPr/>
        </p:nvSpPr>
        <p:spPr>
          <a:xfrm>
            <a:off x="336885" y="336883"/>
            <a:ext cx="7151570" cy="1015663"/>
          </a:xfrm>
          <a:prstGeom prst="rect">
            <a:avLst/>
          </a:prstGeom>
          <a:noFill/>
        </p:spPr>
        <p:txBody>
          <a:bodyPr wrap="square" rtlCol="0">
            <a:spAutoFit/>
          </a:bodyPr>
          <a:lstStyle/>
          <a:p>
            <a:r>
              <a:rPr lang="en-IN" sz="6000" dirty="0" smtClean="0">
                <a:solidFill>
                  <a:schemeClr val="bg1"/>
                </a:solidFill>
                <a:latin typeface="Franklin Gothic Demi" pitchFamily="34" charset="0"/>
              </a:rPr>
              <a:t>DEMO VIDEO</a:t>
            </a:r>
            <a:endParaRPr lang="en-US" sz="6000" dirty="0">
              <a:solidFill>
                <a:schemeClr val="bg1"/>
              </a:solidFill>
              <a:latin typeface="Franklin Gothic Demi"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endCondLst>
                    <p:cond evt="onNext" delay="0">
                      <p:tgtEl>
                        <p:sldTgt/>
                      </p:tgtEl>
                    </p:cond>
                    <p:cond evt="onPrev" delay="0">
                      <p:tgtEl>
                        <p:sldTgt/>
                      </p:tgtEl>
                    </p:cond>
                  </p:endCondLst>
                </p:cTn>
                <p:tgtEl>
                  <p:spTgt spid="16"/>
                </p:tgtEl>
              </p:cMediaNode>
            </p:video>
            <p:seq concurrent="1" nextAc="seek">
              <p:cTn id="8" restart="whenNotActive" fill="hold" evtFilter="cancelBubble" nodeType="interactiveSeq">
                <p:stCondLst>
                  <p:cond evt="onClick" delay="0">
                    <p:tgtEl>
                      <p:spTgt spid="1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6"/>
                                        </p:tgtEl>
                                      </p:cBhvr>
                                    </p:cmd>
                                  </p:childTnLst>
                                </p:cTn>
                              </p:par>
                            </p:childTnLst>
                          </p:cTn>
                        </p:par>
                      </p:childTnLst>
                    </p:cTn>
                  </p:par>
                </p:childTnLst>
              </p:cTn>
              <p:nextCondLst>
                <p:cond evt="onClick" delay="0">
                  <p:tgtEl>
                    <p:spTgt spid="16"/>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46509" y="259882"/>
            <a:ext cx="5062889" cy="830997"/>
          </a:xfrm>
          <a:prstGeom prst="rect">
            <a:avLst/>
          </a:prstGeom>
          <a:noFill/>
        </p:spPr>
        <p:txBody>
          <a:bodyPr wrap="square" rtlCol="0">
            <a:spAutoFit/>
          </a:bodyPr>
          <a:lstStyle/>
          <a:p>
            <a:r>
              <a:rPr lang="en-IN" sz="4800" dirty="0" smtClean="0">
                <a:ln w="18415" cmpd="sng">
                  <a:solidFill>
                    <a:srgbClr val="FFFFFF"/>
                  </a:solidFill>
                  <a:prstDash val="solid"/>
                </a:ln>
                <a:solidFill>
                  <a:schemeClr val="accent2"/>
                </a:solidFill>
                <a:effectLst>
                  <a:outerShdw blurRad="63500" dir="3600000" algn="tl" rotWithShape="0">
                    <a:srgbClr val="000000">
                      <a:alpha val="70000"/>
                    </a:srgbClr>
                  </a:outerShdw>
                </a:effectLst>
                <a:latin typeface="Franklin Gothic Demi" pitchFamily="34" charset="0"/>
              </a:rPr>
              <a:t>CONCLUSION</a:t>
            </a:r>
            <a:endParaRPr lang="en-US" sz="4800" dirty="0">
              <a:ln w="18415" cmpd="sng">
                <a:solidFill>
                  <a:srgbClr val="FFFFFF"/>
                </a:solidFill>
                <a:prstDash val="solid"/>
              </a:ln>
              <a:solidFill>
                <a:schemeClr val="accent2"/>
              </a:solidFill>
              <a:effectLst>
                <a:outerShdw blurRad="63500" dir="3600000" algn="tl" rotWithShape="0">
                  <a:srgbClr val="000000">
                    <a:alpha val="70000"/>
                  </a:srgbClr>
                </a:outerShdw>
              </a:effectLst>
              <a:latin typeface="Franklin Gothic Demi" pitchFamily="34" charset="0"/>
            </a:endParaRPr>
          </a:p>
        </p:txBody>
      </p:sp>
      <p:sp>
        <p:nvSpPr>
          <p:cNvPr id="3" name="Rectangle 2"/>
          <p:cNvSpPr/>
          <p:nvPr/>
        </p:nvSpPr>
        <p:spPr>
          <a:xfrm>
            <a:off x="4889635" y="3012706"/>
            <a:ext cx="7093819" cy="3693319"/>
          </a:xfrm>
          <a:prstGeom prst="rect">
            <a:avLst/>
          </a:prstGeom>
        </p:spPr>
        <p:txBody>
          <a:bodyPr wrap="square">
            <a:spAutoFit/>
          </a:bodyPr>
          <a:lstStyle/>
          <a:p>
            <a:r>
              <a:rPr lang="en-US" sz="1800" dirty="0" smtClean="0">
                <a:solidFill>
                  <a:schemeClr val="bg1"/>
                </a:solidFill>
                <a:latin typeface="Nunito" charset="0"/>
              </a:rPr>
              <a:t>This report started with a brief introduction of data visualization including the objectives and brief of existing work.</a:t>
            </a:r>
          </a:p>
          <a:p>
            <a:endParaRPr lang="en-US" sz="1800" dirty="0" smtClean="0">
              <a:solidFill>
                <a:schemeClr val="bg1"/>
              </a:solidFill>
              <a:latin typeface="Nunito" charset="0"/>
            </a:endParaRPr>
          </a:p>
          <a:p>
            <a:pPr>
              <a:buClr>
                <a:schemeClr val="bg1"/>
              </a:buClr>
              <a:buSzPct val="150000"/>
              <a:buFont typeface="Wingdings" pitchFamily="2" charset="2"/>
              <a:buChar char="ü"/>
            </a:pPr>
            <a:r>
              <a:rPr lang="en-US" sz="1800" dirty="0" smtClean="0">
                <a:solidFill>
                  <a:schemeClr val="bg1"/>
                </a:solidFill>
                <a:latin typeface="Nunito" charset="0"/>
              </a:rPr>
              <a:t>  Later we discussed about our proposed work which consisted of our proposed approach on ENVISION app and the methodology used.</a:t>
            </a:r>
          </a:p>
          <a:p>
            <a:pPr>
              <a:buClr>
                <a:schemeClr val="bg1"/>
              </a:buClr>
              <a:buSzPct val="150000"/>
              <a:buFont typeface="Wingdings" pitchFamily="2" charset="2"/>
              <a:buChar char="ü"/>
            </a:pPr>
            <a:r>
              <a:rPr lang="en-US" sz="1800" dirty="0" smtClean="0">
                <a:solidFill>
                  <a:schemeClr val="bg1"/>
                </a:solidFill>
                <a:latin typeface="Nunito" charset="0"/>
              </a:rPr>
              <a:t>  We also discussed the software hardware used for bringing the idea into practical work and its advantages.</a:t>
            </a:r>
          </a:p>
          <a:p>
            <a:pPr>
              <a:buClr>
                <a:schemeClr val="bg1"/>
              </a:buClr>
              <a:buSzPct val="150000"/>
              <a:buFont typeface="Wingdings" pitchFamily="2" charset="2"/>
              <a:buChar char="ü"/>
            </a:pPr>
            <a:r>
              <a:rPr lang="en-US" sz="1800" dirty="0" smtClean="0">
                <a:solidFill>
                  <a:schemeClr val="bg1"/>
                </a:solidFill>
                <a:latin typeface="Nunito" charset="0"/>
              </a:rPr>
              <a:t>  A detailed explanation of how data visualization works on ENVISION was given through codes, an architecture diagram and GUI of our program.</a:t>
            </a:r>
          </a:p>
          <a:p>
            <a:r>
              <a:rPr lang="en-US" sz="1800" dirty="0" smtClean="0">
                <a:solidFill>
                  <a:schemeClr val="bg1"/>
                </a:solidFill>
                <a:latin typeface="Nunito" charset="0"/>
              </a:rPr>
              <a:t>At last, we have concluded with the limitations of our work and scope of data visualization in future.</a:t>
            </a:r>
            <a:endParaRPr lang="en-US" sz="1800" dirty="0">
              <a:solidFill>
                <a:schemeClr val="bg1"/>
              </a:solidFill>
              <a:latin typeface="Nunito" charset="0"/>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551"/>
        <p:cNvGrpSpPr/>
        <p:nvPr/>
      </p:nvGrpSpPr>
      <p:grpSpPr>
        <a:xfrm>
          <a:off x="0" y="0"/>
          <a:ext cx="0" cy="0"/>
          <a:chOff x="0" y="0"/>
          <a:chExt cx="0" cy="0"/>
        </a:xfrm>
      </p:grpSpPr>
      <p:sp>
        <p:nvSpPr>
          <p:cNvPr id="1552" name="Google Shape;1552;p71"/>
          <p:cNvSpPr/>
          <p:nvPr/>
        </p:nvSpPr>
        <p:spPr>
          <a:xfrm>
            <a:off x="2769576" y="580292"/>
            <a:ext cx="6638191" cy="5697416"/>
          </a:xfrm>
          <a:custGeom>
            <a:avLst/>
            <a:gdLst/>
            <a:ahLst/>
            <a:cxnLst/>
            <a:rect l="l" t="t" r="r" b="b"/>
            <a:pathLst>
              <a:path w="6638191" h="5697416" extrusionOk="0">
                <a:moveTo>
                  <a:pt x="0" y="0"/>
                </a:moveTo>
                <a:lnTo>
                  <a:pt x="6638191" y="0"/>
                </a:lnTo>
                <a:lnTo>
                  <a:pt x="6638191" y="1514220"/>
                </a:lnTo>
                <a:lnTo>
                  <a:pt x="6542930" y="1369955"/>
                </a:lnTo>
                <a:lnTo>
                  <a:pt x="6542930" y="95261"/>
                </a:lnTo>
                <a:lnTo>
                  <a:pt x="95261" y="95261"/>
                </a:lnTo>
                <a:lnTo>
                  <a:pt x="95261" y="5602155"/>
                </a:lnTo>
                <a:lnTo>
                  <a:pt x="6542930" y="5602155"/>
                </a:lnTo>
                <a:lnTo>
                  <a:pt x="6542930" y="3165458"/>
                </a:lnTo>
                <a:lnTo>
                  <a:pt x="6638191" y="3159428"/>
                </a:lnTo>
                <a:lnTo>
                  <a:pt x="6638191" y="5697416"/>
                </a:lnTo>
                <a:lnTo>
                  <a:pt x="0" y="5697416"/>
                </a:lnTo>
                <a:close/>
              </a:path>
            </a:pathLst>
          </a:custGeom>
          <a:solidFill>
            <a:schemeClr val="lt1"/>
          </a:solidFill>
          <a:ln>
            <a:noFill/>
          </a:ln>
        </p:spPr>
        <p:txBody>
          <a:bodyPr spcFirstLastPara="1" wrap="square" lIns="91425" tIns="45700" rIns="91425" bIns="45700" anchor="ctr" anchorCtr="0">
            <a:noAutofit/>
          </a:bodyPr>
          <a:lstStyle/>
          <a:p>
            <a:pPr marL="0" marR="0" lvl="0" indent="0" algn="r" rtl="0">
              <a:spcBef>
                <a:spcPts val="0"/>
              </a:spcBef>
              <a:spcAft>
                <a:spcPts val="0"/>
              </a:spcAft>
              <a:buNone/>
            </a:pPr>
            <a:endParaRPr sz="1800">
              <a:solidFill>
                <a:schemeClr val="dk1"/>
              </a:solidFill>
              <a:latin typeface="Arial"/>
              <a:ea typeface="Arial"/>
              <a:cs typeface="Arial"/>
              <a:sym typeface="Arial"/>
            </a:endParaRPr>
          </a:p>
        </p:txBody>
      </p:sp>
      <p:sp>
        <p:nvSpPr>
          <p:cNvPr id="1555" name="Google Shape;1555;p71"/>
          <p:cNvSpPr txBox="1"/>
          <p:nvPr/>
        </p:nvSpPr>
        <p:spPr>
          <a:xfrm>
            <a:off x="4387344" y="4531423"/>
            <a:ext cx="4747846" cy="1015663"/>
          </a:xfrm>
          <a:prstGeom prst="rect">
            <a:avLst/>
          </a:prstGeom>
          <a:noFill/>
          <a:ln>
            <a:noFill/>
          </a:ln>
        </p:spPr>
        <p:txBody>
          <a:bodyPr spcFirstLastPara="1" wrap="square" lIns="91425" tIns="45700" rIns="91425" bIns="45700" anchor="ctr" anchorCtr="0">
            <a:spAutoFit/>
          </a:bodyPr>
          <a:lstStyle/>
          <a:p>
            <a:pPr marL="0" marR="0" lvl="0" indent="0" algn="r" rtl="0">
              <a:spcBef>
                <a:spcPts val="0"/>
              </a:spcBef>
              <a:spcAft>
                <a:spcPts val="0"/>
              </a:spcAft>
              <a:buNone/>
            </a:pPr>
            <a:r>
              <a:rPr lang="en-US" sz="6000">
                <a:solidFill>
                  <a:schemeClr val="lt1"/>
                </a:solidFill>
                <a:latin typeface="Arial"/>
                <a:ea typeface="Arial"/>
                <a:cs typeface="Arial"/>
                <a:sym typeface="Arial"/>
              </a:rPr>
              <a:t>THANK YOU</a:t>
            </a:r>
            <a:endParaRPr sz="6000">
              <a:solidFill>
                <a:schemeClr val="lt1"/>
              </a:solidFill>
              <a:latin typeface="Arial"/>
              <a:ea typeface="Arial"/>
              <a:cs typeface="Arial"/>
              <a:sym typeface="Arial"/>
            </a:endParaRPr>
          </a:p>
        </p:txBody>
      </p:sp>
      <p:sp>
        <p:nvSpPr>
          <p:cNvPr id="1557" name="Google Shape;1557;p71"/>
          <p:cNvSpPr/>
          <p:nvPr/>
        </p:nvSpPr>
        <p:spPr>
          <a:xfrm>
            <a:off x="10139516" y="1731884"/>
            <a:ext cx="436586" cy="436586"/>
          </a:xfrm>
          <a:prstGeom prst="diamond">
            <a:avLst/>
          </a:prstGeom>
          <a:noFill/>
          <a:ln w="25400"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558" name="Google Shape;1558;p71"/>
          <p:cNvSpPr/>
          <p:nvPr/>
        </p:nvSpPr>
        <p:spPr>
          <a:xfrm>
            <a:off x="5522171" y="4289462"/>
            <a:ext cx="436586" cy="436586"/>
          </a:xfrm>
          <a:prstGeom prst="diamond">
            <a:avLst/>
          </a:prstGeom>
          <a:noFill/>
          <a:ln w="254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559" name="Google Shape;1559;p71"/>
          <p:cNvSpPr/>
          <p:nvPr/>
        </p:nvSpPr>
        <p:spPr>
          <a:xfrm>
            <a:off x="4169051" y="2046591"/>
            <a:ext cx="436586" cy="436586"/>
          </a:xfrm>
          <a:prstGeom prst="diamond">
            <a:avLst/>
          </a:prstGeom>
          <a:noFill/>
          <a:ln w="25400" cap="flat" cmpd="sng">
            <a:solidFill>
              <a:srgbClr val="25AA5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560" name="Google Shape;1560;p71"/>
          <p:cNvSpPr/>
          <p:nvPr/>
        </p:nvSpPr>
        <p:spPr>
          <a:xfrm>
            <a:off x="3810616" y="5368574"/>
            <a:ext cx="432491" cy="432491"/>
          </a:xfrm>
          <a:prstGeom prst="diamond">
            <a:avLst/>
          </a:prstGeom>
          <a:noFill/>
          <a:ln w="254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561" name="Google Shape;1561;p71"/>
          <p:cNvSpPr/>
          <p:nvPr/>
        </p:nvSpPr>
        <p:spPr>
          <a:xfrm>
            <a:off x="7993705" y="3172607"/>
            <a:ext cx="436586" cy="436586"/>
          </a:xfrm>
          <a:prstGeom prst="diamond">
            <a:avLst/>
          </a:prstGeom>
          <a:noFill/>
          <a:ln w="25400" cap="flat" cmpd="sng">
            <a:solidFill>
              <a:schemeClr val="accent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nvGrpSpPr>
          <p:cNvPr id="2" name="Google Shape;1562;p71"/>
          <p:cNvGrpSpPr/>
          <p:nvPr/>
        </p:nvGrpSpPr>
        <p:grpSpPr>
          <a:xfrm>
            <a:off x="2932947" y="759876"/>
            <a:ext cx="2620319" cy="525185"/>
            <a:chOff x="1612709" y="1258934"/>
            <a:chExt cx="2620319" cy="525185"/>
          </a:xfrm>
        </p:grpSpPr>
        <p:sp>
          <p:nvSpPr>
            <p:cNvPr id="1563" name="Google Shape;1563;p71"/>
            <p:cNvSpPr/>
            <p:nvPr/>
          </p:nvSpPr>
          <p:spPr>
            <a:xfrm>
              <a:off x="1933814" y="1259577"/>
              <a:ext cx="140381" cy="140381"/>
            </a:xfrm>
            <a:custGeom>
              <a:avLst/>
              <a:gdLst/>
              <a:ahLst/>
              <a:cxnLst/>
              <a:rect l="l" t="t" r="r" b="b"/>
              <a:pathLst>
                <a:path w="76200" h="76200" extrusionOk="0">
                  <a:moveTo>
                    <a:pt x="53340" y="11081"/>
                  </a:moveTo>
                  <a:lnTo>
                    <a:pt x="42863" y="22511"/>
                  </a:lnTo>
                  <a:lnTo>
                    <a:pt x="32385" y="11081"/>
                  </a:lnTo>
                  <a:cubicBezTo>
                    <a:pt x="26670" y="6318"/>
                    <a:pt x="17145" y="6318"/>
                    <a:pt x="11430" y="11081"/>
                  </a:cubicBezTo>
                  <a:cubicBezTo>
                    <a:pt x="5715" y="15843"/>
                    <a:pt x="5715" y="26321"/>
                    <a:pt x="11430" y="31083"/>
                  </a:cubicBezTo>
                  <a:lnTo>
                    <a:pt x="21908" y="41561"/>
                  </a:lnTo>
                  <a:lnTo>
                    <a:pt x="11430" y="52991"/>
                  </a:lnTo>
                  <a:cubicBezTo>
                    <a:pt x="5715" y="58706"/>
                    <a:pt x="5715" y="68231"/>
                    <a:pt x="11430" y="72993"/>
                  </a:cubicBezTo>
                  <a:cubicBezTo>
                    <a:pt x="17145" y="77756"/>
                    <a:pt x="26670" y="79661"/>
                    <a:pt x="32385" y="73946"/>
                  </a:cubicBezTo>
                  <a:lnTo>
                    <a:pt x="42863" y="63468"/>
                  </a:lnTo>
                  <a:lnTo>
                    <a:pt x="53340" y="73946"/>
                  </a:lnTo>
                  <a:cubicBezTo>
                    <a:pt x="59055" y="79661"/>
                    <a:pt x="68580" y="79661"/>
                    <a:pt x="74295" y="73946"/>
                  </a:cubicBezTo>
                  <a:cubicBezTo>
                    <a:pt x="80010" y="68231"/>
                    <a:pt x="80010" y="58706"/>
                    <a:pt x="74295" y="53943"/>
                  </a:cubicBezTo>
                  <a:lnTo>
                    <a:pt x="63818" y="42513"/>
                  </a:lnTo>
                  <a:lnTo>
                    <a:pt x="74295" y="32036"/>
                  </a:lnTo>
                  <a:cubicBezTo>
                    <a:pt x="80010" y="26321"/>
                    <a:pt x="80010" y="16796"/>
                    <a:pt x="74295" y="11081"/>
                  </a:cubicBezTo>
                  <a:cubicBezTo>
                    <a:pt x="68580" y="5366"/>
                    <a:pt x="59055" y="6318"/>
                    <a:pt x="53340" y="11081"/>
                  </a:cubicBezTo>
                  <a:close/>
                </a:path>
              </a:pathLst>
            </a:custGeom>
            <a:solidFill>
              <a:srgbClr val="FFFFFF">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564" name="Google Shape;1564;p71"/>
            <p:cNvSpPr/>
            <p:nvPr/>
          </p:nvSpPr>
          <p:spPr>
            <a:xfrm>
              <a:off x="2265942" y="1258934"/>
              <a:ext cx="140381" cy="140381"/>
            </a:xfrm>
            <a:custGeom>
              <a:avLst/>
              <a:gdLst/>
              <a:ahLst/>
              <a:cxnLst/>
              <a:rect l="l" t="t" r="r" b="b"/>
              <a:pathLst>
                <a:path w="76200" h="76200" extrusionOk="0">
                  <a:moveTo>
                    <a:pt x="52388"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565" name="Google Shape;1565;p71"/>
            <p:cNvSpPr/>
            <p:nvPr/>
          </p:nvSpPr>
          <p:spPr>
            <a:xfrm>
              <a:off x="2598070" y="1258934"/>
              <a:ext cx="140381" cy="140381"/>
            </a:xfrm>
            <a:custGeom>
              <a:avLst/>
              <a:gdLst/>
              <a:ahLst/>
              <a:cxnLst/>
              <a:rect l="l" t="t" r="r" b="b"/>
              <a:pathLst>
                <a:path w="76200" h="76200" extrusionOk="0">
                  <a:moveTo>
                    <a:pt x="52388" y="11430"/>
                  </a:moveTo>
                  <a:lnTo>
                    <a:pt x="41910" y="21908"/>
                  </a:lnTo>
                  <a:lnTo>
                    <a:pt x="31433" y="11430"/>
                  </a:lnTo>
                  <a:cubicBezTo>
                    <a:pt x="25717" y="5715"/>
                    <a:pt x="16192" y="5715"/>
                    <a:pt x="11430" y="11430"/>
                  </a:cubicBezTo>
                  <a:cubicBezTo>
                    <a:pt x="6667" y="17145"/>
                    <a:pt x="5715" y="26670"/>
                    <a:pt x="11430" y="31433"/>
                  </a:cubicBezTo>
                  <a:lnTo>
                    <a:pt x="21908" y="41910"/>
                  </a:lnTo>
                  <a:lnTo>
                    <a:pt x="11430" y="52388"/>
                  </a:lnTo>
                  <a:cubicBezTo>
                    <a:pt x="5715" y="58103"/>
                    <a:pt x="5715" y="67628"/>
                    <a:pt x="11430" y="72390"/>
                  </a:cubicBezTo>
                  <a:cubicBezTo>
                    <a:pt x="17145" y="77153"/>
                    <a:pt x="26670" y="78105"/>
                    <a:pt x="31433" y="72390"/>
                  </a:cubicBezTo>
                  <a:lnTo>
                    <a:pt x="41910" y="61913"/>
                  </a:lnTo>
                  <a:lnTo>
                    <a:pt x="52388" y="74295"/>
                  </a:lnTo>
                  <a:cubicBezTo>
                    <a:pt x="58103" y="80010"/>
                    <a:pt x="67628" y="80010"/>
                    <a:pt x="73342" y="74295"/>
                  </a:cubicBezTo>
                  <a:cubicBezTo>
                    <a:pt x="79058" y="68580"/>
                    <a:pt x="79058" y="59055"/>
                    <a:pt x="73342" y="54293"/>
                  </a:cubicBezTo>
                  <a:lnTo>
                    <a:pt x="62865" y="43815"/>
                  </a:lnTo>
                  <a:lnTo>
                    <a:pt x="73342" y="33338"/>
                  </a:lnTo>
                  <a:cubicBezTo>
                    <a:pt x="79058" y="27623"/>
                    <a:pt x="79058" y="18098"/>
                    <a:pt x="73342" y="13335"/>
                  </a:cubicBezTo>
                  <a:cubicBezTo>
                    <a:pt x="67628" y="6668"/>
                    <a:pt x="58103" y="6668"/>
                    <a:pt x="52388" y="11430"/>
                  </a:cubicBezTo>
                  <a:close/>
                </a:path>
              </a:pathLst>
            </a:custGeom>
            <a:solidFill>
              <a:srgbClr val="FFFFFF">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566" name="Google Shape;1566;p71"/>
            <p:cNvSpPr/>
            <p:nvPr/>
          </p:nvSpPr>
          <p:spPr>
            <a:xfrm>
              <a:off x="2930198" y="1258934"/>
              <a:ext cx="140381" cy="140381"/>
            </a:xfrm>
            <a:custGeom>
              <a:avLst/>
              <a:gdLst/>
              <a:ahLst/>
              <a:cxnLst/>
              <a:rect l="l" t="t" r="r" b="b"/>
              <a:pathLst>
                <a:path w="76200" h="76200" extrusionOk="0">
                  <a:moveTo>
                    <a:pt x="52388" y="11430"/>
                  </a:moveTo>
                  <a:lnTo>
                    <a:pt x="41910" y="21908"/>
                  </a:lnTo>
                  <a:lnTo>
                    <a:pt x="31433" y="11430"/>
                  </a:lnTo>
                  <a:cubicBezTo>
                    <a:pt x="25718" y="5715"/>
                    <a:pt x="16193" y="5715"/>
                    <a:pt x="11430" y="11430"/>
                  </a:cubicBezTo>
                  <a:cubicBezTo>
                    <a:pt x="6668" y="17145"/>
                    <a:pt x="5715" y="26670"/>
                    <a:pt x="11430" y="31433"/>
                  </a:cubicBezTo>
                  <a:lnTo>
                    <a:pt x="21908" y="42863"/>
                  </a:lnTo>
                  <a:lnTo>
                    <a:pt x="11430" y="53340"/>
                  </a:lnTo>
                  <a:cubicBezTo>
                    <a:pt x="5715" y="59055"/>
                    <a:pt x="5715" y="68580"/>
                    <a:pt x="11430" y="73343"/>
                  </a:cubicBezTo>
                  <a:cubicBezTo>
                    <a:pt x="17145" y="78105"/>
                    <a:pt x="26670" y="79058"/>
                    <a:pt x="31433" y="73343"/>
                  </a:cubicBezTo>
                  <a:lnTo>
                    <a:pt x="41910" y="62865"/>
                  </a:lnTo>
                  <a:lnTo>
                    <a:pt x="52388" y="74295"/>
                  </a:lnTo>
                  <a:cubicBezTo>
                    <a:pt x="58102" y="80010"/>
                    <a:pt x="67627" y="80010"/>
                    <a:pt x="72390" y="74295"/>
                  </a:cubicBezTo>
                  <a:cubicBezTo>
                    <a:pt x="78105" y="68580"/>
                    <a:pt x="78105" y="59055"/>
                    <a:pt x="72390" y="54293"/>
                  </a:cubicBezTo>
                  <a:lnTo>
                    <a:pt x="61913" y="43815"/>
                  </a:lnTo>
                  <a:lnTo>
                    <a:pt x="72390" y="33338"/>
                  </a:lnTo>
                  <a:cubicBezTo>
                    <a:pt x="79058" y="26670"/>
                    <a:pt x="79058" y="17145"/>
                    <a:pt x="73343" y="11430"/>
                  </a:cubicBezTo>
                  <a:cubicBezTo>
                    <a:pt x="67627" y="6668"/>
                    <a:pt x="58102" y="6668"/>
                    <a:pt x="52388" y="11430"/>
                  </a:cubicBezTo>
                  <a:close/>
                </a:path>
              </a:pathLst>
            </a:custGeom>
            <a:solidFill>
              <a:srgbClr val="FFFFFF">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567" name="Google Shape;1567;p71"/>
            <p:cNvSpPr/>
            <p:nvPr/>
          </p:nvSpPr>
          <p:spPr>
            <a:xfrm>
              <a:off x="3262326" y="1258934"/>
              <a:ext cx="140381" cy="140381"/>
            </a:xfrm>
            <a:custGeom>
              <a:avLst/>
              <a:gdLst/>
              <a:ahLst/>
              <a:cxnLst/>
              <a:rect l="l" t="t" r="r" b="b"/>
              <a:pathLst>
                <a:path w="76200" h="76200" extrusionOk="0">
                  <a:moveTo>
                    <a:pt x="52388" y="11430"/>
                  </a:moveTo>
                  <a:lnTo>
                    <a:pt x="41910" y="21908"/>
                  </a:lnTo>
                  <a:lnTo>
                    <a:pt x="31433" y="11430"/>
                  </a:lnTo>
                  <a:cubicBezTo>
                    <a:pt x="25717" y="5715"/>
                    <a:pt x="16192" y="5715"/>
                    <a:pt x="11430" y="11430"/>
                  </a:cubicBezTo>
                  <a:cubicBezTo>
                    <a:pt x="5715" y="17145"/>
                    <a:pt x="5715" y="26670"/>
                    <a:pt x="11430" y="31433"/>
                  </a:cubicBezTo>
                  <a:lnTo>
                    <a:pt x="21908" y="41910"/>
                  </a:lnTo>
                  <a:lnTo>
                    <a:pt x="11430" y="52388"/>
                  </a:lnTo>
                  <a:cubicBezTo>
                    <a:pt x="5715" y="58103"/>
                    <a:pt x="5715" y="67628"/>
                    <a:pt x="11430" y="72390"/>
                  </a:cubicBezTo>
                  <a:cubicBezTo>
                    <a:pt x="17145" y="78105"/>
                    <a:pt x="26670" y="78105"/>
                    <a:pt x="31433"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568" name="Google Shape;1568;p71"/>
            <p:cNvSpPr/>
            <p:nvPr/>
          </p:nvSpPr>
          <p:spPr>
            <a:xfrm>
              <a:off x="3594454" y="1258934"/>
              <a:ext cx="140381" cy="140381"/>
            </a:xfrm>
            <a:custGeom>
              <a:avLst/>
              <a:gdLst/>
              <a:ahLst/>
              <a:cxnLst/>
              <a:rect l="l" t="t" r="r" b="b"/>
              <a:pathLst>
                <a:path w="76200" h="76200" extrusionOk="0">
                  <a:moveTo>
                    <a:pt x="52388" y="11430"/>
                  </a:moveTo>
                  <a:lnTo>
                    <a:pt x="41910" y="21908"/>
                  </a:lnTo>
                  <a:lnTo>
                    <a:pt x="31432" y="11430"/>
                  </a:lnTo>
                  <a:cubicBezTo>
                    <a:pt x="25717" y="5715"/>
                    <a:pt x="16192" y="5715"/>
                    <a:pt x="11430" y="11430"/>
                  </a:cubicBezTo>
                  <a:cubicBezTo>
                    <a:pt x="6667"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7150" y="6668"/>
                    <a:pt x="52388" y="11430"/>
                  </a:cubicBezTo>
                  <a:close/>
                </a:path>
              </a:pathLst>
            </a:custGeom>
            <a:solidFill>
              <a:srgbClr val="FFFFFF">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569" name="Google Shape;1569;p71"/>
            <p:cNvSpPr/>
            <p:nvPr/>
          </p:nvSpPr>
          <p:spPr>
            <a:xfrm>
              <a:off x="3926582" y="1258934"/>
              <a:ext cx="140381" cy="140381"/>
            </a:xfrm>
            <a:custGeom>
              <a:avLst/>
              <a:gdLst/>
              <a:ahLst/>
              <a:cxnLst/>
              <a:rect l="l" t="t" r="r" b="b"/>
              <a:pathLst>
                <a:path w="76200" h="76200" extrusionOk="0">
                  <a:moveTo>
                    <a:pt x="52387"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7" y="72390"/>
                  </a:lnTo>
                  <a:cubicBezTo>
                    <a:pt x="58103" y="78105"/>
                    <a:pt x="67628" y="78105"/>
                    <a:pt x="72390" y="72390"/>
                  </a:cubicBezTo>
                  <a:cubicBezTo>
                    <a:pt x="78105" y="66675"/>
                    <a:pt x="78105" y="57150"/>
                    <a:pt x="72390" y="52388"/>
                  </a:cubicBezTo>
                  <a:lnTo>
                    <a:pt x="61912" y="41910"/>
                  </a:lnTo>
                  <a:lnTo>
                    <a:pt x="72390" y="31433"/>
                  </a:lnTo>
                  <a:cubicBezTo>
                    <a:pt x="78105" y="25718"/>
                    <a:pt x="78105" y="16193"/>
                    <a:pt x="72390" y="11430"/>
                  </a:cubicBezTo>
                  <a:cubicBezTo>
                    <a:pt x="66675" y="6668"/>
                    <a:pt x="58103" y="6668"/>
                    <a:pt x="52387" y="11430"/>
                  </a:cubicBezTo>
                  <a:close/>
                </a:path>
              </a:pathLst>
            </a:custGeom>
            <a:solidFill>
              <a:srgbClr val="FFFFFF">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570" name="Google Shape;1570;p71"/>
            <p:cNvSpPr/>
            <p:nvPr/>
          </p:nvSpPr>
          <p:spPr>
            <a:xfrm>
              <a:off x="2099878" y="1451657"/>
              <a:ext cx="140381" cy="140381"/>
            </a:xfrm>
            <a:custGeom>
              <a:avLst/>
              <a:gdLst/>
              <a:ahLst/>
              <a:cxnLst/>
              <a:rect l="l" t="t" r="r" b="b"/>
              <a:pathLst>
                <a:path w="76200" h="76200" extrusionOk="0">
                  <a:moveTo>
                    <a:pt x="53340" y="11081"/>
                  </a:moveTo>
                  <a:lnTo>
                    <a:pt x="42863" y="22511"/>
                  </a:lnTo>
                  <a:lnTo>
                    <a:pt x="32385" y="11081"/>
                  </a:lnTo>
                  <a:cubicBezTo>
                    <a:pt x="26670" y="6318"/>
                    <a:pt x="17145" y="6318"/>
                    <a:pt x="11430" y="11081"/>
                  </a:cubicBezTo>
                  <a:cubicBezTo>
                    <a:pt x="5715" y="15843"/>
                    <a:pt x="5715" y="26321"/>
                    <a:pt x="11430" y="31083"/>
                  </a:cubicBezTo>
                  <a:lnTo>
                    <a:pt x="21908" y="41561"/>
                  </a:lnTo>
                  <a:lnTo>
                    <a:pt x="11430" y="52991"/>
                  </a:lnTo>
                  <a:cubicBezTo>
                    <a:pt x="5715" y="58706"/>
                    <a:pt x="5715" y="68231"/>
                    <a:pt x="11430" y="72993"/>
                  </a:cubicBezTo>
                  <a:cubicBezTo>
                    <a:pt x="17145" y="77756"/>
                    <a:pt x="26670" y="79661"/>
                    <a:pt x="32385" y="73946"/>
                  </a:cubicBezTo>
                  <a:lnTo>
                    <a:pt x="42863" y="63468"/>
                  </a:lnTo>
                  <a:lnTo>
                    <a:pt x="53340" y="73946"/>
                  </a:lnTo>
                  <a:cubicBezTo>
                    <a:pt x="59055" y="79661"/>
                    <a:pt x="68580" y="79661"/>
                    <a:pt x="74295" y="73946"/>
                  </a:cubicBezTo>
                  <a:cubicBezTo>
                    <a:pt x="80010" y="68231"/>
                    <a:pt x="80010" y="58706"/>
                    <a:pt x="74295" y="53943"/>
                  </a:cubicBezTo>
                  <a:lnTo>
                    <a:pt x="63818" y="42513"/>
                  </a:lnTo>
                  <a:lnTo>
                    <a:pt x="74295" y="32036"/>
                  </a:lnTo>
                  <a:cubicBezTo>
                    <a:pt x="80010" y="26321"/>
                    <a:pt x="80010" y="16796"/>
                    <a:pt x="74295" y="11081"/>
                  </a:cubicBezTo>
                  <a:cubicBezTo>
                    <a:pt x="68580" y="5366"/>
                    <a:pt x="59055" y="6318"/>
                    <a:pt x="53340" y="11081"/>
                  </a:cubicBezTo>
                  <a:close/>
                </a:path>
              </a:pathLst>
            </a:custGeom>
            <a:solidFill>
              <a:srgbClr val="FFFFFF">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571" name="Google Shape;1571;p71"/>
            <p:cNvSpPr/>
            <p:nvPr/>
          </p:nvSpPr>
          <p:spPr>
            <a:xfrm>
              <a:off x="2432006" y="1451014"/>
              <a:ext cx="140381" cy="140381"/>
            </a:xfrm>
            <a:custGeom>
              <a:avLst/>
              <a:gdLst/>
              <a:ahLst/>
              <a:cxnLst/>
              <a:rect l="l" t="t" r="r" b="b"/>
              <a:pathLst>
                <a:path w="76200" h="76200" extrusionOk="0">
                  <a:moveTo>
                    <a:pt x="52388"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572" name="Google Shape;1572;p71"/>
            <p:cNvSpPr/>
            <p:nvPr/>
          </p:nvSpPr>
          <p:spPr>
            <a:xfrm>
              <a:off x="2764134" y="1451014"/>
              <a:ext cx="140381" cy="140381"/>
            </a:xfrm>
            <a:custGeom>
              <a:avLst/>
              <a:gdLst/>
              <a:ahLst/>
              <a:cxnLst/>
              <a:rect l="l" t="t" r="r" b="b"/>
              <a:pathLst>
                <a:path w="76200" h="76200" extrusionOk="0">
                  <a:moveTo>
                    <a:pt x="52388" y="11430"/>
                  </a:moveTo>
                  <a:lnTo>
                    <a:pt x="41910" y="21908"/>
                  </a:lnTo>
                  <a:lnTo>
                    <a:pt x="31433" y="11430"/>
                  </a:lnTo>
                  <a:cubicBezTo>
                    <a:pt x="25717" y="5715"/>
                    <a:pt x="16192" y="5715"/>
                    <a:pt x="11430" y="11430"/>
                  </a:cubicBezTo>
                  <a:cubicBezTo>
                    <a:pt x="6667" y="17145"/>
                    <a:pt x="5715" y="26670"/>
                    <a:pt x="11430" y="31433"/>
                  </a:cubicBezTo>
                  <a:lnTo>
                    <a:pt x="21908" y="41910"/>
                  </a:lnTo>
                  <a:lnTo>
                    <a:pt x="11430" y="52388"/>
                  </a:lnTo>
                  <a:cubicBezTo>
                    <a:pt x="5715" y="58103"/>
                    <a:pt x="5715" y="67628"/>
                    <a:pt x="11430" y="72390"/>
                  </a:cubicBezTo>
                  <a:cubicBezTo>
                    <a:pt x="17145" y="77153"/>
                    <a:pt x="26670" y="78105"/>
                    <a:pt x="31433" y="72390"/>
                  </a:cubicBezTo>
                  <a:lnTo>
                    <a:pt x="41910" y="61913"/>
                  </a:lnTo>
                  <a:lnTo>
                    <a:pt x="52388" y="74295"/>
                  </a:lnTo>
                  <a:cubicBezTo>
                    <a:pt x="58103" y="80010"/>
                    <a:pt x="67628" y="80010"/>
                    <a:pt x="73342" y="74295"/>
                  </a:cubicBezTo>
                  <a:cubicBezTo>
                    <a:pt x="79058" y="68580"/>
                    <a:pt x="79058" y="59055"/>
                    <a:pt x="73342" y="54293"/>
                  </a:cubicBezTo>
                  <a:lnTo>
                    <a:pt x="62865" y="43815"/>
                  </a:lnTo>
                  <a:lnTo>
                    <a:pt x="73342" y="33338"/>
                  </a:lnTo>
                  <a:cubicBezTo>
                    <a:pt x="79058" y="27623"/>
                    <a:pt x="79058" y="18098"/>
                    <a:pt x="73342" y="13335"/>
                  </a:cubicBezTo>
                  <a:cubicBezTo>
                    <a:pt x="67628" y="6668"/>
                    <a:pt x="58103" y="6668"/>
                    <a:pt x="52388" y="11430"/>
                  </a:cubicBezTo>
                  <a:close/>
                </a:path>
              </a:pathLst>
            </a:custGeom>
            <a:solidFill>
              <a:srgbClr val="FFFFFF">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573" name="Google Shape;1573;p71"/>
            <p:cNvSpPr/>
            <p:nvPr/>
          </p:nvSpPr>
          <p:spPr>
            <a:xfrm>
              <a:off x="3096262" y="1451014"/>
              <a:ext cx="140381" cy="140381"/>
            </a:xfrm>
            <a:custGeom>
              <a:avLst/>
              <a:gdLst/>
              <a:ahLst/>
              <a:cxnLst/>
              <a:rect l="l" t="t" r="r" b="b"/>
              <a:pathLst>
                <a:path w="76200" h="76200" extrusionOk="0">
                  <a:moveTo>
                    <a:pt x="52388" y="11430"/>
                  </a:moveTo>
                  <a:lnTo>
                    <a:pt x="41910" y="21908"/>
                  </a:lnTo>
                  <a:lnTo>
                    <a:pt x="31433" y="11430"/>
                  </a:lnTo>
                  <a:cubicBezTo>
                    <a:pt x="25718" y="5715"/>
                    <a:pt x="16193" y="5715"/>
                    <a:pt x="11430" y="11430"/>
                  </a:cubicBezTo>
                  <a:cubicBezTo>
                    <a:pt x="6668" y="17145"/>
                    <a:pt x="5715" y="26670"/>
                    <a:pt x="11430" y="31433"/>
                  </a:cubicBezTo>
                  <a:lnTo>
                    <a:pt x="21908" y="42863"/>
                  </a:lnTo>
                  <a:lnTo>
                    <a:pt x="11430" y="53340"/>
                  </a:lnTo>
                  <a:cubicBezTo>
                    <a:pt x="5715" y="59055"/>
                    <a:pt x="5715" y="68580"/>
                    <a:pt x="11430" y="73343"/>
                  </a:cubicBezTo>
                  <a:cubicBezTo>
                    <a:pt x="17145" y="78105"/>
                    <a:pt x="26670" y="79058"/>
                    <a:pt x="31433" y="73343"/>
                  </a:cubicBezTo>
                  <a:lnTo>
                    <a:pt x="41910" y="62865"/>
                  </a:lnTo>
                  <a:lnTo>
                    <a:pt x="52388" y="74295"/>
                  </a:lnTo>
                  <a:cubicBezTo>
                    <a:pt x="58102" y="80010"/>
                    <a:pt x="67627" y="80010"/>
                    <a:pt x="72390" y="74295"/>
                  </a:cubicBezTo>
                  <a:cubicBezTo>
                    <a:pt x="78105" y="68580"/>
                    <a:pt x="78105" y="59055"/>
                    <a:pt x="72390" y="54293"/>
                  </a:cubicBezTo>
                  <a:lnTo>
                    <a:pt x="61913" y="43815"/>
                  </a:lnTo>
                  <a:lnTo>
                    <a:pt x="72390" y="33338"/>
                  </a:lnTo>
                  <a:cubicBezTo>
                    <a:pt x="79058" y="26670"/>
                    <a:pt x="79058" y="17145"/>
                    <a:pt x="73343" y="11430"/>
                  </a:cubicBezTo>
                  <a:cubicBezTo>
                    <a:pt x="67627" y="6668"/>
                    <a:pt x="58102" y="6668"/>
                    <a:pt x="52388" y="11430"/>
                  </a:cubicBezTo>
                  <a:close/>
                </a:path>
              </a:pathLst>
            </a:custGeom>
            <a:solidFill>
              <a:srgbClr val="FFFFFF">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574" name="Google Shape;1574;p71"/>
            <p:cNvSpPr/>
            <p:nvPr/>
          </p:nvSpPr>
          <p:spPr>
            <a:xfrm>
              <a:off x="3428390" y="1451014"/>
              <a:ext cx="140381" cy="140381"/>
            </a:xfrm>
            <a:custGeom>
              <a:avLst/>
              <a:gdLst/>
              <a:ahLst/>
              <a:cxnLst/>
              <a:rect l="l" t="t" r="r" b="b"/>
              <a:pathLst>
                <a:path w="76200" h="76200" extrusionOk="0">
                  <a:moveTo>
                    <a:pt x="52388" y="11430"/>
                  </a:moveTo>
                  <a:lnTo>
                    <a:pt x="41910" y="21908"/>
                  </a:lnTo>
                  <a:lnTo>
                    <a:pt x="31433" y="11430"/>
                  </a:lnTo>
                  <a:cubicBezTo>
                    <a:pt x="25717" y="5715"/>
                    <a:pt x="16192" y="5715"/>
                    <a:pt x="11430" y="11430"/>
                  </a:cubicBezTo>
                  <a:cubicBezTo>
                    <a:pt x="5715" y="17145"/>
                    <a:pt x="5715" y="26670"/>
                    <a:pt x="11430" y="31433"/>
                  </a:cubicBezTo>
                  <a:lnTo>
                    <a:pt x="21908" y="41910"/>
                  </a:lnTo>
                  <a:lnTo>
                    <a:pt x="11430" y="52388"/>
                  </a:lnTo>
                  <a:cubicBezTo>
                    <a:pt x="5715" y="58103"/>
                    <a:pt x="5715" y="67628"/>
                    <a:pt x="11430" y="72390"/>
                  </a:cubicBezTo>
                  <a:cubicBezTo>
                    <a:pt x="17145" y="78105"/>
                    <a:pt x="26670" y="78105"/>
                    <a:pt x="31433"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575" name="Google Shape;1575;p71"/>
            <p:cNvSpPr/>
            <p:nvPr/>
          </p:nvSpPr>
          <p:spPr>
            <a:xfrm>
              <a:off x="3760518" y="1451014"/>
              <a:ext cx="140381" cy="140381"/>
            </a:xfrm>
            <a:custGeom>
              <a:avLst/>
              <a:gdLst/>
              <a:ahLst/>
              <a:cxnLst/>
              <a:rect l="l" t="t" r="r" b="b"/>
              <a:pathLst>
                <a:path w="76200" h="76200" extrusionOk="0">
                  <a:moveTo>
                    <a:pt x="52388" y="11430"/>
                  </a:moveTo>
                  <a:lnTo>
                    <a:pt x="41910" y="21908"/>
                  </a:lnTo>
                  <a:lnTo>
                    <a:pt x="31432" y="11430"/>
                  </a:lnTo>
                  <a:cubicBezTo>
                    <a:pt x="25717" y="5715"/>
                    <a:pt x="16192" y="5715"/>
                    <a:pt x="11430" y="11430"/>
                  </a:cubicBezTo>
                  <a:cubicBezTo>
                    <a:pt x="6667"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7150" y="6668"/>
                    <a:pt x="52388" y="11430"/>
                  </a:cubicBezTo>
                  <a:close/>
                </a:path>
              </a:pathLst>
            </a:custGeom>
            <a:solidFill>
              <a:srgbClr val="FFFFFF">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576" name="Google Shape;1576;p71"/>
            <p:cNvSpPr/>
            <p:nvPr/>
          </p:nvSpPr>
          <p:spPr>
            <a:xfrm>
              <a:off x="4092647" y="1451014"/>
              <a:ext cx="140381" cy="140381"/>
            </a:xfrm>
            <a:custGeom>
              <a:avLst/>
              <a:gdLst/>
              <a:ahLst/>
              <a:cxnLst/>
              <a:rect l="l" t="t" r="r" b="b"/>
              <a:pathLst>
                <a:path w="76200" h="76200" extrusionOk="0">
                  <a:moveTo>
                    <a:pt x="52387"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7" y="72390"/>
                  </a:lnTo>
                  <a:cubicBezTo>
                    <a:pt x="58103" y="78105"/>
                    <a:pt x="67628" y="78105"/>
                    <a:pt x="72390" y="72390"/>
                  </a:cubicBezTo>
                  <a:cubicBezTo>
                    <a:pt x="78105" y="66675"/>
                    <a:pt x="78105" y="57150"/>
                    <a:pt x="72390" y="52388"/>
                  </a:cubicBezTo>
                  <a:lnTo>
                    <a:pt x="61912" y="41910"/>
                  </a:lnTo>
                  <a:lnTo>
                    <a:pt x="72390" y="31433"/>
                  </a:lnTo>
                  <a:cubicBezTo>
                    <a:pt x="78105" y="25718"/>
                    <a:pt x="78105" y="16193"/>
                    <a:pt x="72390" y="11430"/>
                  </a:cubicBezTo>
                  <a:cubicBezTo>
                    <a:pt x="66675" y="6668"/>
                    <a:pt x="58103" y="6668"/>
                    <a:pt x="52387" y="11430"/>
                  </a:cubicBezTo>
                  <a:close/>
                </a:path>
              </a:pathLst>
            </a:custGeom>
            <a:solidFill>
              <a:srgbClr val="FFFFFF">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577" name="Google Shape;1577;p71"/>
            <p:cNvSpPr/>
            <p:nvPr/>
          </p:nvSpPr>
          <p:spPr>
            <a:xfrm>
              <a:off x="1612709" y="1643738"/>
              <a:ext cx="140381" cy="140381"/>
            </a:xfrm>
            <a:custGeom>
              <a:avLst/>
              <a:gdLst/>
              <a:ahLst/>
              <a:cxnLst/>
              <a:rect l="l" t="t" r="r" b="b"/>
              <a:pathLst>
                <a:path w="76200" h="76200" extrusionOk="0">
                  <a:moveTo>
                    <a:pt x="53340" y="11081"/>
                  </a:moveTo>
                  <a:lnTo>
                    <a:pt x="42863" y="22511"/>
                  </a:lnTo>
                  <a:lnTo>
                    <a:pt x="32385" y="11081"/>
                  </a:lnTo>
                  <a:cubicBezTo>
                    <a:pt x="26670" y="6318"/>
                    <a:pt x="17145" y="6318"/>
                    <a:pt x="11430" y="11081"/>
                  </a:cubicBezTo>
                  <a:cubicBezTo>
                    <a:pt x="5715" y="15843"/>
                    <a:pt x="5715" y="26321"/>
                    <a:pt x="11430" y="31083"/>
                  </a:cubicBezTo>
                  <a:lnTo>
                    <a:pt x="21908" y="41561"/>
                  </a:lnTo>
                  <a:lnTo>
                    <a:pt x="11430" y="52991"/>
                  </a:lnTo>
                  <a:cubicBezTo>
                    <a:pt x="5715" y="58706"/>
                    <a:pt x="5715" y="68231"/>
                    <a:pt x="11430" y="72993"/>
                  </a:cubicBezTo>
                  <a:cubicBezTo>
                    <a:pt x="17145" y="77756"/>
                    <a:pt x="26670" y="79661"/>
                    <a:pt x="32385" y="73946"/>
                  </a:cubicBezTo>
                  <a:lnTo>
                    <a:pt x="42863" y="63468"/>
                  </a:lnTo>
                  <a:lnTo>
                    <a:pt x="53340" y="73946"/>
                  </a:lnTo>
                  <a:cubicBezTo>
                    <a:pt x="59055" y="79661"/>
                    <a:pt x="68580" y="79661"/>
                    <a:pt x="74295" y="73946"/>
                  </a:cubicBezTo>
                  <a:cubicBezTo>
                    <a:pt x="80010" y="68231"/>
                    <a:pt x="80010" y="58706"/>
                    <a:pt x="74295" y="53943"/>
                  </a:cubicBezTo>
                  <a:lnTo>
                    <a:pt x="63818" y="42513"/>
                  </a:lnTo>
                  <a:lnTo>
                    <a:pt x="74295" y="32036"/>
                  </a:lnTo>
                  <a:cubicBezTo>
                    <a:pt x="80010" y="26321"/>
                    <a:pt x="80010" y="16796"/>
                    <a:pt x="74295" y="11081"/>
                  </a:cubicBezTo>
                  <a:cubicBezTo>
                    <a:pt x="68580" y="5366"/>
                    <a:pt x="59055" y="6318"/>
                    <a:pt x="53340" y="11081"/>
                  </a:cubicBezTo>
                  <a:close/>
                </a:path>
              </a:pathLst>
            </a:custGeom>
            <a:solidFill>
              <a:srgbClr val="FFFFFF">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578" name="Google Shape;1578;p71"/>
            <p:cNvSpPr/>
            <p:nvPr/>
          </p:nvSpPr>
          <p:spPr>
            <a:xfrm>
              <a:off x="1933814" y="1643095"/>
              <a:ext cx="140381" cy="140381"/>
            </a:xfrm>
            <a:custGeom>
              <a:avLst/>
              <a:gdLst/>
              <a:ahLst/>
              <a:cxnLst/>
              <a:rect l="l" t="t" r="r" b="b"/>
              <a:pathLst>
                <a:path w="76200" h="76200" extrusionOk="0">
                  <a:moveTo>
                    <a:pt x="52388"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579" name="Google Shape;1579;p71"/>
            <p:cNvSpPr/>
            <p:nvPr/>
          </p:nvSpPr>
          <p:spPr>
            <a:xfrm>
              <a:off x="2265942" y="1643095"/>
              <a:ext cx="140381" cy="140381"/>
            </a:xfrm>
            <a:custGeom>
              <a:avLst/>
              <a:gdLst/>
              <a:ahLst/>
              <a:cxnLst/>
              <a:rect l="l" t="t" r="r" b="b"/>
              <a:pathLst>
                <a:path w="76200" h="76200" extrusionOk="0">
                  <a:moveTo>
                    <a:pt x="52388" y="11430"/>
                  </a:moveTo>
                  <a:lnTo>
                    <a:pt x="41910" y="21908"/>
                  </a:lnTo>
                  <a:lnTo>
                    <a:pt x="31433" y="11430"/>
                  </a:lnTo>
                  <a:cubicBezTo>
                    <a:pt x="25717" y="5715"/>
                    <a:pt x="16192" y="5715"/>
                    <a:pt x="11430" y="11430"/>
                  </a:cubicBezTo>
                  <a:cubicBezTo>
                    <a:pt x="6667" y="17145"/>
                    <a:pt x="5715" y="26670"/>
                    <a:pt x="11430" y="31433"/>
                  </a:cubicBezTo>
                  <a:lnTo>
                    <a:pt x="21908" y="41910"/>
                  </a:lnTo>
                  <a:lnTo>
                    <a:pt x="11430" y="52388"/>
                  </a:lnTo>
                  <a:cubicBezTo>
                    <a:pt x="5715" y="58103"/>
                    <a:pt x="5715" y="67628"/>
                    <a:pt x="11430" y="72390"/>
                  </a:cubicBezTo>
                  <a:cubicBezTo>
                    <a:pt x="17145" y="77153"/>
                    <a:pt x="26670" y="78105"/>
                    <a:pt x="31433" y="72390"/>
                  </a:cubicBezTo>
                  <a:lnTo>
                    <a:pt x="41910" y="61913"/>
                  </a:lnTo>
                  <a:lnTo>
                    <a:pt x="52388" y="74295"/>
                  </a:lnTo>
                  <a:cubicBezTo>
                    <a:pt x="58103" y="80010"/>
                    <a:pt x="67628" y="80010"/>
                    <a:pt x="73342" y="74295"/>
                  </a:cubicBezTo>
                  <a:cubicBezTo>
                    <a:pt x="79058" y="68580"/>
                    <a:pt x="79058" y="59055"/>
                    <a:pt x="73342" y="54293"/>
                  </a:cubicBezTo>
                  <a:lnTo>
                    <a:pt x="62865" y="43815"/>
                  </a:lnTo>
                  <a:lnTo>
                    <a:pt x="73342" y="33338"/>
                  </a:lnTo>
                  <a:cubicBezTo>
                    <a:pt x="79058" y="27623"/>
                    <a:pt x="79058" y="18098"/>
                    <a:pt x="73342" y="13335"/>
                  </a:cubicBezTo>
                  <a:cubicBezTo>
                    <a:pt x="67628" y="6668"/>
                    <a:pt x="58103" y="6668"/>
                    <a:pt x="52388" y="11430"/>
                  </a:cubicBezTo>
                  <a:close/>
                </a:path>
              </a:pathLst>
            </a:custGeom>
            <a:solidFill>
              <a:srgbClr val="FFFFFF">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580" name="Google Shape;1580;p71"/>
            <p:cNvSpPr/>
            <p:nvPr/>
          </p:nvSpPr>
          <p:spPr>
            <a:xfrm>
              <a:off x="2598070" y="1643095"/>
              <a:ext cx="140381" cy="140381"/>
            </a:xfrm>
            <a:custGeom>
              <a:avLst/>
              <a:gdLst/>
              <a:ahLst/>
              <a:cxnLst/>
              <a:rect l="l" t="t" r="r" b="b"/>
              <a:pathLst>
                <a:path w="76200" h="76200" extrusionOk="0">
                  <a:moveTo>
                    <a:pt x="52388" y="11430"/>
                  </a:moveTo>
                  <a:lnTo>
                    <a:pt x="41910" y="21908"/>
                  </a:lnTo>
                  <a:lnTo>
                    <a:pt x="31433" y="11430"/>
                  </a:lnTo>
                  <a:cubicBezTo>
                    <a:pt x="25718" y="5715"/>
                    <a:pt x="16193" y="5715"/>
                    <a:pt x="11430" y="11430"/>
                  </a:cubicBezTo>
                  <a:cubicBezTo>
                    <a:pt x="6668" y="17145"/>
                    <a:pt x="5715" y="26670"/>
                    <a:pt x="11430" y="31433"/>
                  </a:cubicBezTo>
                  <a:lnTo>
                    <a:pt x="21908" y="42863"/>
                  </a:lnTo>
                  <a:lnTo>
                    <a:pt x="11430" y="53340"/>
                  </a:lnTo>
                  <a:cubicBezTo>
                    <a:pt x="5715" y="59055"/>
                    <a:pt x="5715" y="68580"/>
                    <a:pt x="11430" y="73343"/>
                  </a:cubicBezTo>
                  <a:cubicBezTo>
                    <a:pt x="17145" y="78105"/>
                    <a:pt x="26670" y="79058"/>
                    <a:pt x="31433" y="73343"/>
                  </a:cubicBezTo>
                  <a:lnTo>
                    <a:pt x="41910" y="62865"/>
                  </a:lnTo>
                  <a:lnTo>
                    <a:pt x="52388" y="74295"/>
                  </a:lnTo>
                  <a:cubicBezTo>
                    <a:pt x="58102" y="80010"/>
                    <a:pt x="67627" y="80010"/>
                    <a:pt x="72390" y="74295"/>
                  </a:cubicBezTo>
                  <a:cubicBezTo>
                    <a:pt x="78105" y="68580"/>
                    <a:pt x="78105" y="59055"/>
                    <a:pt x="72390" y="54293"/>
                  </a:cubicBezTo>
                  <a:lnTo>
                    <a:pt x="61913" y="43815"/>
                  </a:lnTo>
                  <a:lnTo>
                    <a:pt x="72390" y="33338"/>
                  </a:lnTo>
                  <a:cubicBezTo>
                    <a:pt x="79058" y="26670"/>
                    <a:pt x="79058" y="17145"/>
                    <a:pt x="73343" y="11430"/>
                  </a:cubicBezTo>
                  <a:cubicBezTo>
                    <a:pt x="67627" y="6668"/>
                    <a:pt x="58102" y="6668"/>
                    <a:pt x="52388" y="11430"/>
                  </a:cubicBezTo>
                  <a:close/>
                </a:path>
              </a:pathLst>
            </a:custGeom>
            <a:solidFill>
              <a:srgbClr val="FFFFFF">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581" name="Google Shape;1581;p71"/>
            <p:cNvSpPr/>
            <p:nvPr/>
          </p:nvSpPr>
          <p:spPr>
            <a:xfrm>
              <a:off x="2930198" y="1643095"/>
              <a:ext cx="140381" cy="140381"/>
            </a:xfrm>
            <a:custGeom>
              <a:avLst/>
              <a:gdLst/>
              <a:ahLst/>
              <a:cxnLst/>
              <a:rect l="l" t="t" r="r" b="b"/>
              <a:pathLst>
                <a:path w="76200" h="76200" extrusionOk="0">
                  <a:moveTo>
                    <a:pt x="52388" y="11430"/>
                  </a:moveTo>
                  <a:lnTo>
                    <a:pt x="41910" y="21908"/>
                  </a:lnTo>
                  <a:lnTo>
                    <a:pt x="31433" y="11430"/>
                  </a:lnTo>
                  <a:cubicBezTo>
                    <a:pt x="25717" y="5715"/>
                    <a:pt x="16192" y="5715"/>
                    <a:pt x="11430" y="11430"/>
                  </a:cubicBezTo>
                  <a:cubicBezTo>
                    <a:pt x="5715" y="17145"/>
                    <a:pt x="5715" y="26670"/>
                    <a:pt x="11430" y="31433"/>
                  </a:cubicBezTo>
                  <a:lnTo>
                    <a:pt x="21908" y="41910"/>
                  </a:lnTo>
                  <a:lnTo>
                    <a:pt x="11430" y="52388"/>
                  </a:lnTo>
                  <a:cubicBezTo>
                    <a:pt x="5715" y="58103"/>
                    <a:pt x="5715" y="67628"/>
                    <a:pt x="11430" y="72390"/>
                  </a:cubicBezTo>
                  <a:cubicBezTo>
                    <a:pt x="17145" y="78105"/>
                    <a:pt x="26670" y="78105"/>
                    <a:pt x="31433"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582" name="Google Shape;1582;p71"/>
            <p:cNvSpPr/>
            <p:nvPr/>
          </p:nvSpPr>
          <p:spPr>
            <a:xfrm>
              <a:off x="3262326" y="1643095"/>
              <a:ext cx="140381" cy="140381"/>
            </a:xfrm>
            <a:custGeom>
              <a:avLst/>
              <a:gdLst/>
              <a:ahLst/>
              <a:cxnLst/>
              <a:rect l="l" t="t" r="r" b="b"/>
              <a:pathLst>
                <a:path w="76200" h="76200" extrusionOk="0">
                  <a:moveTo>
                    <a:pt x="52388" y="11430"/>
                  </a:moveTo>
                  <a:lnTo>
                    <a:pt x="41910" y="21908"/>
                  </a:lnTo>
                  <a:lnTo>
                    <a:pt x="31432" y="11430"/>
                  </a:lnTo>
                  <a:cubicBezTo>
                    <a:pt x="25717" y="5715"/>
                    <a:pt x="16192" y="5715"/>
                    <a:pt x="11430" y="11430"/>
                  </a:cubicBezTo>
                  <a:cubicBezTo>
                    <a:pt x="6667"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7150" y="6668"/>
                    <a:pt x="52388" y="11430"/>
                  </a:cubicBezTo>
                  <a:close/>
                </a:path>
              </a:pathLst>
            </a:custGeom>
            <a:solidFill>
              <a:srgbClr val="FFFFFF">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583" name="Google Shape;1583;p71"/>
            <p:cNvSpPr/>
            <p:nvPr/>
          </p:nvSpPr>
          <p:spPr>
            <a:xfrm>
              <a:off x="3594454" y="1643095"/>
              <a:ext cx="140381" cy="140381"/>
            </a:xfrm>
            <a:custGeom>
              <a:avLst/>
              <a:gdLst/>
              <a:ahLst/>
              <a:cxnLst/>
              <a:rect l="l" t="t" r="r" b="b"/>
              <a:pathLst>
                <a:path w="76200" h="76200" extrusionOk="0">
                  <a:moveTo>
                    <a:pt x="52387"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7" y="72390"/>
                  </a:lnTo>
                  <a:cubicBezTo>
                    <a:pt x="58103" y="78105"/>
                    <a:pt x="67628" y="78105"/>
                    <a:pt x="72390" y="72390"/>
                  </a:cubicBezTo>
                  <a:cubicBezTo>
                    <a:pt x="78105" y="66675"/>
                    <a:pt x="78105" y="57150"/>
                    <a:pt x="72390" y="52388"/>
                  </a:cubicBezTo>
                  <a:lnTo>
                    <a:pt x="61912" y="41910"/>
                  </a:lnTo>
                  <a:lnTo>
                    <a:pt x="72390" y="31433"/>
                  </a:lnTo>
                  <a:cubicBezTo>
                    <a:pt x="78105" y="25718"/>
                    <a:pt x="78105" y="16193"/>
                    <a:pt x="72390" y="11430"/>
                  </a:cubicBezTo>
                  <a:cubicBezTo>
                    <a:pt x="66675" y="6668"/>
                    <a:pt x="58103" y="6668"/>
                    <a:pt x="52387" y="11430"/>
                  </a:cubicBezTo>
                  <a:close/>
                </a:path>
              </a:pathLst>
            </a:custGeom>
            <a:solidFill>
              <a:srgbClr val="FFFFFF">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grpSp>
        <p:nvGrpSpPr>
          <p:cNvPr id="3" name="Google Shape;1584;p71"/>
          <p:cNvGrpSpPr/>
          <p:nvPr/>
        </p:nvGrpSpPr>
        <p:grpSpPr>
          <a:xfrm>
            <a:off x="6549127" y="4006238"/>
            <a:ext cx="2620319" cy="525185"/>
            <a:chOff x="1612709" y="1258934"/>
            <a:chExt cx="2620319" cy="525185"/>
          </a:xfrm>
        </p:grpSpPr>
        <p:sp>
          <p:nvSpPr>
            <p:cNvPr id="1585" name="Google Shape;1585;p71"/>
            <p:cNvSpPr/>
            <p:nvPr/>
          </p:nvSpPr>
          <p:spPr>
            <a:xfrm>
              <a:off x="1933814" y="1259577"/>
              <a:ext cx="140381" cy="140381"/>
            </a:xfrm>
            <a:custGeom>
              <a:avLst/>
              <a:gdLst/>
              <a:ahLst/>
              <a:cxnLst/>
              <a:rect l="l" t="t" r="r" b="b"/>
              <a:pathLst>
                <a:path w="76200" h="76200" extrusionOk="0">
                  <a:moveTo>
                    <a:pt x="53340" y="11081"/>
                  </a:moveTo>
                  <a:lnTo>
                    <a:pt x="42863" y="22511"/>
                  </a:lnTo>
                  <a:lnTo>
                    <a:pt x="32385" y="11081"/>
                  </a:lnTo>
                  <a:cubicBezTo>
                    <a:pt x="26670" y="6318"/>
                    <a:pt x="17145" y="6318"/>
                    <a:pt x="11430" y="11081"/>
                  </a:cubicBezTo>
                  <a:cubicBezTo>
                    <a:pt x="5715" y="15843"/>
                    <a:pt x="5715" y="26321"/>
                    <a:pt x="11430" y="31083"/>
                  </a:cubicBezTo>
                  <a:lnTo>
                    <a:pt x="21908" y="41561"/>
                  </a:lnTo>
                  <a:lnTo>
                    <a:pt x="11430" y="52991"/>
                  </a:lnTo>
                  <a:cubicBezTo>
                    <a:pt x="5715" y="58706"/>
                    <a:pt x="5715" y="68231"/>
                    <a:pt x="11430" y="72993"/>
                  </a:cubicBezTo>
                  <a:cubicBezTo>
                    <a:pt x="17145" y="77756"/>
                    <a:pt x="26670" y="79661"/>
                    <a:pt x="32385" y="73946"/>
                  </a:cubicBezTo>
                  <a:lnTo>
                    <a:pt x="42863" y="63468"/>
                  </a:lnTo>
                  <a:lnTo>
                    <a:pt x="53340" y="73946"/>
                  </a:lnTo>
                  <a:cubicBezTo>
                    <a:pt x="59055" y="79661"/>
                    <a:pt x="68580" y="79661"/>
                    <a:pt x="74295" y="73946"/>
                  </a:cubicBezTo>
                  <a:cubicBezTo>
                    <a:pt x="80010" y="68231"/>
                    <a:pt x="80010" y="58706"/>
                    <a:pt x="74295" y="53943"/>
                  </a:cubicBezTo>
                  <a:lnTo>
                    <a:pt x="63818" y="42513"/>
                  </a:lnTo>
                  <a:lnTo>
                    <a:pt x="74295" y="32036"/>
                  </a:lnTo>
                  <a:cubicBezTo>
                    <a:pt x="80010" y="26321"/>
                    <a:pt x="80010" y="16796"/>
                    <a:pt x="74295" y="11081"/>
                  </a:cubicBezTo>
                  <a:cubicBezTo>
                    <a:pt x="68580" y="5366"/>
                    <a:pt x="59055" y="6318"/>
                    <a:pt x="53340" y="11081"/>
                  </a:cubicBezTo>
                  <a:close/>
                </a:path>
              </a:pathLst>
            </a:custGeom>
            <a:solidFill>
              <a:srgbClr val="FFFFFF">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586" name="Google Shape;1586;p71"/>
            <p:cNvSpPr/>
            <p:nvPr/>
          </p:nvSpPr>
          <p:spPr>
            <a:xfrm>
              <a:off x="2265942" y="1258934"/>
              <a:ext cx="140381" cy="140381"/>
            </a:xfrm>
            <a:custGeom>
              <a:avLst/>
              <a:gdLst/>
              <a:ahLst/>
              <a:cxnLst/>
              <a:rect l="l" t="t" r="r" b="b"/>
              <a:pathLst>
                <a:path w="76200" h="76200" extrusionOk="0">
                  <a:moveTo>
                    <a:pt x="52388"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587" name="Google Shape;1587;p71"/>
            <p:cNvSpPr/>
            <p:nvPr/>
          </p:nvSpPr>
          <p:spPr>
            <a:xfrm>
              <a:off x="2598070" y="1258934"/>
              <a:ext cx="140381" cy="140381"/>
            </a:xfrm>
            <a:custGeom>
              <a:avLst/>
              <a:gdLst/>
              <a:ahLst/>
              <a:cxnLst/>
              <a:rect l="l" t="t" r="r" b="b"/>
              <a:pathLst>
                <a:path w="76200" h="76200" extrusionOk="0">
                  <a:moveTo>
                    <a:pt x="52388" y="11430"/>
                  </a:moveTo>
                  <a:lnTo>
                    <a:pt x="41910" y="21908"/>
                  </a:lnTo>
                  <a:lnTo>
                    <a:pt x="31433" y="11430"/>
                  </a:lnTo>
                  <a:cubicBezTo>
                    <a:pt x="25717" y="5715"/>
                    <a:pt x="16192" y="5715"/>
                    <a:pt x="11430" y="11430"/>
                  </a:cubicBezTo>
                  <a:cubicBezTo>
                    <a:pt x="6667" y="17145"/>
                    <a:pt x="5715" y="26670"/>
                    <a:pt x="11430" y="31433"/>
                  </a:cubicBezTo>
                  <a:lnTo>
                    <a:pt x="21908" y="41910"/>
                  </a:lnTo>
                  <a:lnTo>
                    <a:pt x="11430" y="52388"/>
                  </a:lnTo>
                  <a:cubicBezTo>
                    <a:pt x="5715" y="58103"/>
                    <a:pt x="5715" y="67628"/>
                    <a:pt x="11430" y="72390"/>
                  </a:cubicBezTo>
                  <a:cubicBezTo>
                    <a:pt x="17145" y="77153"/>
                    <a:pt x="26670" y="78105"/>
                    <a:pt x="31433" y="72390"/>
                  </a:cubicBezTo>
                  <a:lnTo>
                    <a:pt x="41910" y="61913"/>
                  </a:lnTo>
                  <a:lnTo>
                    <a:pt x="52388" y="74295"/>
                  </a:lnTo>
                  <a:cubicBezTo>
                    <a:pt x="58103" y="80010"/>
                    <a:pt x="67628" y="80010"/>
                    <a:pt x="73342" y="74295"/>
                  </a:cubicBezTo>
                  <a:cubicBezTo>
                    <a:pt x="79058" y="68580"/>
                    <a:pt x="79058" y="59055"/>
                    <a:pt x="73342" y="54293"/>
                  </a:cubicBezTo>
                  <a:lnTo>
                    <a:pt x="62865" y="43815"/>
                  </a:lnTo>
                  <a:lnTo>
                    <a:pt x="73342" y="33338"/>
                  </a:lnTo>
                  <a:cubicBezTo>
                    <a:pt x="79058" y="27623"/>
                    <a:pt x="79058" y="18098"/>
                    <a:pt x="73342" y="13335"/>
                  </a:cubicBezTo>
                  <a:cubicBezTo>
                    <a:pt x="67628" y="6668"/>
                    <a:pt x="58103" y="6668"/>
                    <a:pt x="52388" y="11430"/>
                  </a:cubicBezTo>
                  <a:close/>
                </a:path>
              </a:pathLst>
            </a:custGeom>
            <a:solidFill>
              <a:srgbClr val="FFFFFF">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588" name="Google Shape;1588;p71"/>
            <p:cNvSpPr/>
            <p:nvPr/>
          </p:nvSpPr>
          <p:spPr>
            <a:xfrm>
              <a:off x="2930198" y="1258934"/>
              <a:ext cx="140381" cy="140381"/>
            </a:xfrm>
            <a:custGeom>
              <a:avLst/>
              <a:gdLst/>
              <a:ahLst/>
              <a:cxnLst/>
              <a:rect l="l" t="t" r="r" b="b"/>
              <a:pathLst>
                <a:path w="76200" h="76200" extrusionOk="0">
                  <a:moveTo>
                    <a:pt x="52388" y="11430"/>
                  </a:moveTo>
                  <a:lnTo>
                    <a:pt x="41910" y="21908"/>
                  </a:lnTo>
                  <a:lnTo>
                    <a:pt x="31433" y="11430"/>
                  </a:lnTo>
                  <a:cubicBezTo>
                    <a:pt x="25718" y="5715"/>
                    <a:pt x="16193" y="5715"/>
                    <a:pt x="11430" y="11430"/>
                  </a:cubicBezTo>
                  <a:cubicBezTo>
                    <a:pt x="6668" y="17145"/>
                    <a:pt x="5715" y="26670"/>
                    <a:pt x="11430" y="31433"/>
                  </a:cubicBezTo>
                  <a:lnTo>
                    <a:pt x="21908" y="42863"/>
                  </a:lnTo>
                  <a:lnTo>
                    <a:pt x="11430" y="53340"/>
                  </a:lnTo>
                  <a:cubicBezTo>
                    <a:pt x="5715" y="59055"/>
                    <a:pt x="5715" y="68580"/>
                    <a:pt x="11430" y="73343"/>
                  </a:cubicBezTo>
                  <a:cubicBezTo>
                    <a:pt x="17145" y="78105"/>
                    <a:pt x="26670" y="79058"/>
                    <a:pt x="31433" y="73343"/>
                  </a:cubicBezTo>
                  <a:lnTo>
                    <a:pt x="41910" y="62865"/>
                  </a:lnTo>
                  <a:lnTo>
                    <a:pt x="52388" y="74295"/>
                  </a:lnTo>
                  <a:cubicBezTo>
                    <a:pt x="58102" y="80010"/>
                    <a:pt x="67627" y="80010"/>
                    <a:pt x="72390" y="74295"/>
                  </a:cubicBezTo>
                  <a:cubicBezTo>
                    <a:pt x="78105" y="68580"/>
                    <a:pt x="78105" y="59055"/>
                    <a:pt x="72390" y="54293"/>
                  </a:cubicBezTo>
                  <a:lnTo>
                    <a:pt x="61913" y="43815"/>
                  </a:lnTo>
                  <a:lnTo>
                    <a:pt x="72390" y="33338"/>
                  </a:lnTo>
                  <a:cubicBezTo>
                    <a:pt x="79058" y="26670"/>
                    <a:pt x="79058" y="17145"/>
                    <a:pt x="73343" y="11430"/>
                  </a:cubicBezTo>
                  <a:cubicBezTo>
                    <a:pt x="67627" y="6668"/>
                    <a:pt x="58102" y="6668"/>
                    <a:pt x="52388" y="11430"/>
                  </a:cubicBezTo>
                  <a:close/>
                </a:path>
              </a:pathLst>
            </a:custGeom>
            <a:solidFill>
              <a:srgbClr val="FFFFFF">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589" name="Google Shape;1589;p71"/>
            <p:cNvSpPr/>
            <p:nvPr/>
          </p:nvSpPr>
          <p:spPr>
            <a:xfrm>
              <a:off x="3262326" y="1258934"/>
              <a:ext cx="140381" cy="140381"/>
            </a:xfrm>
            <a:custGeom>
              <a:avLst/>
              <a:gdLst/>
              <a:ahLst/>
              <a:cxnLst/>
              <a:rect l="l" t="t" r="r" b="b"/>
              <a:pathLst>
                <a:path w="76200" h="76200" extrusionOk="0">
                  <a:moveTo>
                    <a:pt x="52388" y="11430"/>
                  </a:moveTo>
                  <a:lnTo>
                    <a:pt x="41910" y="21908"/>
                  </a:lnTo>
                  <a:lnTo>
                    <a:pt x="31433" y="11430"/>
                  </a:lnTo>
                  <a:cubicBezTo>
                    <a:pt x="25717" y="5715"/>
                    <a:pt x="16192" y="5715"/>
                    <a:pt x="11430" y="11430"/>
                  </a:cubicBezTo>
                  <a:cubicBezTo>
                    <a:pt x="5715" y="17145"/>
                    <a:pt x="5715" y="26670"/>
                    <a:pt x="11430" y="31433"/>
                  </a:cubicBezTo>
                  <a:lnTo>
                    <a:pt x="21908" y="41910"/>
                  </a:lnTo>
                  <a:lnTo>
                    <a:pt x="11430" y="52388"/>
                  </a:lnTo>
                  <a:cubicBezTo>
                    <a:pt x="5715" y="58103"/>
                    <a:pt x="5715" y="67628"/>
                    <a:pt x="11430" y="72390"/>
                  </a:cubicBezTo>
                  <a:cubicBezTo>
                    <a:pt x="17145" y="78105"/>
                    <a:pt x="26670" y="78105"/>
                    <a:pt x="31433"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590" name="Google Shape;1590;p71"/>
            <p:cNvSpPr/>
            <p:nvPr/>
          </p:nvSpPr>
          <p:spPr>
            <a:xfrm>
              <a:off x="3594454" y="1258934"/>
              <a:ext cx="140381" cy="140381"/>
            </a:xfrm>
            <a:custGeom>
              <a:avLst/>
              <a:gdLst/>
              <a:ahLst/>
              <a:cxnLst/>
              <a:rect l="l" t="t" r="r" b="b"/>
              <a:pathLst>
                <a:path w="76200" h="76200" extrusionOk="0">
                  <a:moveTo>
                    <a:pt x="52388" y="11430"/>
                  </a:moveTo>
                  <a:lnTo>
                    <a:pt x="41910" y="21908"/>
                  </a:lnTo>
                  <a:lnTo>
                    <a:pt x="31432" y="11430"/>
                  </a:lnTo>
                  <a:cubicBezTo>
                    <a:pt x="25717" y="5715"/>
                    <a:pt x="16192" y="5715"/>
                    <a:pt x="11430" y="11430"/>
                  </a:cubicBezTo>
                  <a:cubicBezTo>
                    <a:pt x="6667"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7150" y="6668"/>
                    <a:pt x="52388" y="11430"/>
                  </a:cubicBezTo>
                  <a:close/>
                </a:path>
              </a:pathLst>
            </a:custGeom>
            <a:solidFill>
              <a:srgbClr val="FFFFFF">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591" name="Google Shape;1591;p71"/>
            <p:cNvSpPr/>
            <p:nvPr/>
          </p:nvSpPr>
          <p:spPr>
            <a:xfrm>
              <a:off x="3926582" y="1258934"/>
              <a:ext cx="140381" cy="140381"/>
            </a:xfrm>
            <a:custGeom>
              <a:avLst/>
              <a:gdLst/>
              <a:ahLst/>
              <a:cxnLst/>
              <a:rect l="l" t="t" r="r" b="b"/>
              <a:pathLst>
                <a:path w="76200" h="76200" extrusionOk="0">
                  <a:moveTo>
                    <a:pt x="52387"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7" y="72390"/>
                  </a:lnTo>
                  <a:cubicBezTo>
                    <a:pt x="58103" y="78105"/>
                    <a:pt x="67628" y="78105"/>
                    <a:pt x="72390" y="72390"/>
                  </a:cubicBezTo>
                  <a:cubicBezTo>
                    <a:pt x="78105" y="66675"/>
                    <a:pt x="78105" y="57150"/>
                    <a:pt x="72390" y="52388"/>
                  </a:cubicBezTo>
                  <a:lnTo>
                    <a:pt x="61912" y="41910"/>
                  </a:lnTo>
                  <a:lnTo>
                    <a:pt x="72390" y="31433"/>
                  </a:lnTo>
                  <a:cubicBezTo>
                    <a:pt x="78105" y="25718"/>
                    <a:pt x="78105" y="16193"/>
                    <a:pt x="72390" y="11430"/>
                  </a:cubicBezTo>
                  <a:cubicBezTo>
                    <a:pt x="66675" y="6668"/>
                    <a:pt x="58103" y="6668"/>
                    <a:pt x="52387" y="11430"/>
                  </a:cubicBezTo>
                  <a:close/>
                </a:path>
              </a:pathLst>
            </a:custGeom>
            <a:solidFill>
              <a:srgbClr val="FFFFFF">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592" name="Google Shape;1592;p71"/>
            <p:cNvSpPr/>
            <p:nvPr/>
          </p:nvSpPr>
          <p:spPr>
            <a:xfrm>
              <a:off x="2099878" y="1451657"/>
              <a:ext cx="140381" cy="140381"/>
            </a:xfrm>
            <a:custGeom>
              <a:avLst/>
              <a:gdLst/>
              <a:ahLst/>
              <a:cxnLst/>
              <a:rect l="l" t="t" r="r" b="b"/>
              <a:pathLst>
                <a:path w="76200" h="76200" extrusionOk="0">
                  <a:moveTo>
                    <a:pt x="53340" y="11081"/>
                  </a:moveTo>
                  <a:lnTo>
                    <a:pt x="42863" y="22511"/>
                  </a:lnTo>
                  <a:lnTo>
                    <a:pt x="32385" y="11081"/>
                  </a:lnTo>
                  <a:cubicBezTo>
                    <a:pt x="26670" y="6318"/>
                    <a:pt x="17145" y="6318"/>
                    <a:pt x="11430" y="11081"/>
                  </a:cubicBezTo>
                  <a:cubicBezTo>
                    <a:pt x="5715" y="15843"/>
                    <a:pt x="5715" y="26321"/>
                    <a:pt x="11430" y="31083"/>
                  </a:cubicBezTo>
                  <a:lnTo>
                    <a:pt x="21908" y="41561"/>
                  </a:lnTo>
                  <a:lnTo>
                    <a:pt x="11430" y="52991"/>
                  </a:lnTo>
                  <a:cubicBezTo>
                    <a:pt x="5715" y="58706"/>
                    <a:pt x="5715" y="68231"/>
                    <a:pt x="11430" y="72993"/>
                  </a:cubicBezTo>
                  <a:cubicBezTo>
                    <a:pt x="17145" y="77756"/>
                    <a:pt x="26670" y="79661"/>
                    <a:pt x="32385" y="73946"/>
                  </a:cubicBezTo>
                  <a:lnTo>
                    <a:pt x="42863" y="63468"/>
                  </a:lnTo>
                  <a:lnTo>
                    <a:pt x="53340" y="73946"/>
                  </a:lnTo>
                  <a:cubicBezTo>
                    <a:pt x="59055" y="79661"/>
                    <a:pt x="68580" y="79661"/>
                    <a:pt x="74295" y="73946"/>
                  </a:cubicBezTo>
                  <a:cubicBezTo>
                    <a:pt x="80010" y="68231"/>
                    <a:pt x="80010" y="58706"/>
                    <a:pt x="74295" y="53943"/>
                  </a:cubicBezTo>
                  <a:lnTo>
                    <a:pt x="63818" y="42513"/>
                  </a:lnTo>
                  <a:lnTo>
                    <a:pt x="74295" y="32036"/>
                  </a:lnTo>
                  <a:cubicBezTo>
                    <a:pt x="80010" y="26321"/>
                    <a:pt x="80010" y="16796"/>
                    <a:pt x="74295" y="11081"/>
                  </a:cubicBezTo>
                  <a:cubicBezTo>
                    <a:pt x="68580" y="5366"/>
                    <a:pt x="59055" y="6318"/>
                    <a:pt x="53340" y="11081"/>
                  </a:cubicBezTo>
                  <a:close/>
                </a:path>
              </a:pathLst>
            </a:custGeom>
            <a:solidFill>
              <a:srgbClr val="FFFFFF">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593" name="Google Shape;1593;p71"/>
            <p:cNvSpPr/>
            <p:nvPr/>
          </p:nvSpPr>
          <p:spPr>
            <a:xfrm>
              <a:off x="2432006" y="1451014"/>
              <a:ext cx="140381" cy="140381"/>
            </a:xfrm>
            <a:custGeom>
              <a:avLst/>
              <a:gdLst/>
              <a:ahLst/>
              <a:cxnLst/>
              <a:rect l="l" t="t" r="r" b="b"/>
              <a:pathLst>
                <a:path w="76200" h="76200" extrusionOk="0">
                  <a:moveTo>
                    <a:pt x="52388"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594" name="Google Shape;1594;p71"/>
            <p:cNvSpPr/>
            <p:nvPr/>
          </p:nvSpPr>
          <p:spPr>
            <a:xfrm>
              <a:off x="2764134" y="1451014"/>
              <a:ext cx="140381" cy="140381"/>
            </a:xfrm>
            <a:custGeom>
              <a:avLst/>
              <a:gdLst/>
              <a:ahLst/>
              <a:cxnLst/>
              <a:rect l="l" t="t" r="r" b="b"/>
              <a:pathLst>
                <a:path w="76200" h="76200" extrusionOk="0">
                  <a:moveTo>
                    <a:pt x="52388" y="11430"/>
                  </a:moveTo>
                  <a:lnTo>
                    <a:pt x="41910" y="21908"/>
                  </a:lnTo>
                  <a:lnTo>
                    <a:pt x="31433" y="11430"/>
                  </a:lnTo>
                  <a:cubicBezTo>
                    <a:pt x="25717" y="5715"/>
                    <a:pt x="16192" y="5715"/>
                    <a:pt x="11430" y="11430"/>
                  </a:cubicBezTo>
                  <a:cubicBezTo>
                    <a:pt x="6667" y="17145"/>
                    <a:pt x="5715" y="26670"/>
                    <a:pt x="11430" y="31433"/>
                  </a:cubicBezTo>
                  <a:lnTo>
                    <a:pt x="21908" y="41910"/>
                  </a:lnTo>
                  <a:lnTo>
                    <a:pt x="11430" y="52388"/>
                  </a:lnTo>
                  <a:cubicBezTo>
                    <a:pt x="5715" y="58103"/>
                    <a:pt x="5715" y="67628"/>
                    <a:pt x="11430" y="72390"/>
                  </a:cubicBezTo>
                  <a:cubicBezTo>
                    <a:pt x="17145" y="77153"/>
                    <a:pt x="26670" y="78105"/>
                    <a:pt x="31433" y="72390"/>
                  </a:cubicBezTo>
                  <a:lnTo>
                    <a:pt x="41910" y="61913"/>
                  </a:lnTo>
                  <a:lnTo>
                    <a:pt x="52388" y="74295"/>
                  </a:lnTo>
                  <a:cubicBezTo>
                    <a:pt x="58103" y="80010"/>
                    <a:pt x="67628" y="80010"/>
                    <a:pt x="73342" y="74295"/>
                  </a:cubicBezTo>
                  <a:cubicBezTo>
                    <a:pt x="79058" y="68580"/>
                    <a:pt x="79058" y="59055"/>
                    <a:pt x="73342" y="54293"/>
                  </a:cubicBezTo>
                  <a:lnTo>
                    <a:pt x="62865" y="43815"/>
                  </a:lnTo>
                  <a:lnTo>
                    <a:pt x="73342" y="33338"/>
                  </a:lnTo>
                  <a:cubicBezTo>
                    <a:pt x="79058" y="27623"/>
                    <a:pt x="79058" y="18098"/>
                    <a:pt x="73342" y="13335"/>
                  </a:cubicBezTo>
                  <a:cubicBezTo>
                    <a:pt x="67628" y="6668"/>
                    <a:pt x="58103" y="6668"/>
                    <a:pt x="52388" y="11430"/>
                  </a:cubicBezTo>
                  <a:close/>
                </a:path>
              </a:pathLst>
            </a:custGeom>
            <a:solidFill>
              <a:srgbClr val="FFFFFF">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595" name="Google Shape;1595;p71"/>
            <p:cNvSpPr/>
            <p:nvPr/>
          </p:nvSpPr>
          <p:spPr>
            <a:xfrm>
              <a:off x="3096262" y="1451014"/>
              <a:ext cx="140381" cy="140381"/>
            </a:xfrm>
            <a:custGeom>
              <a:avLst/>
              <a:gdLst/>
              <a:ahLst/>
              <a:cxnLst/>
              <a:rect l="l" t="t" r="r" b="b"/>
              <a:pathLst>
                <a:path w="76200" h="76200" extrusionOk="0">
                  <a:moveTo>
                    <a:pt x="52388" y="11430"/>
                  </a:moveTo>
                  <a:lnTo>
                    <a:pt x="41910" y="21908"/>
                  </a:lnTo>
                  <a:lnTo>
                    <a:pt x="31433" y="11430"/>
                  </a:lnTo>
                  <a:cubicBezTo>
                    <a:pt x="25718" y="5715"/>
                    <a:pt x="16193" y="5715"/>
                    <a:pt x="11430" y="11430"/>
                  </a:cubicBezTo>
                  <a:cubicBezTo>
                    <a:pt x="6668" y="17145"/>
                    <a:pt x="5715" y="26670"/>
                    <a:pt x="11430" y="31433"/>
                  </a:cubicBezTo>
                  <a:lnTo>
                    <a:pt x="21908" y="42863"/>
                  </a:lnTo>
                  <a:lnTo>
                    <a:pt x="11430" y="53340"/>
                  </a:lnTo>
                  <a:cubicBezTo>
                    <a:pt x="5715" y="59055"/>
                    <a:pt x="5715" y="68580"/>
                    <a:pt x="11430" y="73343"/>
                  </a:cubicBezTo>
                  <a:cubicBezTo>
                    <a:pt x="17145" y="78105"/>
                    <a:pt x="26670" y="79058"/>
                    <a:pt x="31433" y="73343"/>
                  </a:cubicBezTo>
                  <a:lnTo>
                    <a:pt x="41910" y="62865"/>
                  </a:lnTo>
                  <a:lnTo>
                    <a:pt x="52388" y="74295"/>
                  </a:lnTo>
                  <a:cubicBezTo>
                    <a:pt x="58102" y="80010"/>
                    <a:pt x="67627" y="80010"/>
                    <a:pt x="72390" y="74295"/>
                  </a:cubicBezTo>
                  <a:cubicBezTo>
                    <a:pt x="78105" y="68580"/>
                    <a:pt x="78105" y="59055"/>
                    <a:pt x="72390" y="54293"/>
                  </a:cubicBezTo>
                  <a:lnTo>
                    <a:pt x="61913" y="43815"/>
                  </a:lnTo>
                  <a:lnTo>
                    <a:pt x="72390" y="33338"/>
                  </a:lnTo>
                  <a:cubicBezTo>
                    <a:pt x="79058" y="26670"/>
                    <a:pt x="79058" y="17145"/>
                    <a:pt x="73343" y="11430"/>
                  </a:cubicBezTo>
                  <a:cubicBezTo>
                    <a:pt x="67627" y="6668"/>
                    <a:pt x="58102" y="6668"/>
                    <a:pt x="52388" y="11430"/>
                  </a:cubicBezTo>
                  <a:close/>
                </a:path>
              </a:pathLst>
            </a:custGeom>
            <a:solidFill>
              <a:srgbClr val="FFFFFF">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596" name="Google Shape;1596;p71"/>
            <p:cNvSpPr/>
            <p:nvPr/>
          </p:nvSpPr>
          <p:spPr>
            <a:xfrm>
              <a:off x="3428390" y="1451014"/>
              <a:ext cx="140381" cy="140381"/>
            </a:xfrm>
            <a:custGeom>
              <a:avLst/>
              <a:gdLst/>
              <a:ahLst/>
              <a:cxnLst/>
              <a:rect l="l" t="t" r="r" b="b"/>
              <a:pathLst>
                <a:path w="76200" h="76200" extrusionOk="0">
                  <a:moveTo>
                    <a:pt x="52388" y="11430"/>
                  </a:moveTo>
                  <a:lnTo>
                    <a:pt x="41910" y="21908"/>
                  </a:lnTo>
                  <a:lnTo>
                    <a:pt x="31433" y="11430"/>
                  </a:lnTo>
                  <a:cubicBezTo>
                    <a:pt x="25717" y="5715"/>
                    <a:pt x="16192" y="5715"/>
                    <a:pt x="11430" y="11430"/>
                  </a:cubicBezTo>
                  <a:cubicBezTo>
                    <a:pt x="5715" y="17145"/>
                    <a:pt x="5715" y="26670"/>
                    <a:pt x="11430" y="31433"/>
                  </a:cubicBezTo>
                  <a:lnTo>
                    <a:pt x="21908" y="41910"/>
                  </a:lnTo>
                  <a:lnTo>
                    <a:pt x="11430" y="52388"/>
                  </a:lnTo>
                  <a:cubicBezTo>
                    <a:pt x="5715" y="58103"/>
                    <a:pt x="5715" y="67628"/>
                    <a:pt x="11430" y="72390"/>
                  </a:cubicBezTo>
                  <a:cubicBezTo>
                    <a:pt x="17145" y="78105"/>
                    <a:pt x="26670" y="78105"/>
                    <a:pt x="31433"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597" name="Google Shape;1597;p71"/>
            <p:cNvSpPr/>
            <p:nvPr/>
          </p:nvSpPr>
          <p:spPr>
            <a:xfrm>
              <a:off x="3760518" y="1451014"/>
              <a:ext cx="140381" cy="140381"/>
            </a:xfrm>
            <a:custGeom>
              <a:avLst/>
              <a:gdLst/>
              <a:ahLst/>
              <a:cxnLst/>
              <a:rect l="l" t="t" r="r" b="b"/>
              <a:pathLst>
                <a:path w="76200" h="76200" extrusionOk="0">
                  <a:moveTo>
                    <a:pt x="52388" y="11430"/>
                  </a:moveTo>
                  <a:lnTo>
                    <a:pt x="41910" y="21908"/>
                  </a:lnTo>
                  <a:lnTo>
                    <a:pt x="31432" y="11430"/>
                  </a:lnTo>
                  <a:cubicBezTo>
                    <a:pt x="25717" y="5715"/>
                    <a:pt x="16192" y="5715"/>
                    <a:pt x="11430" y="11430"/>
                  </a:cubicBezTo>
                  <a:cubicBezTo>
                    <a:pt x="6667"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7150" y="6668"/>
                    <a:pt x="52388" y="11430"/>
                  </a:cubicBezTo>
                  <a:close/>
                </a:path>
              </a:pathLst>
            </a:custGeom>
            <a:solidFill>
              <a:srgbClr val="FFFFFF">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598" name="Google Shape;1598;p71"/>
            <p:cNvSpPr/>
            <p:nvPr/>
          </p:nvSpPr>
          <p:spPr>
            <a:xfrm>
              <a:off x="4092647" y="1451014"/>
              <a:ext cx="140381" cy="140381"/>
            </a:xfrm>
            <a:custGeom>
              <a:avLst/>
              <a:gdLst/>
              <a:ahLst/>
              <a:cxnLst/>
              <a:rect l="l" t="t" r="r" b="b"/>
              <a:pathLst>
                <a:path w="76200" h="76200" extrusionOk="0">
                  <a:moveTo>
                    <a:pt x="52387"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7" y="72390"/>
                  </a:lnTo>
                  <a:cubicBezTo>
                    <a:pt x="58103" y="78105"/>
                    <a:pt x="67628" y="78105"/>
                    <a:pt x="72390" y="72390"/>
                  </a:cubicBezTo>
                  <a:cubicBezTo>
                    <a:pt x="78105" y="66675"/>
                    <a:pt x="78105" y="57150"/>
                    <a:pt x="72390" y="52388"/>
                  </a:cubicBezTo>
                  <a:lnTo>
                    <a:pt x="61912" y="41910"/>
                  </a:lnTo>
                  <a:lnTo>
                    <a:pt x="72390" y="31433"/>
                  </a:lnTo>
                  <a:cubicBezTo>
                    <a:pt x="78105" y="25718"/>
                    <a:pt x="78105" y="16193"/>
                    <a:pt x="72390" y="11430"/>
                  </a:cubicBezTo>
                  <a:cubicBezTo>
                    <a:pt x="66675" y="6668"/>
                    <a:pt x="58103" y="6668"/>
                    <a:pt x="52387" y="11430"/>
                  </a:cubicBezTo>
                  <a:close/>
                </a:path>
              </a:pathLst>
            </a:custGeom>
            <a:solidFill>
              <a:srgbClr val="FFFFFF">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599" name="Google Shape;1599;p71"/>
            <p:cNvSpPr/>
            <p:nvPr/>
          </p:nvSpPr>
          <p:spPr>
            <a:xfrm>
              <a:off x="1612709" y="1643738"/>
              <a:ext cx="140381" cy="140381"/>
            </a:xfrm>
            <a:custGeom>
              <a:avLst/>
              <a:gdLst/>
              <a:ahLst/>
              <a:cxnLst/>
              <a:rect l="l" t="t" r="r" b="b"/>
              <a:pathLst>
                <a:path w="76200" h="76200" extrusionOk="0">
                  <a:moveTo>
                    <a:pt x="53340" y="11081"/>
                  </a:moveTo>
                  <a:lnTo>
                    <a:pt x="42863" y="22511"/>
                  </a:lnTo>
                  <a:lnTo>
                    <a:pt x="32385" y="11081"/>
                  </a:lnTo>
                  <a:cubicBezTo>
                    <a:pt x="26670" y="6318"/>
                    <a:pt x="17145" y="6318"/>
                    <a:pt x="11430" y="11081"/>
                  </a:cubicBezTo>
                  <a:cubicBezTo>
                    <a:pt x="5715" y="15843"/>
                    <a:pt x="5715" y="26321"/>
                    <a:pt x="11430" y="31083"/>
                  </a:cubicBezTo>
                  <a:lnTo>
                    <a:pt x="21908" y="41561"/>
                  </a:lnTo>
                  <a:lnTo>
                    <a:pt x="11430" y="52991"/>
                  </a:lnTo>
                  <a:cubicBezTo>
                    <a:pt x="5715" y="58706"/>
                    <a:pt x="5715" y="68231"/>
                    <a:pt x="11430" y="72993"/>
                  </a:cubicBezTo>
                  <a:cubicBezTo>
                    <a:pt x="17145" y="77756"/>
                    <a:pt x="26670" y="79661"/>
                    <a:pt x="32385" y="73946"/>
                  </a:cubicBezTo>
                  <a:lnTo>
                    <a:pt x="42863" y="63468"/>
                  </a:lnTo>
                  <a:lnTo>
                    <a:pt x="53340" y="73946"/>
                  </a:lnTo>
                  <a:cubicBezTo>
                    <a:pt x="59055" y="79661"/>
                    <a:pt x="68580" y="79661"/>
                    <a:pt x="74295" y="73946"/>
                  </a:cubicBezTo>
                  <a:cubicBezTo>
                    <a:pt x="80010" y="68231"/>
                    <a:pt x="80010" y="58706"/>
                    <a:pt x="74295" y="53943"/>
                  </a:cubicBezTo>
                  <a:lnTo>
                    <a:pt x="63818" y="42513"/>
                  </a:lnTo>
                  <a:lnTo>
                    <a:pt x="74295" y="32036"/>
                  </a:lnTo>
                  <a:cubicBezTo>
                    <a:pt x="80010" y="26321"/>
                    <a:pt x="80010" y="16796"/>
                    <a:pt x="74295" y="11081"/>
                  </a:cubicBezTo>
                  <a:cubicBezTo>
                    <a:pt x="68580" y="5366"/>
                    <a:pt x="59055" y="6318"/>
                    <a:pt x="53340" y="11081"/>
                  </a:cubicBezTo>
                  <a:close/>
                </a:path>
              </a:pathLst>
            </a:custGeom>
            <a:solidFill>
              <a:srgbClr val="FFFFFF">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600" name="Google Shape;1600;p71"/>
            <p:cNvSpPr/>
            <p:nvPr/>
          </p:nvSpPr>
          <p:spPr>
            <a:xfrm>
              <a:off x="1933814" y="1643095"/>
              <a:ext cx="140381" cy="140381"/>
            </a:xfrm>
            <a:custGeom>
              <a:avLst/>
              <a:gdLst/>
              <a:ahLst/>
              <a:cxnLst/>
              <a:rect l="l" t="t" r="r" b="b"/>
              <a:pathLst>
                <a:path w="76200" h="76200" extrusionOk="0">
                  <a:moveTo>
                    <a:pt x="52388"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601" name="Google Shape;1601;p71"/>
            <p:cNvSpPr/>
            <p:nvPr/>
          </p:nvSpPr>
          <p:spPr>
            <a:xfrm>
              <a:off x="2265942" y="1643095"/>
              <a:ext cx="140381" cy="140381"/>
            </a:xfrm>
            <a:custGeom>
              <a:avLst/>
              <a:gdLst/>
              <a:ahLst/>
              <a:cxnLst/>
              <a:rect l="l" t="t" r="r" b="b"/>
              <a:pathLst>
                <a:path w="76200" h="76200" extrusionOk="0">
                  <a:moveTo>
                    <a:pt x="52388" y="11430"/>
                  </a:moveTo>
                  <a:lnTo>
                    <a:pt x="41910" y="21908"/>
                  </a:lnTo>
                  <a:lnTo>
                    <a:pt x="31433" y="11430"/>
                  </a:lnTo>
                  <a:cubicBezTo>
                    <a:pt x="25717" y="5715"/>
                    <a:pt x="16192" y="5715"/>
                    <a:pt x="11430" y="11430"/>
                  </a:cubicBezTo>
                  <a:cubicBezTo>
                    <a:pt x="6667" y="17145"/>
                    <a:pt x="5715" y="26670"/>
                    <a:pt x="11430" y="31433"/>
                  </a:cubicBezTo>
                  <a:lnTo>
                    <a:pt x="21908" y="41910"/>
                  </a:lnTo>
                  <a:lnTo>
                    <a:pt x="11430" y="52388"/>
                  </a:lnTo>
                  <a:cubicBezTo>
                    <a:pt x="5715" y="58103"/>
                    <a:pt x="5715" y="67628"/>
                    <a:pt x="11430" y="72390"/>
                  </a:cubicBezTo>
                  <a:cubicBezTo>
                    <a:pt x="17145" y="77153"/>
                    <a:pt x="26670" y="78105"/>
                    <a:pt x="31433" y="72390"/>
                  </a:cubicBezTo>
                  <a:lnTo>
                    <a:pt x="41910" y="61913"/>
                  </a:lnTo>
                  <a:lnTo>
                    <a:pt x="52388" y="74295"/>
                  </a:lnTo>
                  <a:cubicBezTo>
                    <a:pt x="58103" y="80010"/>
                    <a:pt x="67628" y="80010"/>
                    <a:pt x="73342" y="74295"/>
                  </a:cubicBezTo>
                  <a:cubicBezTo>
                    <a:pt x="79058" y="68580"/>
                    <a:pt x="79058" y="59055"/>
                    <a:pt x="73342" y="54293"/>
                  </a:cubicBezTo>
                  <a:lnTo>
                    <a:pt x="62865" y="43815"/>
                  </a:lnTo>
                  <a:lnTo>
                    <a:pt x="73342" y="33338"/>
                  </a:lnTo>
                  <a:cubicBezTo>
                    <a:pt x="79058" y="27623"/>
                    <a:pt x="79058" y="18098"/>
                    <a:pt x="73342" y="13335"/>
                  </a:cubicBezTo>
                  <a:cubicBezTo>
                    <a:pt x="67628" y="6668"/>
                    <a:pt x="58103" y="6668"/>
                    <a:pt x="52388" y="11430"/>
                  </a:cubicBezTo>
                  <a:close/>
                </a:path>
              </a:pathLst>
            </a:custGeom>
            <a:solidFill>
              <a:srgbClr val="FFFFFF">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602" name="Google Shape;1602;p71"/>
            <p:cNvSpPr/>
            <p:nvPr/>
          </p:nvSpPr>
          <p:spPr>
            <a:xfrm>
              <a:off x="2598070" y="1643095"/>
              <a:ext cx="140381" cy="140381"/>
            </a:xfrm>
            <a:custGeom>
              <a:avLst/>
              <a:gdLst/>
              <a:ahLst/>
              <a:cxnLst/>
              <a:rect l="l" t="t" r="r" b="b"/>
              <a:pathLst>
                <a:path w="76200" h="76200" extrusionOk="0">
                  <a:moveTo>
                    <a:pt x="52388" y="11430"/>
                  </a:moveTo>
                  <a:lnTo>
                    <a:pt x="41910" y="21908"/>
                  </a:lnTo>
                  <a:lnTo>
                    <a:pt x="31433" y="11430"/>
                  </a:lnTo>
                  <a:cubicBezTo>
                    <a:pt x="25718" y="5715"/>
                    <a:pt x="16193" y="5715"/>
                    <a:pt x="11430" y="11430"/>
                  </a:cubicBezTo>
                  <a:cubicBezTo>
                    <a:pt x="6668" y="17145"/>
                    <a:pt x="5715" y="26670"/>
                    <a:pt x="11430" y="31433"/>
                  </a:cubicBezTo>
                  <a:lnTo>
                    <a:pt x="21908" y="42863"/>
                  </a:lnTo>
                  <a:lnTo>
                    <a:pt x="11430" y="53340"/>
                  </a:lnTo>
                  <a:cubicBezTo>
                    <a:pt x="5715" y="59055"/>
                    <a:pt x="5715" y="68580"/>
                    <a:pt x="11430" y="73343"/>
                  </a:cubicBezTo>
                  <a:cubicBezTo>
                    <a:pt x="17145" y="78105"/>
                    <a:pt x="26670" y="79058"/>
                    <a:pt x="31433" y="73343"/>
                  </a:cubicBezTo>
                  <a:lnTo>
                    <a:pt x="41910" y="62865"/>
                  </a:lnTo>
                  <a:lnTo>
                    <a:pt x="52388" y="74295"/>
                  </a:lnTo>
                  <a:cubicBezTo>
                    <a:pt x="58102" y="80010"/>
                    <a:pt x="67627" y="80010"/>
                    <a:pt x="72390" y="74295"/>
                  </a:cubicBezTo>
                  <a:cubicBezTo>
                    <a:pt x="78105" y="68580"/>
                    <a:pt x="78105" y="59055"/>
                    <a:pt x="72390" y="54293"/>
                  </a:cubicBezTo>
                  <a:lnTo>
                    <a:pt x="61913" y="43815"/>
                  </a:lnTo>
                  <a:lnTo>
                    <a:pt x="72390" y="33338"/>
                  </a:lnTo>
                  <a:cubicBezTo>
                    <a:pt x="79058" y="26670"/>
                    <a:pt x="79058" y="17145"/>
                    <a:pt x="73343" y="11430"/>
                  </a:cubicBezTo>
                  <a:cubicBezTo>
                    <a:pt x="67627" y="6668"/>
                    <a:pt x="58102" y="6668"/>
                    <a:pt x="52388" y="11430"/>
                  </a:cubicBezTo>
                  <a:close/>
                </a:path>
              </a:pathLst>
            </a:custGeom>
            <a:solidFill>
              <a:srgbClr val="FFFFFF">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603" name="Google Shape;1603;p71"/>
            <p:cNvSpPr/>
            <p:nvPr/>
          </p:nvSpPr>
          <p:spPr>
            <a:xfrm>
              <a:off x="2930198" y="1643095"/>
              <a:ext cx="140381" cy="140381"/>
            </a:xfrm>
            <a:custGeom>
              <a:avLst/>
              <a:gdLst/>
              <a:ahLst/>
              <a:cxnLst/>
              <a:rect l="l" t="t" r="r" b="b"/>
              <a:pathLst>
                <a:path w="76200" h="76200" extrusionOk="0">
                  <a:moveTo>
                    <a:pt x="52388" y="11430"/>
                  </a:moveTo>
                  <a:lnTo>
                    <a:pt x="41910" y="21908"/>
                  </a:lnTo>
                  <a:lnTo>
                    <a:pt x="31433" y="11430"/>
                  </a:lnTo>
                  <a:cubicBezTo>
                    <a:pt x="25717" y="5715"/>
                    <a:pt x="16192" y="5715"/>
                    <a:pt x="11430" y="11430"/>
                  </a:cubicBezTo>
                  <a:cubicBezTo>
                    <a:pt x="5715" y="17145"/>
                    <a:pt x="5715" y="26670"/>
                    <a:pt x="11430" y="31433"/>
                  </a:cubicBezTo>
                  <a:lnTo>
                    <a:pt x="21908" y="41910"/>
                  </a:lnTo>
                  <a:lnTo>
                    <a:pt x="11430" y="52388"/>
                  </a:lnTo>
                  <a:cubicBezTo>
                    <a:pt x="5715" y="58103"/>
                    <a:pt x="5715" y="67628"/>
                    <a:pt x="11430" y="72390"/>
                  </a:cubicBezTo>
                  <a:cubicBezTo>
                    <a:pt x="17145" y="78105"/>
                    <a:pt x="26670" y="78105"/>
                    <a:pt x="31433"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604" name="Google Shape;1604;p71"/>
            <p:cNvSpPr/>
            <p:nvPr/>
          </p:nvSpPr>
          <p:spPr>
            <a:xfrm>
              <a:off x="3262326" y="1643095"/>
              <a:ext cx="140381" cy="140381"/>
            </a:xfrm>
            <a:custGeom>
              <a:avLst/>
              <a:gdLst/>
              <a:ahLst/>
              <a:cxnLst/>
              <a:rect l="l" t="t" r="r" b="b"/>
              <a:pathLst>
                <a:path w="76200" h="76200" extrusionOk="0">
                  <a:moveTo>
                    <a:pt x="52388" y="11430"/>
                  </a:moveTo>
                  <a:lnTo>
                    <a:pt x="41910" y="21908"/>
                  </a:lnTo>
                  <a:lnTo>
                    <a:pt x="31432" y="11430"/>
                  </a:lnTo>
                  <a:cubicBezTo>
                    <a:pt x="25717" y="5715"/>
                    <a:pt x="16192" y="5715"/>
                    <a:pt x="11430" y="11430"/>
                  </a:cubicBezTo>
                  <a:cubicBezTo>
                    <a:pt x="6667"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7150" y="6668"/>
                    <a:pt x="52388" y="11430"/>
                  </a:cubicBezTo>
                  <a:close/>
                </a:path>
              </a:pathLst>
            </a:custGeom>
            <a:solidFill>
              <a:srgbClr val="FFFFFF">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605" name="Google Shape;1605;p71"/>
            <p:cNvSpPr/>
            <p:nvPr/>
          </p:nvSpPr>
          <p:spPr>
            <a:xfrm>
              <a:off x="3594454" y="1643095"/>
              <a:ext cx="140381" cy="140381"/>
            </a:xfrm>
            <a:custGeom>
              <a:avLst/>
              <a:gdLst/>
              <a:ahLst/>
              <a:cxnLst/>
              <a:rect l="l" t="t" r="r" b="b"/>
              <a:pathLst>
                <a:path w="76200" h="76200" extrusionOk="0">
                  <a:moveTo>
                    <a:pt x="52387"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7" y="72390"/>
                  </a:lnTo>
                  <a:cubicBezTo>
                    <a:pt x="58103" y="78105"/>
                    <a:pt x="67628" y="78105"/>
                    <a:pt x="72390" y="72390"/>
                  </a:cubicBezTo>
                  <a:cubicBezTo>
                    <a:pt x="78105" y="66675"/>
                    <a:pt x="78105" y="57150"/>
                    <a:pt x="72390" y="52388"/>
                  </a:cubicBezTo>
                  <a:lnTo>
                    <a:pt x="61912" y="41910"/>
                  </a:lnTo>
                  <a:lnTo>
                    <a:pt x="72390" y="31433"/>
                  </a:lnTo>
                  <a:cubicBezTo>
                    <a:pt x="78105" y="25718"/>
                    <a:pt x="78105" y="16193"/>
                    <a:pt x="72390" y="11430"/>
                  </a:cubicBezTo>
                  <a:cubicBezTo>
                    <a:pt x="66675" y="6668"/>
                    <a:pt x="58103" y="6668"/>
                    <a:pt x="52387" y="11430"/>
                  </a:cubicBezTo>
                  <a:close/>
                </a:path>
              </a:pathLst>
            </a:custGeom>
            <a:solidFill>
              <a:srgbClr val="FFFFFF">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 xmlns:a16="http://schemas.microsoft.com/office/drawing/2014/main" id="{458D45E1-3406-4A9F-936E-982BCC338E2E}"/>
              </a:ext>
            </a:extLst>
          </p:cNvPr>
          <p:cNvGrpSpPr/>
          <p:nvPr/>
        </p:nvGrpSpPr>
        <p:grpSpPr>
          <a:xfrm>
            <a:off x="6150826" y="797173"/>
            <a:ext cx="5515430" cy="1015663"/>
            <a:chOff x="6127001" y="975256"/>
            <a:chExt cx="5515430" cy="1015663"/>
          </a:xfrm>
        </p:grpSpPr>
        <p:sp>
          <p:nvSpPr>
            <p:cNvPr id="3" name="TextBox 2">
              <a:extLst>
                <a:ext uri="{FF2B5EF4-FFF2-40B4-BE49-F238E27FC236}">
                  <a16:creationId xmlns="" xmlns:a16="http://schemas.microsoft.com/office/drawing/2014/main" id="{95E3BD7D-EEC6-41FC-867D-95F2B71346B3}"/>
                </a:ext>
              </a:extLst>
            </p:cNvPr>
            <p:cNvSpPr txBox="1"/>
            <p:nvPr/>
          </p:nvSpPr>
          <p:spPr>
            <a:xfrm>
              <a:off x="6127001" y="975256"/>
              <a:ext cx="1431024" cy="1015663"/>
            </a:xfrm>
            <a:prstGeom prst="rect">
              <a:avLst/>
            </a:prstGeom>
            <a:noFill/>
          </p:spPr>
          <p:txBody>
            <a:bodyPr wrap="square" lIns="108000" rIns="108000" rtlCol="0">
              <a:spAutoFit/>
            </a:bodyPr>
            <a:lstStyle/>
            <a:p>
              <a:pPr algn="ctr"/>
              <a:r>
                <a:rPr lang="en-US" altLang="ko-KR" sz="6000" b="1" dirty="0" smtClean="0">
                  <a:solidFill>
                    <a:schemeClr val="tx1">
                      <a:lumMod val="50000"/>
                      <a:lumOff val="50000"/>
                    </a:schemeClr>
                  </a:solidFill>
                  <a:cs typeface="Arial" pitchFamily="34" charset="0"/>
                </a:rPr>
                <a:t>05</a:t>
              </a:r>
              <a:endParaRPr lang="ko-KR" altLang="en-US" sz="6000" b="1" dirty="0">
                <a:solidFill>
                  <a:schemeClr val="tx1">
                    <a:lumMod val="50000"/>
                    <a:lumOff val="50000"/>
                  </a:schemeClr>
                </a:solidFill>
                <a:cs typeface="Arial" pitchFamily="34" charset="0"/>
              </a:endParaRPr>
            </a:p>
          </p:txBody>
        </p:sp>
        <p:grpSp>
          <p:nvGrpSpPr>
            <p:cNvPr id="4" name="Group 58">
              <a:extLst>
                <a:ext uri="{FF2B5EF4-FFF2-40B4-BE49-F238E27FC236}">
                  <a16:creationId xmlns="" xmlns:a16="http://schemas.microsoft.com/office/drawing/2014/main" id="{8E16F429-6192-415F-9755-6EE02C49F2C5}"/>
                </a:ext>
              </a:extLst>
            </p:cNvPr>
            <p:cNvGrpSpPr/>
            <p:nvPr/>
          </p:nvGrpSpPr>
          <p:grpSpPr>
            <a:xfrm>
              <a:off x="6980591" y="1273713"/>
              <a:ext cx="4661840" cy="644783"/>
              <a:chOff x="6963013" y="1368649"/>
              <a:chExt cx="4661840" cy="644783"/>
            </a:xfrm>
          </p:grpSpPr>
          <p:sp>
            <p:nvSpPr>
              <p:cNvPr id="5" name="TextBox 4">
                <a:extLst>
                  <a:ext uri="{FF2B5EF4-FFF2-40B4-BE49-F238E27FC236}">
                    <a16:creationId xmlns="" xmlns:a16="http://schemas.microsoft.com/office/drawing/2014/main" id="{993B75C5-9BDB-4B5F-AB3F-CB12A702F1F8}"/>
                  </a:ext>
                </a:extLst>
              </p:cNvPr>
              <p:cNvSpPr txBox="1"/>
              <p:nvPr/>
            </p:nvSpPr>
            <p:spPr>
              <a:xfrm>
                <a:off x="6963013" y="1736433"/>
                <a:ext cx="4661840" cy="276999"/>
              </a:xfrm>
              <a:prstGeom prst="rect">
                <a:avLst/>
              </a:prstGeom>
              <a:noFill/>
            </p:spPr>
            <p:txBody>
              <a:bodyPr wrap="square" rtlCol="0">
                <a:spAutoFit/>
              </a:bodyPr>
              <a:lstStyle/>
              <a:p>
                <a:pPr>
                  <a:buFont typeface="Arial" pitchFamily="34" charset="0"/>
                  <a:buChar char="•"/>
                </a:pPr>
                <a:r>
                  <a:rPr lang="en-IN" altLang="ko-KR" sz="1200" dirty="0" smtClean="0">
                    <a:solidFill>
                      <a:schemeClr val="bg1"/>
                    </a:solidFill>
                    <a:cs typeface="Arial" pitchFamily="34" charset="0"/>
                  </a:rPr>
                  <a:t> Real life models and use of concept</a:t>
                </a:r>
                <a:endParaRPr lang="en-US" altLang="ko-KR" sz="1200" dirty="0">
                  <a:solidFill>
                    <a:schemeClr val="bg1"/>
                  </a:solidFill>
                  <a:cs typeface="Arial" pitchFamily="34" charset="0"/>
                </a:endParaRPr>
              </a:p>
            </p:txBody>
          </p:sp>
          <p:sp>
            <p:nvSpPr>
              <p:cNvPr id="6" name="TextBox 5">
                <a:extLst>
                  <a:ext uri="{FF2B5EF4-FFF2-40B4-BE49-F238E27FC236}">
                    <a16:creationId xmlns="" xmlns:a16="http://schemas.microsoft.com/office/drawing/2014/main" id="{8591A18A-7559-4485-BC2C-6ACBBA9F87DF}"/>
                  </a:ext>
                </a:extLst>
              </p:cNvPr>
              <p:cNvSpPr txBox="1"/>
              <p:nvPr/>
            </p:nvSpPr>
            <p:spPr>
              <a:xfrm>
                <a:off x="6963013" y="1368649"/>
                <a:ext cx="4661840" cy="400110"/>
              </a:xfrm>
              <a:prstGeom prst="rect">
                <a:avLst/>
              </a:prstGeom>
              <a:noFill/>
            </p:spPr>
            <p:txBody>
              <a:bodyPr wrap="square" lIns="108000" rIns="108000" rtlCol="0">
                <a:spAutoFit/>
              </a:bodyPr>
              <a:lstStyle/>
              <a:p>
                <a:r>
                  <a:rPr lang="en-IN" altLang="ko-KR" sz="2000" b="1" dirty="0" smtClean="0">
                    <a:solidFill>
                      <a:schemeClr val="accent1"/>
                    </a:solidFill>
                    <a:cs typeface="Arial" pitchFamily="34" charset="0"/>
                  </a:rPr>
                  <a:t>REAL TIME USAGE</a:t>
                </a:r>
                <a:endParaRPr lang="ko-KR" altLang="en-US" sz="2000" b="1" dirty="0">
                  <a:solidFill>
                    <a:schemeClr val="accent1"/>
                  </a:solidFill>
                  <a:cs typeface="Arial" pitchFamily="34" charset="0"/>
                </a:endParaRPr>
              </a:p>
            </p:txBody>
          </p:sp>
        </p:grpSp>
      </p:grpSp>
      <p:grpSp>
        <p:nvGrpSpPr>
          <p:cNvPr id="8" name="Group 7">
            <a:extLst>
              <a:ext uri="{FF2B5EF4-FFF2-40B4-BE49-F238E27FC236}">
                <a16:creationId xmlns="" xmlns:a16="http://schemas.microsoft.com/office/drawing/2014/main" id="{8930E984-2898-446A-BBCC-972A4F5C8A11}"/>
              </a:ext>
            </a:extLst>
          </p:cNvPr>
          <p:cNvGrpSpPr/>
          <p:nvPr/>
        </p:nvGrpSpPr>
        <p:grpSpPr>
          <a:xfrm>
            <a:off x="6150826" y="2042717"/>
            <a:ext cx="5515430" cy="1015663"/>
            <a:chOff x="6127001" y="975256"/>
            <a:chExt cx="5515430" cy="1015663"/>
          </a:xfrm>
        </p:grpSpPr>
        <p:sp>
          <p:nvSpPr>
            <p:cNvPr id="9" name="TextBox 8">
              <a:extLst>
                <a:ext uri="{FF2B5EF4-FFF2-40B4-BE49-F238E27FC236}">
                  <a16:creationId xmlns="" xmlns:a16="http://schemas.microsoft.com/office/drawing/2014/main" id="{AB2ADD4C-C730-418D-8969-EBE392E13CE9}"/>
                </a:ext>
              </a:extLst>
            </p:cNvPr>
            <p:cNvSpPr txBox="1"/>
            <p:nvPr/>
          </p:nvSpPr>
          <p:spPr>
            <a:xfrm>
              <a:off x="6127001" y="975256"/>
              <a:ext cx="1431024" cy="1015663"/>
            </a:xfrm>
            <a:prstGeom prst="rect">
              <a:avLst/>
            </a:prstGeom>
            <a:noFill/>
          </p:spPr>
          <p:txBody>
            <a:bodyPr wrap="square" lIns="108000" rIns="108000" rtlCol="0">
              <a:spAutoFit/>
            </a:bodyPr>
            <a:lstStyle/>
            <a:p>
              <a:pPr algn="ctr"/>
              <a:r>
                <a:rPr lang="en-US" altLang="ko-KR" sz="6000" b="1" dirty="0" smtClean="0">
                  <a:solidFill>
                    <a:schemeClr val="tx1">
                      <a:lumMod val="50000"/>
                      <a:lumOff val="50000"/>
                    </a:schemeClr>
                  </a:solidFill>
                  <a:cs typeface="Arial" pitchFamily="34" charset="0"/>
                </a:rPr>
                <a:t>06</a:t>
              </a:r>
              <a:endParaRPr lang="ko-KR" altLang="en-US" sz="6000" b="1" dirty="0">
                <a:solidFill>
                  <a:schemeClr val="tx1">
                    <a:lumMod val="50000"/>
                    <a:lumOff val="50000"/>
                  </a:schemeClr>
                </a:solidFill>
                <a:cs typeface="Arial" pitchFamily="34" charset="0"/>
              </a:endParaRPr>
            </a:p>
          </p:txBody>
        </p:sp>
        <p:grpSp>
          <p:nvGrpSpPr>
            <p:cNvPr id="10" name="Group 64">
              <a:extLst>
                <a:ext uri="{FF2B5EF4-FFF2-40B4-BE49-F238E27FC236}">
                  <a16:creationId xmlns="" xmlns:a16="http://schemas.microsoft.com/office/drawing/2014/main" id="{299552D3-BF5F-49CD-8C1E-24080FA49F94}"/>
                </a:ext>
              </a:extLst>
            </p:cNvPr>
            <p:cNvGrpSpPr/>
            <p:nvPr/>
          </p:nvGrpSpPr>
          <p:grpSpPr>
            <a:xfrm>
              <a:off x="6980591" y="1273713"/>
              <a:ext cx="4661840" cy="644783"/>
              <a:chOff x="6963013" y="1368649"/>
              <a:chExt cx="4661840" cy="644783"/>
            </a:xfrm>
          </p:grpSpPr>
          <p:sp>
            <p:nvSpPr>
              <p:cNvPr id="11" name="TextBox 10">
                <a:extLst>
                  <a:ext uri="{FF2B5EF4-FFF2-40B4-BE49-F238E27FC236}">
                    <a16:creationId xmlns="" xmlns:a16="http://schemas.microsoft.com/office/drawing/2014/main" id="{BC99D5C0-49FA-4E40-A44B-5CBF050E5027}"/>
                  </a:ext>
                </a:extLst>
              </p:cNvPr>
              <p:cNvSpPr txBox="1"/>
              <p:nvPr/>
            </p:nvSpPr>
            <p:spPr>
              <a:xfrm>
                <a:off x="6963013" y="1736433"/>
                <a:ext cx="4661840" cy="276999"/>
              </a:xfrm>
              <a:prstGeom prst="rect">
                <a:avLst/>
              </a:prstGeom>
              <a:noFill/>
            </p:spPr>
            <p:txBody>
              <a:bodyPr wrap="square" rtlCol="0">
                <a:spAutoFit/>
              </a:bodyPr>
              <a:lstStyle/>
              <a:p>
                <a:pPr>
                  <a:buFont typeface="Arial" pitchFamily="34" charset="0"/>
                  <a:buChar char="•"/>
                </a:pPr>
                <a:r>
                  <a:rPr lang="en-IN" altLang="ko-KR" sz="1200" dirty="0" smtClean="0">
                    <a:solidFill>
                      <a:schemeClr val="bg1"/>
                    </a:solidFill>
                    <a:cs typeface="Arial" pitchFamily="34" charset="0"/>
                  </a:rPr>
                  <a:t> Hardware and software requirements ?</a:t>
                </a:r>
                <a:endParaRPr lang="en-US" altLang="ko-KR" sz="1200" dirty="0">
                  <a:solidFill>
                    <a:schemeClr val="bg1"/>
                  </a:solidFill>
                  <a:cs typeface="Arial" pitchFamily="34" charset="0"/>
                </a:endParaRPr>
              </a:p>
            </p:txBody>
          </p:sp>
          <p:sp>
            <p:nvSpPr>
              <p:cNvPr id="12" name="TextBox 11">
                <a:extLst>
                  <a:ext uri="{FF2B5EF4-FFF2-40B4-BE49-F238E27FC236}">
                    <a16:creationId xmlns="" xmlns:a16="http://schemas.microsoft.com/office/drawing/2014/main" id="{C2D60BF5-734C-4822-B3C3-C1F81420029C}"/>
                  </a:ext>
                </a:extLst>
              </p:cNvPr>
              <p:cNvSpPr txBox="1"/>
              <p:nvPr/>
            </p:nvSpPr>
            <p:spPr>
              <a:xfrm>
                <a:off x="6963013" y="1368649"/>
                <a:ext cx="4661840" cy="400110"/>
              </a:xfrm>
              <a:prstGeom prst="rect">
                <a:avLst/>
              </a:prstGeom>
              <a:noFill/>
            </p:spPr>
            <p:txBody>
              <a:bodyPr wrap="square" lIns="108000" rIns="108000" rtlCol="0">
                <a:spAutoFit/>
              </a:bodyPr>
              <a:lstStyle/>
              <a:p>
                <a:r>
                  <a:rPr lang="en-US" altLang="ko-KR" sz="2000" b="1" dirty="0" smtClean="0">
                    <a:solidFill>
                      <a:schemeClr val="accent2"/>
                    </a:solidFill>
                    <a:cs typeface="Arial" pitchFamily="34" charset="0"/>
                  </a:rPr>
                  <a:t>HARDWARE &amp; SOFTWARE </a:t>
                </a:r>
                <a:endParaRPr lang="ko-KR" altLang="en-US" sz="2000" b="1" dirty="0">
                  <a:solidFill>
                    <a:schemeClr val="accent2"/>
                  </a:solidFill>
                  <a:cs typeface="Arial" pitchFamily="34" charset="0"/>
                </a:endParaRPr>
              </a:p>
            </p:txBody>
          </p:sp>
        </p:grpSp>
      </p:grpSp>
      <p:grpSp>
        <p:nvGrpSpPr>
          <p:cNvPr id="13" name="Group 12">
            <a:extLst>
              <a:ext uri="{FF2B5EF4-FFF2-40B4-BE49-F238E27FC236}">
                <a16:creationId xmlns="" xmlns:a16="http://schemas.microsoft.com/office/drawing/2014/main" id="{68CA6C78-DA6C-4275-82EC-3787DFB5550A}"/>
              </a:ext>
            </a:extLst>
          </p:cNvPr>
          <p:cNvGrpSpPr/>
          <p:nvPr/>
        </p:nvGrpSpPr>
        <p:grpSpPr>
          <a:xfrm>
            <a:off x="6150825" y="3288261"/>
            <a:ext cx="5814521" cy="1127906"/>
            <a:chOff x="6127001" y="975256"/>
            <a:chExt cx="5515430" cy="1127906"/>
          </a:xfrm>
        </p:grpSpPr>
        <p:sp>
          <p:nvSpPr>
            <p:cNvPr id="14" name="TextBox 13">
              <a:extLst>
                <a:ext uri="{FF2B5EF4-FFF2-40B4-BE49-F238E27FC236}">
                  <a16:creationId xmlns="" xmlns:a16="http://schemas.microsoft.com/office/drawing/2014/main" id="{5C3C1ED3-456D-48B3-A18D-AA9B10A97955}"/>
                </a:ext>
              </a:extLst>
            </p:cNvPr>
            <p:cNvSpPr txBox="1"/>
            <p:nvPr/>
          </p:nvSpPr>
          <p:spPr>
            <a:xfrm>
              <a:off x="6127001" y="975256"/>
              <a:ext cx="1431024" cy="1015663"/>
            </a:xfrm>
            <a:prstGeom prst="rect">
              <a:avLst/>
            </a:prstGeom>
            <a:noFill/>
          </p:spPr>
          <p:txBody>
            <a:bodyPr wrap="square" lIns="108000" rIns="108000" rtlCol="0">
              <a:spAutoFit/>
            </a:bodyPr>
            <a:lstStyle/>
            <a:p>
              <a:pPr algn="ctr"/>
              <a:r>
                <a:rPr lang="en-US" altLang="ko-KR" sz="6000" b="1" dirty="0" smtClean="0">
                  <a:solidFill>
                    <a:schemeClr val="tx1">
                      <a:lumMod val="50000"/>
                      <a:lumOff val="50000"/>
                    </a:schemeClr>
                  </a:solidFill>
                  <a:cs typeface="Arial" pitchFamily="34" charset="0"/>
                </a:rPr>
                <a:t>07</a:t>
              </a:r>
              <a:endParaRPr lang="ko-KR" altLang="en-US" sz="6000" b="1" dirty="0">
                <a:solidFill>
                  <a:schemeClr val="tx1">
                    <a:lumMod val="50000"/>
                    <a:lumOff val="50000"/>
                  </a:schemeClr>
                </a:solidFill>
                <a:cs typeface="Arial" pitchFamily="34" charset="0"/>
              </a:endParaRPr>
            </a:p>
          </p:txBody>
        </p:sp>
        <p:grpSp>
          <p:nvGrpSpPr>
            <p:cNvPr id="15" name="Group 69">
              <a:extLst>
                <a:ext uri="{FF2B5EF4-FFF2-40B4-BE49-F238E27FC236}">
                  <a16:creationId xmlns="" xmlns:a16="http://schemas.microsoft.com/office/drawing/2014/main" id="{B3097DBA-A06A-4720-9655-E7F6DE5CE17B}"/>
                </a:ext>
              </a:extLst>
            </p:cNvPr>
            <p:cNvGrpSpPr/>
            <p:nvPr/>
          </p:nvGrpSpPr>
          <p:grpSpPr>
            <a:xfrm>
              <a:off x="6980591" y="1273713"/>
              <a:ext cx="4661840" cy="829449"/>
              <a:chOff x="6963013" y="1368649"/>
              <a:chExt cx="4661840" cy="829449"/>
            </a:xfrm>
          </p:grpSpPr>
          <p:sp>
            <p:nvSpPr>
              <p:cNvPr id="16" name="TextBox 15">
                <a:extLst>
                  <a:ext uri="{FF2B5EF4-FFF2-40B4-BE49-F238E27FC236}">
                    <a16:creationId xmlns="" xmlns:a16="http://schemas.microsoft.com/office/drawing/2014/main" id="{07A5FCA3-532E-4C20-ABEF-9B1BBB37AA2C}"/>
                  </a:ext>
                </a:extLst>
              </p:cNvPr>
              <p:cNvSpPr txBox="1"/>
              <p:nvPr/>
            </p:nvSpPr>
            <p:spPr>
              <a:xfrm>
                <a:off x="6963013" y="1736433"/>
                <a:ext cx="4661840" cy="461665"/>
              </a:xfrm>
              <a:prstGeom prst="rect">
                <a:avLst/>
              </a:prstGeom>
              <a:noFill/>
            </p:spPr>
            <p:txBody>
              <a:bodyPr wrap="square" rtlCol="0">
                <a:spAutoFit/>
              </a:bodyPr>
              <a:lstStyle/>
              <a:p>
                <a:pPr>
                  <a:buClr>
                    <a:schemeClr val="bg1"/>
                  </a:buClr>
                  <a:buFont typeface="Arial" pitchFamily="34" charset="0"/>
                  <a:buChar char="•"/>
                </a:pPr>
                <a:r>
                  <a:rPr lang="en-IN" altLang="ko-KR" sz="1200" dirty="0" smtClean="0">
                    <a:solidFill>
                      <a:schemeClr val="bg1"/>
                    </a:solidFill>
                    <a:cs typeface="Arial" pitchFamily="34" charset="0"/>
                  </a:rPr>
                  <a:t> System Architecture diagram</a:t>
                </a:r>
              </a:p>
              <a:p>
                <a:pPr>
                  <a:buClr>
                    <a:schemeClr val="bg1"/>
                  </a:buClr>
                  <a:buFont typeface="Arial" pitchFamily="34" charset="0"/>
                  <a:buChar char="•"/>
                </a:pPr>
                <a:r>
                  <a:rPr lang="en-IN" altLang="ko-KR" sz="1200" dirty="0" smtClean="0">
                    <a:solidFill>
                      <a:schemeClr val="bg1"/>
                    </a:solidFill>
                    <a:cs typeface="Arial" pitchFamily="34" charset="0"/>
                  </a:rPr>
                  <a:t> Architecture diagram</a:t>
                </a:r>
                <a:endParaRPr lang="en-US" altLang="ko-KR" sz="1200" dirty="0">
                  <a:solidFill>
                    <a:schemeClr val="bg1"/>
                  </a:solidFill>
                  <a:cs typeface="Arial" pitchFamily="34" charset="0"/>
                </a:endParaRPr>
              </a:p>
            </p:txBody>
          </p:sp>
          <p:sp>
            <p:nvSpPr>
              <p:cNvPr id="17" name="TextBox 16">
                <a:extLst>
                  <a:ext uri="{FF2B5EF4-FFF2-40B4-BE49-F238E27FC236}">
                    <a16:creationId xmlns="" xmlns:a16="http://schemas.microsoft.com/office/drawing/2014/main" id="{FAA994B7-3E11-497F-B303-F940B1BA2CA3}"/>
                  </a:ext>
                </a:extLst>
              </p:cNvPr>
              <p:cNvSpPr txBox="1"/>
              <p:nvPr/>
            </p:nvSpPr>
            <p:spPr>
              <a:xfrm>
                <a:off x="6963014" y="1368649"/>
                <a:ext cx="4661839" cy="400110"/>
              </a:xfrm>
              <a:prstGeom prst="rect">
                <a:avLst/>
              </a:prstGeom>
              <a:noFill/>
            </p:spPr>
            <p:txBody>
              <a:bodyPr wrap="square" lIns="108000" rIns="108000" rtlCol="0">
                <a:spAutoFit/>
              </a:bodyPr>
              <a:lstStyle/>
              <a:p>
                <a:r>
                  <a:rPr lang="en-IN" altLang="ko-KR" sz="2000" b="1" dirty="0" smtClean="0">
                    <a:solidFill>
                      <a:schemeClr val="accent3"/>
                    </a:solidFill>
                    <a:cs typeface="Arial" pitchFamily="34" charset="0"/>
                  </a:rPr>
                  <a:t>ARCHITECTURE</a:t>
                </a:r>
                <a:endParaRPr lang="ko-KR" altLang="en-US" sz="2000" b="1" dirty="0">
                  <a:solidFill>
                    <a:schemeClr val="accent3"/>
                  </a:solidFill>
                  <a:cs typeface="Arial" pitchFamily="34" charset="0"/>
                </a:endParaRPr>
              </a:p>
            </p:txBody>
          </p:sp>
        </p:grpSp>
      </p:grpSp>
      <p:grpSp>
        <p:nvGrpSpPr>
          <p:cNvPr id="20" name="Group 19">
            <a:extLst>
              <a:ext uri="{FF2B5EF4-FFF2-40B4-BE49-F238E27FC236}">
                <a16:creationId xmlns="" xmlns:a16="http://schemas.microsoft.com/office/drawing/2014/main" id="{68CA6C78-DA6C-4275-82EC-3787DFB5550A}"/>
              </a:ext>
            </a:extLst>
          </p:cNvPr>
          <p:cNvGrpSpPr/>
          <p:nvPr/>
        </p:nvGrpSpPr>
        <p:grpSpPr>
          <a:xfrm>
            <a:off x="6158847" y="4566816"/>
            <a:ext cx="5814521" cy="1015663"/>
            <a:chOff x="6127001" y="975256"/>
            <a:chExt cx="5515430" cy="1015663"/>
          </a:xfrm>
        </p:grpSpPr>
        <p:sp>
          <p:nvSpPr>
            <p:cNvPr id="21" name="TextBox 20">
              <a:extLst>
                <a:ext uri="{FF2B5EF4-FFF2-40B4-BE49-F238E27FC236}">
                  <a16:creationId xmlns="" xmlns:a16="http://schemas.microsoft.com/office/drawing/2014/main" id="{5C3C1ED3-456D-48B3-A18D-AA9B10A97955}"/>
                </a:ext>
              </a:extLst>
            </p:cNvPr>
            <p:cNvSpPr txBox="1"/>
            <p:nvPr/>
          </p:nvSpPr>
          <p:spPr>
            <a:xfrm>
              <a:off x="6127001" y="975256"/>
              <a:ext cx="1431024" cy="1015663"/>
            </a:xfrm>
            <a:prstGeom prst="rect">
              <a:avLst/>
            </a:prstGeom>
            <a:noFill/>
          </p:spPr>
          <p:txBody>
            <a:bodyPr wrap="square" lIns="108000" rIns="108000" rtlCol="0">
              <a:spAutoFit/>
            </a:bodyPr>
            <a:lstStyle/>
            <a:p>
              <a:pPr algn="ctr"/>
              <a:r>
                <a:rPr lang="en-US" altLang="ko-KR" sz="6000" b="1" dirty="0" smtClean="0">
                  <a:solidFill>
                    <a:schemeClr val="tx1">
                      <a:lumMod val="50000"/>
                      <a:lumOff val="50000"/>
                    </a:schemeClr>
                  </a:solidFill>
                  <a:cs typeface="Arial" pitchFamily="34" charset="0"/>
                </a:rPr>
                <a:t>08</a:t>
              </a:r>
              <a:endParaRPr lang="ko-KR" altLang="en-US" sz="6000" b="1" dirty="0">
                <a:solidFill>
                  <a:schemeClr val="tx1">
                    <a:lumMod val="50000"/>
                    <a:lumOff val="50000"/>
                  </a:schemeClr>
                </a:solidFill>
                <a:cs typeface="Arial" pitchFamily="34" charset="0"/>
              </a:endParaRPr>
            </a:p>
          </p:txBody>
        </p:sp>
        <p:sp>
          <p:nvSpPr>
            <p:cNvPr id="24" name="TextBox 23">
              <a:extLst>
                <a:ext uri="{FF2B5EF4-FFF2-40B4-BE49-F238E27FC236}">
                  <a16:creationId xmlns="" xmlns:a16="http://schemas.microsoft.com/office/drawing/2014/main" id="{FAA994B7-3E11-497F-B303-F940B1BA2CA3}"/>
                </a:ext>
              </a:extLst>
            </p:cNvPr>
            <p:cNvSpPr txBox="1"/>
            <p:nvPr/>
          </p:nvSpPr>
          <p:spPr>
            <a:xfrm>
              <a:off x="6980592" y="1273713"/>
              <a:ext cx="4661839" cy="400110"/>
            </a:xfrm>
            <a:prstGeom prst="rect">
              <a:avLst/>
            </a:prstGeom>
            <a:noFill/>
          </p:spPr>
          <p:txBody>
            <a:bodyPr wrap="square" lIns="108000" rIns="108000" rtlCol="0">
              <a:spAutoFit/>
            </a:bodyPr>
            <a:lstStyle/>
            <a:p>
              <a:r>
                <a:rPr lang="en-IN" altLang="ko-KR" sz="2000" b="1" dirty="0" smtClean="0">
                  <a:solidFill>
                    <a:schemeClr val="accent4"/>
                  </a:solidFill>
                  <a:cs typeface="Arial" pitchFamily="34" charset="0"/>
                </a:rPr>
                <a:t>LITERATURE REVIEW</a:t>
              </a:r>
              <a:endParaRPr lang="ko-KR" altLang="en-US" sz="2000" b="1" dirty="0">
                <a:solidFill>
                  <a:schemeClr val="accent4"/>
                </a:solidFill>
                <a:cs typeface="Arial" pitchFamily="34" charset="0"/>
              </a:endParaRPr>
            </a:p>
          </p:txBody>
        </p:sp>
      </p:grpSp>
      <p:sp>
        <p:nvSpPr>
          <p:cNvPr id="25" name="Google Shape;210;p31"/>
          <p:cNvSpPr txBox="1"/>
          <p:nvPr/>
        </p:nvSpPr>
        <p:spPr>
          <a:xfrm>
            <a:off x="840287" y="1271618"/>
            <a:ext cx="3914593" cy="769401"/>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None/>
            </a:pPr>
            <a:r>
              <a:rPr lang="en-US" sz="4400" b="1" dirty="0" smtClean="0">
                <a:solidFill>
                  <a:schemeClr val="lt1"/>
                </a:solidFill>
                <a:effectLst>
                  <a:reflection blurRad="6350" stA="50000" endA="300" endPos="50000" dist="29997" dir="5400000" sy="-100000" algn="bl" rotWithShape="0"/>
                </a:effectLst>
                <a:latin typeface="Franklin Gothic Demi" pitchFamily="34" charset="0"/>
                <a:sym typeface="Arial"/>
              </a:rPr>
              <a:t>CONTENTS</a:t>
            </a:r>
            <a:endParaRPr sz="4400" b="1">
              <a:solidFill>
                <a:schemeClr val="lt1"/>
              </a:solidFill>
              <a:effectLst>
                <a:reflection blurRad="6350" stA="50000" endA="300" endPos="50000" dist="29997" dir="5400000" sy="-100000" algn="bl" rotWithShape="0"/>
              </a:effectLst>
              <a:latin typeface="Franklin Gothic Demi" pitchFamily="34" charset="0"/>
              <a:sym typeface="Arial"/>
            </a:endParaRPr>
          </a:p>
        </p:txBody>
      </p:sp>
      <p:grpSp>
        <p:nvGrpSpPr>
          <p:cNvPr id="26" name="Google Shape;211;p31"/>
          <p:cNvGrpSpPr/>
          <p:nvPr/>
        </p:nvGrpSpPr>
        <p:grpSpPr>
          <a:xfrm rot="-5400000" flipH="1">
            <a:off x="2458686" y="4082555"/>
            <a:ext cx="3634011" cy="1097280"/>
            <a:chOff x="8230329" y="5360525"/>
            <a:chExt cx="3634011" cy="1097280"/>
          </a:xfrm>
        </p:grpSpPr>
        <p:sp>
          <p:nvSpPr>
            <p:cNvPr id="27" name="Google Shape;212;p31"/>
            <p:cNvSpPr/>
            <p:nvPr/>
          </p:nvSpPr>
          <p:spPr>
            <a:xfrm flipH="1">
              <a:off x="11772900" y="5360525"/>
              <a:ext cx="91440" cy="109728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8" name="Google Shape;213;p31"/>
            <p:cNvSpPr/>
            <p:nvPr/>
          </p:nvSpPr>
          <p:spPr>
            <a:xfrm flipH="1">
              <a:off x="8230329" y="6366364"/>
              <a:ext cx="3634011" cy="9144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grpSp>
        <p:nvGrpSpPr>
          <p:cNvPr id="29" name="Google Shape;214;p31"/>
          <p:cNvGrpSpPr/>
          <p:nvPr/>
        </p:nvGrpSpPr>
        <p:grpSpPr>
          <a:xfrm rot="5400000" flipH="1">
            <a:off x="-701217" y="1737213"/>
            <a:ext cx="3643536" cy="1106806"/>
            <a:chOff x="8230329" y="5360525"/>
            <a:chExt cx="3643536" cy="1106806"/>
          </a:xfrm>
        </p:grpSpPr>
        <p:sp>
          <p:nvSpPr>
            <p:cNvPr id="30" name="Google Shape;215;p31"/>
            <p:cNvSpPr/>
            <p:nvPr/>
          </p:nvSpPr>
          <p:spPr>
            <a:xfrm flipH="1">
              <a:off x="11782425" y="5360525"/>
              <a:ext cx="91440" cy="109728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1" name="Google Shape;216;p31"/>
            <p:cNvSpPr/>
            <p:nvPr/>
          </p:nvSpPr>
          <p:spPr>
            <a:xfrm flipH="1">
              <a:off x="8230329" y="6375891"/>
              <a:ext cx="3634011" cy="9144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sp>
        <p:nvSpPr>
          <p:cNvPr id="32" name="Google Shape;217;p31"/>
          <p:cNvSpPr/>
          <p:nvPr/>
        </p:nvSpPr>
        <p:spPr>
          <a:xfrm>
            <a:off x="1673954" y="841570"/>
            <a:ext cx="436586" cy="436586"/>
          </a:xfrm>
          <a:prstGeom prst="diamond">
            <a:avLst/>
          </a:prstGeom>
          <a:noFill/>
          <a:ln w="254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3" name="Google Shape;218;p31"/>
          <p:cNvSpPr/>
          <p:nvPr/>
        </p:nvSpPr>
        <p:spPr>
          <a:xfrm>
            <a:off x="4275692" y="3165519"/>
            <a:ext cx="436586" cy="436586"/>
          </a:xfrm>
          <a:prstGeom prst="diamond">
            <a:avLst/>
          </a:prstGeom>
          <a:noFill/>
          <a:ln w="25400" cap="flat" cmpd="sng">
            <a:solidFill>
              <a:srgbClr val="25AA5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4" name="Google Shape;219;p31"/>
          <p:cNvSpPr/>
          <p:nvPr/>
        </p:nvSpPr>
        <p:spPr>
          <a:xfrm>
            <a:off x="2919541" y="5288665"/>
            <a:ext cx="432491" cy="432491"/>
          </a:xfrm>
          <a:prstGeom prst="diamond">
            <a:avLst/>
          </a:prstGeom>
          <a:noFill/>
          <a:ln w="254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5" name="Google Shape;220;p31"/>
          <p:cNvSpPr/>
          <p:nvPr/>
        </p:nvSpPr>
        <p:spPr>
          <a:xfrm>
            <a:off x="721718" y="3675799"/>
            <a:ext cx="436586" cy="436586"/>
          </a:xfrm>
          <a:prstGeom prst="diamond">
            <a:avLst/>
          </a:prstGeom>
          <a:noFill/>
          <a:ln w="25400" cap="flat" cmpd="sng">
            <a:solidFill>
              <a:schemeClr val="accent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nvGrpSpPr>
          <p:cNvPr id="36" name="Google Shape;221;p31"/>
          <p:cNvGrpSpPr/>
          <p:nvPr/>
        </p:nvGrpSpPr>
        <p:grpSpPr>
          <a:xfrm>
            <a:off x="2503016" y="231907"/>
            <a:ext cx="2620319" cy="525185"/>
            <a:chOff x="1612709" y="1258934"/>
            <a:chExt cx="2620319" cy="525185"/>
          </a:xfrm>
        </p:grpSpPr>
        <p:sp>
          <p:nvSpPr>
            <p:cNvPr id="37" name="Google Shape;222;p31"/>
            <p:cNvSpPr/>
            <p:nvPr/>
          </p:nvSpPr>
          <p:spPr>
            <a:xfrm>
              <a:off x="1933814" y="1259577"/>
              <a:ext cx="140381" cy="140381"/>
            </a:xfrm>
            <a:custGeom>
              <a:avLst/>
              <a:gdLst/>
              <a:ahLst/>
              <a:cxnLst/>
              <a:rect l="l" t="t" r="r" b="b"/>
              <a:pathLst>
                <a:path w="76200" h="76200" extrusionOk="0">
                  <a:moveTo>
                    <a:pt x="53340" y="11081"/>
                  </a:moveTo>
                  <a:lnTo>
                    <a:pt x="42863" y="22511"/>
                  </a:lnTo>
                  <a:lnTo>
                    <a:pt x="32385" y="11081"/>
                  </a:lnTo>
                  <a:cubicBezTo>
                    <a:pt x="26670" y="6318"/>
                    <a:pt x="17145" y="6318"/>
                    <a:pt x="11430" y="11081"/>
                  </a:cubicBezTo>
                  <a:cubicBezTo>
                    <a:pt x="5715" y="15843"/>
                    <a:pt x="5715" y="26321"/>
                    <a:pt x="11430" y="31083"/>
                  </a:cubicBezTo>
                  <a:lnTo>
                    <a:pt x="21908" y="41561"/>
                  </a:lnTo>
                  <a:lnTo>
                    <a:pt x="11430" y="52991"/>
                  </a:lnTo>
                  <a:cubicBezTo>
                    <a:pt x="5715" y="58706"/>
                    <a:pt x="5715" y="68231"/>
                    <a:pt x="11430" y="72993"/>
                  </a:cubicBezTo>
                  <a:cubicBezTo>
                    <a:pt x="17145" y="77756"/>
                    <a:pt x="26670" y="79661"/>
                    <a:pt x="32385" y="73946"/>
                  </a:cubicBezTo>
                  <a:lnTo>
                    <a:pt x="42863" y="63468"/>
                  </a:lnTo>
                  <a:lnTo>
                    <a:pt x="53340" y="73946"/>
                  </a:lnTo>
                  <a:cubicBezTo>
                    <a:pt x="59055" y="79661"/>
                    <a:pt x="68580" y="79661"/>
                    <a:pt x="74295" y="73946"/>
                  </a:cubicBezTo>
                  <a:cubicBezTo>
                    <a:pt x="80010" y="68231"/>
                    <a:pt x="80010" y="58706"/>
                    <a:pt x="74295" y="53943"/>
                  </a:cubicBezTo>
                  <a:lnTo>
                    <a:pt x="63818" y="42513"/>
                  </a:lnTo>
                  <a:lnTo>
                    <a:pt x="74295" y="32036"/>
                  </a:lnTo>
                  <a:cubicBezTo>
                    <a:pt x="80010" y="26321"/>
                    <a:pt x="80010" y="16796"/>
                    <a:pt x="74295" y="11081"/>
                  </a:cubicBezTo>
                  <a:cubicBezTo>
                    <a:pt x="68580" y="5366"/>
                    <a:pt x="59055" y="6318"/>
                    <a:pt x="53340" y="11081"/>
                  </a:cubicBezTo>
                  <a:close/>
                </a:path>
              </a:pathLst>
            </a:custGeom>
            <a:solidFill>
              <a:srgbClr val="FFFFFF">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8" name="Google Shape;223;p31"/>
            <p:cNvSpPr/>
            <p:nvPr/>
          </p:nvSpPr>
          <p:spPr>
            <a:xfrm>
              <a:off x="2265942" y="1258934"/>
              <a:ext cx="140381" cy="140381"/>
            </a:xfrm>
            <a:custGeom>
              <a:avLst/>
              <a:gdLst/>
              <a:ahLst/>
              <a:cxnLst/>
              <a:rect l="l" t="t" r="r" b="b"/>
              <a:pathLst>
                <a:path w="76200" h="76200" extrusionOk="0">
                  <a:moveTo>
                    <a:pt x="52388"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9" name="Google Shape;224;p31"/>
            <p:cNvSpPr/>
            <p:nvPr/>
          </p:nvSpPr>
          <p:spPr>
            <a:xfrm>
              <a:off x="2598070" y="1258934"/>
              <a:ext cx="140381" cy="140381"/>
            </a:xfrm>
            <a:custGeom>
              <a:avLst/>
              <a:gdLst/>
              <a:ahLst/>
              <a:cxnLst/>
              <a:rect l="l" t="t" r="r" b="b"/>
              <a:pathLst>
                <a:path w="76200" h="76200" extrusionOk="0">
                  <a:moveTo>
                    <a:pt x="52388" y="11430"/>
                  </a:moveTo>
                  <a:lnTo>
                    <a:pt x="41910" y="21908"/>
                  </a:lnTo>
                  <a:lnTo>
                    <a:pt x="31433" y="11430"/>
                  </a:lnTo>
                  <a:cubicBezTo>
                    <a:pt x="25717" y="5715"/>
                    <a:pt x="16192" y="5715"/>
                    <a:pt x="11430" y="11430"/>
                  </a:cubicBezTo>
                  <a:cubicBezTo>
                    <a:pt x="6667" y="17145"/>
                    <a:pt x="5715" y="26670"/>
                    <a:pt x="11430" y="31433"/>
                  </a:cubicBezTo>
                  <a:lnTo>
                    <a:pt x="21908" y="41910"/>
                  </a:lnTo>
                  <a:lnTo>
                    <a:pt x="11430" y="52388"/>
                  </a:lnTo>
                  <a:cubicBezTo>
                    <a:pt x="5715" y="58103"/>
                    <a:pt x="5715" y="67628"/>
                    <a:pt x="11430" y="72390"/>
                  </a:cubicBezTo>
                  <a:cubicBezTo>
                    <a:pt x="17145" y="77153"/>
                    <a:pt x="26670" y="78105"/>
                    <a:pt x="31433" y="72390"/>
                  </a:cubicBezTo>
                  <a:lnTo>
                    <a:pt x="41910" y="61913"/>
                  </a:lnTo>
                  <a:lnTo>
                    <a:pt x="52388" y="74295"/>
                  </a:lnTo>
                  <a:cubicBezTo>
                    <a:pt x="58103" y="80010"/>
                    <a:pt x="67628" y="80010"/>
                    <a:pt x="73342" y="74295"/>
                  </a:cubicBezTo>
                  <a:cubicBezTo>
                    <a:pt x="79058" y="68580"/>
                    <a:pt x="79058" y="59055"/>
                    <a:pt x="73342" y="54293"/>
                  </a:cubicBezTo>
                  <a:lnTo>
                    <a:pt x="62865" y="43815"/>
                  </a:lnTo>
                  <a:lnTo>
                    <a:pt x="73342" y="33338"/>
                  </a:lnTo>
                  <a:cubicBezTo>
                    <a:pt x="79058" y="27623"/>
                    <a:pt x="79058" y="18098"/>
                    <a:pt x="73342" y="13335"/>
                  </a:cubicBezTo>
                  <a:cubicBezTo>
                    <a:pt x="67628" y="6668"/>
                    <a:pt x="58103" y="6668"/>
                    <a:pt x="52388" y="11430"/>
                  </a:cubicBezTo>
                  <a:close/>
                </a:path>
              </a:pathLst>
            </a:custGeom>
            <a:solidFill>
              <a:srgbClr val="FFFFFF">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0" name="Google Shape;225;p31"/>
            <p:cNvSpPr/>
            <p:nvPr/>
          </p:nvSpPr>
          <p:spPr>
            <a:xfrm>
              <a:off x="2930198" y="1258934"/>
              <a:ext cx="140381" cy="140381"/>
            </a:xfrm>
            <a:custGeom>
              <a:avLst/>
              <a:gdLst/>
              <a:ahLst/>
              <a:cxnLst/>
              <a:rect l="l" t="t" r="r" b="b"/>
              <a:pathLst>
                <a:path w="76200" h="76200" extrusionOk="0">
                  <a:moveTo>
                    <a:pt x="52388" y="11430"/>
                  </a:moveTo>
                  <a:lnTo>
                    <a:pt x="41910" y="21908"/>
                  </a:lnTo>
                  <a:lnTo>
                    <a:pt x="31433" y="11430"/>
                  </a:lnTo>
                  <a:cubicBezTo>
                    <a:pt x="25718" y="5715"/>
                    <a:pt x="16193" y="5715"/>
                    <a:pt x="11430" y="11430"/>
                  </a:cubicBezTo>
                  <a:cubicBezTo>
                    <a:pt x="6668" y="17145"/>
                    <a:pt x="5715" y="26670"/>
                    <a:pt x="11430" y="31433"/>
                  </a:cubicBezTo>
                  <a:lnTo>
                    <a:pt x="21908" y="42863"/>
                  </a:lnTo>
                  <a:lnTo>
                    <a:pt x="11430" y="53340"/>
                  </a:lnTo>
                  <a:cubicBezTo>
                    <a:pt x="5715" y="59055"/>
                    <a:pt x="5715" y="68580"/>
                    <a:pt x="11430" y="73343"/>
                  </a:cubicBezTo>
                  <a:cubicBezTo>
                    <a:pt x="17145" y="78105"/>
                    <a:pt x="26670" y="79058"/>
                    <a:pt x="31433" y="73343"/>
                  </a:cubicBezTo>
                  <a:lnTo>
                    <a:pt x="41910" y="62865"/>
                  </a:lnTo>
                  <a:lnTo>
                    <a:pt x="52388" y="74295"/>
                  </a:lnTo>
                  <a:cubicBezTo>
                    <a:pt x="58102" y="80010"/>
                    <a:pt x="67627" y="80010"/>
                    <a:pt x="72390" y="74295"/>
                  </a:cubicBezTo>
                  <a:cubicBezTo>
                    <a:pt x="78105" y="68580"/>
                    <a:pt x="78105" y="59055"/>
                    <a:pt x="72390" y="54293"/>
                  </a:cubicBezTo>
                  <a:lnTo>
                    <a:pt x="61913" y="43815"/>
                  </a:lnTo>
                  <a:lnTo>
                    <a:pt x="72390" y="33338"/>
                  </a:lnTo>
                  <a:cubicBezTo>
                    <a:pt x="79058" y="26670"/>
                    <a:pt x="79058" y="17145"/>
                    <a:pt x="73343" y="11430"/>
                  </a:cubicBezTo>
                  <a:cubicBezTo>
                    <a:pt x="67627" y="6668"/>
                    <a:pt x="58102" y="6668"/>
                    <a:pt x="52388" y="11430"/>
                  </a:cubicBezTo>
                  <a:close/>
                </a:path>
              </a:pathLst>
            </a:custGeom>
            <a:solidFill>
              <a:srgbClr val="FFFFFF">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1" name="Google Shape;226;p31"/>
            <p:cNvSpPr/>
            <p:nvPr/>
          </p:nvSpPr>
          <p:spPr>
            <a:xfrm>
              <a:off x="3262326" y="1258934"/>
              <a:ext cx="140381" cy="140381"/>
            </a:xfrm>
            <a:custGeom>
              <a:avLst/>
              <a:gdLst/>
              <a:ahLst/>
              <a:cxnLst/>
              <a:rect l="l" t="t" r="r" b="b"/>
              <a:pathLst>
                <a:path w="76200" h="76200" extrusionOk="0">
                  <a:moveTo>
                    <a:pt x="52388" y="11430"/>
                  </a:moveTo>
                  <a:lnTo>
                    <a:pt x="41910" y="21908"/>
                  </a:lnTo>
                  <a:lnTo>
                    <a:pt x="31433" y="11430"/>
                  </a:lnTo>
                  <a:cubicBezTo>
                    <a:pt x="25717" y="5715"/>
                    <a:pt x="16192" y="5715"/>
                    <a:pt x="11430" y="11430"/>
                  </a:cubicBezTo>
                  <a:cubicBezTo>
                    <a:pt x="5715" y="17145"/>
                    <a:pt x="5715" y="26670"/>
                    <a:pt x="11430" y="31433"/>
                  </a:cubicBezTo>
                  <a:lnTo>
                    <a:pt x="21908" y="41910"/>
                  </a:lnTo>
                  <a:lnTo>
                    <a:pt x="11430" y="52388"/>
                  </a:lnTo>
                  <a:cubicBezTo>
                    <a:pt x="5715" y="58103"/>
                    <a:pt x="5715" y="67628"/>
                    <a:pt x="11430" y="72390"/>
                  </a:cubicBezTo>
                  <a:cubicBezTo>
                    <a:pt x="17145" y="78105"/>
                    <a:pt x="26670" y="78105"/>
                    <a:pt x="31433"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2" name="Google Shape;227;p31"/>
            <p:cNvSpPr/>
            <p:nvPr/>
          </p:nvSpPr>
          <p:spPr>
            <a:xfrm>
              <a:off x="3594454" y="1258934"/>
              <a:ext cx="140381" cy="140381"/>
            </a:xfrm>
            <a:custGeom>
              <a:avLst/>
              <a:gdLst/>
              <a:ahLst/>
              <a:cxnLst/>
              <a:rect l="l" t="t" r="r" b="b"/>
              <a:pathLst>
                <a:path w="76200" h="76200" extrusionOk="0">
                  <a:moveTo>
                    <a:pt x="52388" y="11430"/>
                  </a:moveTo>
                  <a:lnTo>
                    <a:pt x="41910" y="21908"/>
                  </a:lnTo>
                  <a:lnTo>
                    <a:pt x="31432" y="11430"/>
                  </a:lnTo>
                  <a:cubicBezTo>
                    <a:pt x="25717" y="5715"/>
                    <a:pt x="16192" y="5715"/>
                    <a:pt x="11430" y="11430"/>
                  </a:cubicBezTo>
                  <a:cubicBezTo>
                    <a:pt x="6667"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7150" y="6668"/>
                    <a:pt x="52388" y="11430"/>
                  </a:cubicBezTo>
                  <a:close/>
                </a:path>
              </a:pathLst>
            </a:custGeom>
            <a:solidFill>
              <a:srgbClr val="FFFFFF">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3" name="Google Shape;228;p31"/>
            <p:cNvSpPr/>
            <p:nvPr/>
          </p:nvSpPr>
          <p:spPr>
            <a:xfrm>
              <a:off x="3926582" y="1258934"/>
              <a:ext cx="140381" cy="140381"/>
            </a:xfrm>
            <a:custGeom>
              <a:avLst/>
              <a:gdLst/>
              <a:ahLst/>
              <a:cxnLst/>
              <a:rect l="l" t="t" r="r" b="b"/>
              <a:pathLst>
                <a:path w="76200" h="76200" extrusionOk="0">
                  <a:moveTo>
                    <a:pt x="52387"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7" y="72390"/>
                  </a:lnTo>
                  <a:cubicBezTo>
                    <a:pt x="58103" y="78105"/>
                    <a:pt x="67628" y="78105"/>
                    <a:pt x="72390" y="72390"/>
                  </a:cubicBezTo>
                  <a:cubicBezTo>
                    <a:pt x="78105" y="66675"/>
                    <a:pt x="78105" y="57150"/>
                    <a:pt x="72390" y="52388"/>
                  </a:cubicBezTo>
                  <a:lnTo>
                    <a:pt x="61912" y="41910"/>
                  </a:lnTo>
                  <a:lnTo>
                    <a:pt x="72390" y="31433"/>
                  </a:lnTo>
                  <a:cubicBezTo>
                    <a:pt x="78105" y="25718"/>
                    <a:pt x="78105" y="16193"/>
                    <a:pt x="72390" y="11430"/>
                  </a:cubicBezTo>
                  <a:cubicBezTo>
                    <a:pt x="66675" y="6668"/>
                    <a:pt x="58103" y="6668"/>
                    <a:pt x="52387" y="11430"/>
                  </a:cubicBezTo>
                  <a:close/>
                </a:path>
              </a:pathLst>
            </a:custGeom>
            <a:solidFill>
              <a:srgbClr val="FFFFFF">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4" name="Google Shape;229;p31"/>
            <p:cNvSpPr/>
            <p:nvPr/>
          </p:nvSpPr>
          <p:spPr>
            <a:xfrm>
              <a:off x="2099878" y="1451657"/>
              <a:ext cx="140381" cy="140381"/>
            </a:xfrm>
            <a:custGeom>
              <a:avLst/>
              <a:gdLst/>
              <a:ahLst/>
              <a:cxnLst/>
              <a:rect l="l" t="t" r="r" b="b"/>
              <a:pathLst>
                <a:path w="76200" h="76200" extrusionOk="0">
                  <a:moveTo>
                    <a:pt x="53340" y="11081"/>
                  </a:moveTo>
                  <a:lnTo>
                    <a:pt x="42863" y="22511"/>
                  </a:lnTo>
                  <a:lnTo>
                    <a:pt x="32385" y="11081"/>
                  </a:lnTo>
                  <a:cubicBezTo>
                    <a:pt x="26670" y="6318"/>
                    <a:pt x="17145" y="6318"/>
                    <a:pt x="11430" y="11081"/>
                  </a:cubicBezTo>
                  <a:cubicBezTo>
                    <a:pt x="5715" y="15843"/>
                    <a:pt x="5715" y="26321"/>
                    <a:pt x="11430" y="31083"/>
                  </a:cubicBezTo>
                  <a:lnTo>
                    <a:pt x="21908" y="41561"/>
                  </a:lnTo>
                  <a:lnTo>
                    <a:pt x="11430" y="52991"/>
                  </a:lnTo>
                  <a:cubicBezTo>
                    <a:pt x="5715" y="58706"/>
                    <a:pt x="5715" y="68231"/>
                    <a:pt x="11430" y="72993"/>
                  </a:cubicBezTo>
                  <a:cubicBezTo>
                    <a:pt x="17145" y="77756"/>
                    <a:pt x="26670" y="79661"/>
                    <a:pt x="32385" y="73946"/>
                  </a:cubicBezTo>
                  <a:lnTo>
                    <a:pt x="42863" y="63468"/>
                  </a:lnTo>
                  <a:lnTo>
                    <a:pt x="53340" y="73946"/>
                  </a:lnTo>
                  <a:cubicBezTo>
                    <a:pt x="59055" y="79661"/>
                    <a:pt x="68580" y="79661"/>
                    <a:pt x="74295" y="73946"/>
                  </a:cubicBezTo>
                  <a:cubicBezTo>
                    <a:pt x="80010" y="68231"/>
                    <a:pt x="80010" y="58706"/>
                    <a:pt x="74295" y="53943"/>
                  </a:cubicBezTo>
                  <a:lnTo>
                    <a:pt x="63818" y="42513"/>
                  </a:lnTo>
                  <a:lnTo>
                    <a:pt x="74295" y="32036"/>
                  </a:lnTo>
                  <a:cubicBezTo>
                    <a:pt x="80010" y="26321"/>
                    <a:pt x="80010" y="16796"/>
                    <a:pt x="74295" y="11081"/>
                  </a:cubicBezTo>
                  <a:cubicBezTo>
                    <a:pt x="68580" y="5366"/>
                    <a:pt x="59055" y="6318"/>
                    <a:pt x="53340" y="11081"/>
                  </a:cubicBezTo>
                  <a:close/>
                </a:path>
              </a:pathLst>
            </a:custGeom>
            <a:solidFill>
              <a:srgbClr val="FFFFFF">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5" name="Google Shape;230;p31"/>
            <p:cNvSpPr/>
            <p:nvPr/>
          </p:nvSpPr>
          <p:spPr>
            <a:xfrm>
              <a:off x="2432006" y="1451014"/>
              <a:ext cx="140381" cy="140381"/>
            </a:xfrm>
            <a:custGeom>
              <a:avLst/>
              <a:gdLst/>
              <a:ahLst/>
              <a:cxnLst/>
              <a:rect l="l" t="t" r="r" b="b"/>
              <a:pathLst>
                <a:path w="76200" h="76200" extrusionOk="0">
                  <a:moveTo>
                    <a:pt x="52388"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6" name="Google Shape;231;p31"/>
            <p:cNvSpPr/>
            <p:nvPr/>
          </p:nvSpPr>
          <p:spPr>
            <a:xfrm>
              <a:off x="2764134" y="1451014"/>
              <a:ext cx="140381" cy="140381"/>
            </a:xfrm>
            <a:custGeom>
              <a:avLst/>
              <a:gdLst/>
              <a:ahLst/>
              <a:cxnLst/>
              <a:rect l="l" t="t" r="r" b="b"/>
              <a:pathLst>
                <a:path w="76200" h="76200" extrusionOk="0">
                  <a:moveTo>
                    <a:pt x="52388" y="11430"/>
                  </a:moveTo>
                  <a:lnTo>
                    <a:pt x="41910" y="21908"/>
                  </a:lnTo>
                  <a:lnTo>
                    <a:pt x="31433" y="11430"/>
                  </a:lnTo>
                  <a:cubicBezTo>
                    <a:pt x="25717" y="5715"/>
                    <a:pt x="16192" y="5715"/>
                    <a:pt x="11430" y="11430"/>
                  </a:cubicBezTo>
                  <a:cubicBezTo>
                    <a:pt x="6667" y="17145"/>
                    <a:pt x="5715" y="26670"/>
                    <a:pt x="11430" y="31433"/>
                  </a:cubicBezTo>
                  <a:lnTo>
                    <a:pt x="21908" y="41910"/>
                  </a:lnTo>
                  <a:lnTo>
                    <a:pt x="11430" y="52388"/>
                  </a:lnTo>
                  <a:cubicBezTo>
                    <a:pt x="5715" y="58103"/>
                    <a:pt x="5715" y="67628"/>
                    <a:pt x="11430" y="72390"/>
                  </a:cubicBezTo>
                  <a:cubicBezTo>
                    <a:pt x="17145" y="77153"/>
                    <a:pt x="26670" y="78105"/>
                    <a:pt x="31433" y="72390"/>
                  </a:cubicBezTo>
                  <a:lnTo>
                    <a:pt x="41910" y="61913"/>
                  </a:lnTo>
                  <a:lnTo>
                    <a:pt x="52388" y="74295"/>
                  </a:lnTo>
                  <a:cubicBezTo>
                    <a:pt x="58103" y="80010"/>
                    <a:pt x="67628" y="80010"/>
                    <a:pt x="73342" y="74295"/>
                  </a:cubicBezTo>
                  <a:cubicBezTo>
                    <a:pt x="79058" y="68580"/>
                    <a:pt x="79058" y="59055"/>
                    <a:pt x="73342" y="54293"/>
                  </a:cubicBezTo>
                  <a:lnTo>
                    <a:pt x="62865" y="43815"/>
                  </a:lnTo>
                  <a:lnTo>
                    <a:pt x="73342" y="33338"/>
                  </a:lnTo>
                  <a:cubicBezTo>
                    <a:pt x="79058" y="27623"/>
                    <a:pt x="79058" y="18098"/>
                    <a:pt x="73342" y="13335"/>
                  </a:cubicBezTo>
                  <a:cubicBezTo>
                    <a:pt x="67628" y="6668"/>
                    <a:pt x="58103" y="6668"/>
                    <a:pt x="52388" y="11430"/>
                  </a:cubicBezTo>
                  <a:close/>
                </a:path>
              </a:pathLst>
            </a:custGeom>
            <a:solidFill>
              <a:srgbClr val="FFFFFF">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7" name="Google Shape;232;p31"/>
            <p:cNvSpPr/>
            <p:nvPr/>
          </p:nvSpPr>
          <p:spPr>
            <a:xfrm>
              <a:off x="3096262" y="1451014"/>
              <a:ext cx="140381" cy="140381"/>
            </a:xfrm>
            <a:custGeom>
              <a:avLst/>
              <a:gdLst/>
              <a:ahLst/>
              <a:cxnLst/>
              <a:rect l="l" t="t" r="r" b="b"/>
              <a:pathLst>
                <a:path w="76200" h="76200" extrusionOk="0">
                  <a:moveTo>
                    <a:pt x="52388" y="11430"/>
                  </a:moveTo>
                  <a:lnTo>
                    <a:pt x="41910" y="21908"/>
                  </a:lnTo>
                  <a:lnTo>
                    <a:pt x="31433" y="11430"/>
                  </a:lnTo>
                  <a:cubicBezTo>
                    <a:pt x="25718" y="5715"/>
                    <a:pt x="16193" y="5715"/>
                    <a:pt x="11430" y="11430"/>
                  </a:cubicBezTo>
                  <a:cubicBezTo>
                    <a:pt x="6668" y="17145"/>
                    <a:pt x="5715" y="26670"/>
                    <a:pt x="11430" y="31433"/>
                  </a:cubicBezTo>
                  <a:lnTo>
                    <a:pt x="21908" y="42863"/>
                  </a:lnTo>
                  <a:lnTo>
                    <a:pt x="11430" y="53340"/>
                  </a:lnTo>
                  <a:cubicBezTo>
                    <a:pt x="5715" y="59055"/>
                    <a:pt x="5715" y="68580"/>
                    <a:pt x="11430" y="73343"/>
                  </a:cubicBezTo>
                  <a:cubicBezTo>
                    <a:pt x="17145" y="78105"/>
                    <a:pt x="26670" y="79058"/>
                    <a:pt x="31433" y="73343"/>
                  </a:cubicBezTo>
                  <a:lnTo>
                    <a:pt x="41910" y="62865"/>
                  </a:lnTo>
                  <a:lnTo>
                    <a:pt x="52388" y="74295"/>
                  </a:lnTo>
                  <a:cubicBezTo>
                    <a:pt x="58102" y="80010"/>
                    <a:pt x="67627" y="80010"/>
                    <a:pt x="72390" y="74295"/>
                  </a:cubicBezTo>
                  <a:cubicBezTo>
                    <a:pt x="78105" y="68580"/>
                    <a:pt x="78105" y="59055"/>
                    <a:pt x="72390" y="54293"/>
                  </a:cubicBezTo>
                  <a:lnTo>
                    <a:pt x="61913" y="43815"/>
                  </a:lnTo>
                  <a:lnTo>
                    <a:pt x="72390" y="33338"/>
                  </a:lnTo>
                  <a:cubicBezTo>
                    <a:pt x="79058" y="26670"/>
                    <a:pt x="79058" y="17145"/>
                    <a:pt x="73343" y="11430"/>
                  </a:cubicBezTo>
                  <a:cubicBezTo>
                    <a:pt x="67627" y="6668"/>
                    <a:pt x="58102" y="6668"/>
                    <a:pt x="52388" y="11430"/>
                  </a:cubicBezTo>
                  <a:close/>
                </a:path>
              </a:pathLst>
            </a:custGeom>
            <a:solidFill>
              <a:srgbClr val="FFFFFF">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8" name="Google Shape;233;p31"/>
            <p:cNvSpPr/>
            <p:nvPr/>
          </p:nvSpPr>
          <p:spPr>
            <a:xfrm>
              <a:off x="3428390" y="1451014"/>
              <a:ext cx="140381" cy="140381"/>
            </a:xfrm>
            <a:custGeom>
              <a:avLst/>
              <a:gdLst/>
              <a:ahLst/>
              <a:cxnLst/>
              <a:rect l="l" t="t" r="r" b="b"/>
              <a:pathLst>
                <a:path w="76200" h="76200" extrusionOk="0">
                  <a:moveTo>
                    <a:pt x="52388" y="11430"/>
                  </a:moveTo>
                  <a:lnTo>
                    <a:pt x="41910" y="21908"/>
                  </a:lnTo>
                  <a:lnTo>
                    <a:pt x="31433" y="11430"/>
                  </a:lnTo>
                  <a:cubicBezTo>
                    <a:pt x="25717" y="5715"/>
                    <a:pt x="16192" y="5715"/>
                    <a:pt x="11430" y="11430"/>
                  </a:cubicBezTo>
                  <a:cubicBezTo>
                    <a:pt x="5715" y="17145"/>
                    <a:pt x="5715" y="26670"/>
                    <a:pt x="11430" y="31433"/>
                  </a:cubicBezTo>
                  <a:lnTo>
                    <a:pt x="21908" y="41910"/>
                  </a:lnTo>
                  <a:lnTo>
                    <a:pt x="11430" y="52388"/>
                  </a:lnTo>
                  <a:cubicBezTo>
                    <a:pt x="5715" y="58103"/>
                    <a:pt x="5715" y="67628"/>
                    <a:pt x="11430" y="72390"/>
                  </a:cubicBezTo>
                  <a:cubicBezTo>
                    <a:pt x="17145" y="78105"/>
                    <a:pt x="26670" y="78105"/>
                    <a:pt x="31433"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9" name="Google Shape;234;p31"/>
            <p:cNvSpPr/>
            <p:nvPr/>
          </p:nvSpPr>
          <p:spPr>
            <a:xfrm>
              <a:off x="3760518" y="1451014"/>
              <a:ext cx="140381" cy="140381"/>
            </a:xfrm>
            <a:custGeom>
              <a:avLst/>
              <a:gdLst/>
              <a:ahLst/>
              <a:cxnLst/>
              <a:rect l="l" t="t" r="r" b="b"/>
              <a:pathLst>
                <a:path w="76200" h="76200" extrusionOk="0">
                  <a:moveTo>
                    <a:pt x="52388" y="11430"/>
                  </a:moveTo>
                  <a:lnTo>
                    <a:pt x="41910" y="21908"/>
                  </a:lnTo>
                  <a:lnTo>
                    <a:pt x="31432" y="11430"/>
                  </a:lnTo>
                  <a:cubicBezTo>
                    <a:pt x="25717" y="5715"/>
                    <a:pt x="16192" y="5715"/>
                    <a:pt x="11430" y="11430"/>
                  </a:cubicBezTo>
                  <a:cubicBezTo>
                    <a:pt x="6667"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7150" y="6668"/>
                    <a:pt x="52388" y="11430"/>
                  </a:cubicBezTo>
                  <a:close/>
                </a:path>
              </a:pathLst>
            </a:custGeom>
            <a:solidFill>
              <a:srgbClr val="FFFFFF">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0" name="Google Shape;235;p31"/>
            <p:cNvSpPr/>
            <p:nvPr/>
          </p:nvSpPr>
          <p:spPr>
            <a:xfrm>
              <a:off x="4092647" y="1451014"/>
              <a:ext cx="140381" cy="140381"/>
            </a:xfrm>
            <a:custGeom>
              <a:avLst/>
              <a:gdLst/>
              <a:ahLst/>
              <a:cxnLst/>
              <a:rect l="l" t="t" r="r" b="b"/>
              <a:pathLst>
                <a:path w="76200" h="76200" extrusionOk="0">
                  <a:moveTo>
                    <a:pt x="52387"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7" y="72390"/>
                  </a:lnTo>
                  <a:cubicBezTo>
                    <a:pt x="58103" y="78105"/>
                    <a:pt x="67628" y="78105"/>
                    <a:pt x="72390" y="72390"/>
                  </a:cubicBezTo>
                  <a:cubicBezTo>
                    <a:pt x="78105" y="66675"/>
                    <a:pt x="78105" y="57150"/>
                    <a:pt x="72390" y="52388"/>
                  </a:cubicBezTo>
                  <a:lnTo>
                    <a:pt x="61912" y="41910"/>
                  </a:lnTo>
                  <a:lnTo>
                    <a:pt x="72390" y="31433"/>
                  </a:lnTo>
                  <a:cubicBezTo>
                    <a:pt x="78105" y="25718"/>
                    <a:pt x="78105" y="16193"/>
                    <a:pt x="72390" y="11430"/>
                  </a:cubicBezTo>
                  <a:cubicBezTo>
                    <a:pt x="66675" y="6668"/>
                    <a:pt x="58103" y="6668"/>
                    <a:pt x="52387" y="11430"/>
                  </a:cubicBezTo>
                  <a:close/>
                </a:path>
              </a:pathLst>
            </a:custGeom>
            <a:solidFill>
              <a:srgbClr val="FFFFFF">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1" name="Google Shape;236;p31"/>
            <p:cNvSpPr/>
            <p:nvPr/>
          </p:nvSpPr>
          <p:spPr>
            <a:xfrm>
              <a:off x="1612709" y="1643738"/>
              <a:ext cx="140381" cy="140381"/>
            </a:xfrm>
            <a:custGeom>
              <a:avLst/>
              <a:gdLst/>
              <a:ahLst/>
              <a:cxnLst/>
              <a:rect l="l" t="t" r="r" b="b"/>
              <a:pathLst>
                <a:path w="76200" h="76200" extrusionOk="0">
                  <a:moveTo>
                    <a:pt x="53340" y="11081"/>
                  </a:moveTo>
                  <a:lnTo>
                    <a:pt x="42863" y="22511"/>
                  </a:lnTo>
                  <a:lnTo>
                    <a:pt x="32385" y="11081"/>
                  </a:lnTo>
                  <a:cubicBezTo>
                    <a:pt x="26670" y="6318"/>
                    <a:pt x="17145" y="6318"/>
                    <a:pt x="11430" y="11081"/>
                  </a:cubicBezTo>
                  <a:cubicBezTo>
                    <a:pt x="5715" y="15843"/>
                    <a:pt x="5715" y="26321"/>
                    <a:pt x="11430" y="31083"/>
                  </a:cubicBezTo>
                  <a:lnTo>
                    <a:pt x="21908" y="41561"/>
                  </a:lnTo>
                  <a:lnTo>
                    <a:pt x="11430" y="52991"/>
                  </a:lnTo>
                  <a:cubicBezTo>
                    <a:pt x="5715" y="58706"/>
                    <a:pt x="5715" y="68231"/>
                    <a:pt x="11430" y="72993"/>
                  </a:cubicBezTo>
                  <a:cubicBezTo>
                    <a:pt x="17145" y="77756"/>
                    <a:pt x="26670" y="79661"/>
                    <a:pt x="32385" y="73946"/>
                  </a:cubicBezTo>
                  <a:lnTo>
                    <a:pt x="42863" y="63468"/>
                  </a:lnTo>
                  <a:lnTo>
                    <a:pt x="53340" y="73946"/>
                  </a:lnTo>
                  <a:cubicBezTo>
                    <a:pt x="59055" y="79661"/>
                    <a:pt x="68580" y="79661"/>
                    <a:pt x="74295" y="73946"/>
                  </a:cubicBezTo>
                  <a:cubicBezTo>
                    <a:pt x="80010" y="68231"/>
                    <a:pt x="80010" y="58706"/>
                    <a:pt x="74295" y="53943"/>
                  </a:cubicBezTo>
                  <a:lnTo>
                    <a:pt x="63818" y="42513"/>
                  </a:lnTo>
                  <a:lnTo>
                    <a:pt x="74295" y="32036"/>
                  </a:lnTo>
                  <a:cubicBezTo>
                    <a:pt x="80010" y="26321"/>
                    <a:pt x="80010" y="16796"/>
                    <a:pt x="74295" y="11081"/>
                  </a:cubicBezTo>
                  <a:cubicBezTo>
                    <a:pt x="68580" y="5366"/>
                    <a:pt x="59055" y="6318"/>
                    <a:pt x="53340" y="11081"/>
                  </a:cubicBezTo>
                  <a:close/>
                </a:path>
              </a:pathLst>
            </a:custGeom>
            <a:solidFill>
              <a:srgbClr val="FFFFFF">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2" name="Google Shape;237;p31"/>
            <p:cNvSpPr/>
            <p:nvPr/>
          </p:nvSpPr>
          <p:spPr>
            <a:xfrm>
              <a:off x="1933814" y="1643095"/>
              <a:ext cx="140381" cy="140381"/>
            </a:xfrm>
            <a:custGeom>
              <a:avLst/>
              <a:gdLst/>
              <a:ahLst/>
              <a:cxnLst/>
              <a:rect l="l" t="t" r="r" b="b"/>
              <a:pathLst>
                <a:path w="76200" h="76200" extrusionOk="0">
                  <a:moveTo>
                    <a:pt x="52388"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3" name="Google Shape;238;p31"/>
            <p:cNvSpPr/>
            <p:nvPr/>
          </p:nvSpPr>
          <p:spPr>
            <a:xfrm>
              <a:off x="2265942" y="1643095"/>
              <a:ext cx="140381" cy="140381"/>
            </a:xfrm>
            <a:custGeom>
              <a:avLst/>
              <a:gdLst/>
              <a:ahLst/>
              <a:cxnLst/>
              <a:rect l="l" t="t" r="r" b="b"/>
              <a:pathLst>
                <a:path w="76200" h="76200" extrusionOk="0">
                  <a:moveTo>
                    <a:pt x="52388" y="11430"/>
                  </a:moveTo>
                  <a:lnTo>
                    <a:pt x="41910" y="21908"/>
                  </a:lnTo>
                  <a:lnTo>
                    <a:pt x="31433" y="11430"/>
                  </a:lnTo>
                  <a:cubicBezTo>
                    <a:pt x="25717" y="5715"/>
                    <a:pt x="16192" y="5715"/>
                    <a:pt x="11430" y="11430"/>
                  </a:cubicBezTo>
                  <a:cubicBezTo>
                    <a:pt x="6667" y="17145"/>
                    <a:pt x="5715" y="26670"/>
                    <a:pt x="11430" y="31433"/>
                  </a:cubicBezTo>
                  <a:lnTo>
                    <a:pt x="21908" y="41910"/>
                  </a:lnTo>
                  <a:lnTo>
                    <a:pt x="11430" y="52388"/>
                  </a:lnTo>
                  <a:cubicBezTo>
                    <a:pt x="5715" y="58103"/>
                    <a:pt x="5715" y="67628"/>
                    <a:pt x="11430" y="72390"/>
                  </a:cubicBezTo>
                  <a:cubicBezTo>
                    <a:pt x="17145" y="77153"/>
                    <a:pt x="26670" y="78105"/>
                    <a:pt x="31433" y="72390"/>
                  </a:cubicBezTo>
                  <a:lnTo>
                    <a:pt x="41910" y="61913"/>
                  </a:lnTo>
                  <a:lnTo>
                    <a:pt x="52388" y="74295"/>
                  </a:lnTo>
                  <a:cubicBezTo>
                    <a:pt x="58103" y="80010"/>
                    <a:pt x="67628" y="80010"/>
                    <a:pt x="73342" y="74295"/>
                  </a:cubicBezTo>
                  <a:cubicBezTo>
                    <a:pt x="79058" y="68580"/>
                    <a:pt x="79058" y="59055"/>
                    <a:pt x="73342" y="54293"/>
                  </a:cubicBezTo>
                  <a:lnTo>
                    <a:pt x="62865" y="43815"/>
                  </a:lnTo>
                  <a:lnTo>
                    <a:pt x="73342" y="33338"/>
                  </a:lnTo>
                  <a:cubicBezTo>
                    <a:pt x="79058" y="27623"/>
                    <a:pt x="79058" y="18098"/>
                    <a:pt x="73342" y="13335"/>
                  </a:cubicBezTo>
                  <a:cubicBezTo>
                    <a:pt x="67628" y="6668"/>
                    <a:pt x="58103" y="6668"/>
                    <a:pt x="52388" y="11430"/>
                  </a:cubicBezTo>
                  <a:close/>
                </a:path>
              </a:pathLst>
            </a:custGeom>
            <a:solidFill>
              <a:srgbClr val="FFFFFF">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4" name="Google Shape;239;p31"/>
            <p:cNvSpPr/>
            <p:nvPr/>
          </p:nvSpPr>
          <p:spPr>
            <a:xfrm>
              <a:off x="2598070" y="1643095"/>
              <a:ext cx="140381" cy="140381"/>
            </a:xfrm>
            <a:custGeom>
              <a:avLst/>
              <a:gdLst/>
              <a:ahLst/>
              <a:cxnLst/>
              <a:rect l="l" t="t" r="r" b="b"/>
              <a:pathLst>
                <a:path w="76200" h="76200" extrusionOk="0">
                  <a:moveTo>
                    <a:pt x="52388" y="11430"/>
                  </a:moveTo>
                  <a:lnTo>
                    <a:pt x="41910" y="21908"/>
                  </a:lnTo>
                  <a:lnTo>
                    <a:pt x="31433" y="11430"/>
                  </a:lnTo>
                  <a:cubicBezTo>
                    <a:pt x="25718" y="5715"/>
                    <a:pt x="16193" y="5715"/>
                    <a:pt x="11430" y="11430"/>
                  </a:cubicBezTo>
                  <a:cubicBezTo>
                    <a:pt x="6668" y="17145"/>
                    <a:pt x="5715" y="26670"/>
                    <a:pt x="11430" y="31433"/>
                  </a:cubicBezTo>
                  <a:lnTo>
                    <a:pt x="21908" y="42863"/>
                  </a:lnTo>
                  <a:lnTo>
                    <a:pt x="11430" y="53340"/>
                  </a:lnTo>
                  <a:cubicBezTo>
                    <a:pt x="5715" y="59055"/>
                    <a:pt x="5715" y="68580"/>
                    <a:pt x="11430" y="73343"/>
                  </a:cubicBezTo>
                  <a:cubicBezTo>
                    <a:pt x="17145" y="78105"/>
                    <a:pt x="26670" y="79058"/>
                    <a:pt x="31433" y="73343"/>
                  </a:cubicBezTo>
                  <a:lnTo>
                    <a:pt x="41910" y="62865"/>
                  </a:lnTo>
                  <a:lnTo>
                    <a:pt x="52388" y="74295"/>
                  </a:lnTo>
                  <a:cubicBezTo>
                    <a:pt x="58102" y="80010"/>
                    <a:pt x="67627" y="80010"/>
                    <a:pt x="72390" y="74295"/>
                  </a:cubicBezTo>
                  <a:cubicBezTo>
                    <a:pt x="78105" y="68580"/>
                    <a:pt x="78105" y="59055"/>
                    <a:pt x="72390" y="54293"/>
                  </a:cubicBezTo>
                  <a:lnTo>
                    <a:pt x="61913" y="43815"/>
                  </a:lnTo>
                  <a:lnTo>
                    <a:pt x="72390" y="33338"/>
                  </a:lnTo>
                  <a:cubicBezTo>
                    <a:pt x="79058" y="26670"/>
                    <a:pt x="79058" y="17145"/>
                    <a:pt x="73343" y="11430"/>
                  </a:cubicBezTo>
                  <a:cubicBezTo>
                    <a:pt x="67627" y="6668"/>
                    <a:pt x="58102" y="6668"/>
                    <a:pt x="52388" y="11430"/>
                  </a:cubicBezTo>
                  <a:close/>
                </a:path>
              </a:pathLst>
            </a:custGeom>
            <a:solidFill>
              <a:srgbClr val="FFFFFF">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5" name="Google Shape;240;p31"/>
            <p:cNvSpPr/>
            <p:nvPr/>
          </p:nvSpPr>
          <p:spPr>
            <a:xfrm>
              <a:off x="2930198" y="1643095"/>
              <a:ext cx="140381" cy="140381"/>
            </a:xfrm>
            <a:custGeom>
              <a:avLst/>
              <a:gdLst/>
              <a:ahLst/>
              <a:cxnLst/>
              <a:rect l="l" t="t" r="r" b="b"/>
              <a:pathLst>
                <a:path w="76200" h="76200" extrusionOk="0">
                  <a:moveTo>
                    <a:pt x="52388" y="11430"/>
                  </a:moveTo>
                  <a:lnTo>
                    <a:pt x="41910" y="21908"/>
                  </a:lnTo>
                  <a:lnTo>
                    <a:pt x="31433" y="11430"/>
                  </a:lnTo>
                  <a:cubicBezTo>
                    <a:pt x="25717" y="5715"/>
                    <a:pt x="16192" y="5715"/>
                    <a:pt x="11430" y="11430"/>
                  </a:cubicBezTo>
                  <a:cubicBezTo>
                    <a:pt x="5715" y="17145"/>
                    <a:pt x="5715" y="26670"/>
                    <a:pt x="11430" y="31433"/>
                  </a:cubicBezTo>
                  <a:lnTo>
                    <a:pt x="21908" y="41910"/>
                  </a:lnTo>
                  <a:lnTo>
                    <a:pt x="11430" y="52388"/>
                  </a:lnTo>
                  <a:cubicBezTo>
                    <a:pt x="5715" y="58103"/>
                    <a:pt x="5715" y="67628"/>
                    <a:pt x="11430" y="72390"/>
                  </a:cubicBezTo>
                  <a:cubicBezTo>
                    <a:pt x="17145" y="78105"/>
                    <a:pt x="26670" y="78105"/>
                    <a:pt x="31433"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6" name="Google Shape;241;p31"/>
            <p:cNvSpPr/>
            <p:nvPr/>
          </p:nvSpPr>
          <p:spPr>
            <a:xfrm>
              <a:off x="3262326" y="1643095"/>
              <a:ext cx="140381" cy="140381"/>
            </a:xfrm>
            <a:custGeom>
              <a:avLst/>
              <a:gdLst/>
              <a:ahLst/>
              <a:cxnLst/>
              <a:rect l="l" t="t" r="r" b="b"/>
              <a:pathLst>
                <a:path w="76200" h="76200" extrusionOk="0">
                  <a:moveTo>
                    <a:pt x="52388" y="11430"/>
                  </a:moveTo>
                  <a:lnTo>
                    <a:pt x="41910" y="21908"/>
                  </a:lnTo>
                  <a:lnTo>
                    <a:pt x="31432" y="11430"/>
                  </a:lnTo>
                  <a:cubicBezTo>
                    <a:pt x="25717" y="5715"/>
                    <a:pt x="16192" y="5715"/>
                    <a:pt x="11430" y="11430"/>
                  </a:cubicBezTo>
                  <a:cubicBezTo>
                    <a:pt x="6667"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7150" y="6668"/>
                    <a:pt x="52388" y="11430"/>
                  </a:cubicBezTo>
                  <a:close/>
                </a:path>
              </a:pathLst>
            </a:custGeom>
            <a:solidFill>
              <a:srgbClr val="FFFFFF">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7" name="Google Shape;242;p31"/>
            <p:cNvSpPr/>
            <p:nvPr/>
          </p:nvSpPr>
          <p:spPr>
            <a:xfrm>
              <a:off x="3594454" y="1643095"/>
              <a:ext cx="140381" cy="140381"/>
            </a:xfrm>
            <a:custGeom>
              <a:avLst/>
              <a:gdLst/>
              <a:ahLst/>
              <a:cxnLst/>
              <a:rect l="l" t="t" r="r" b="b"/>
              <a:pathLst>
                <a:path w="76200" h="76200" extrusionOk="0">
                  <a:moveTo>
                    <a:pt x="52387"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7" y="72390"/>
                  </a:lnTo>
                  <a:cubicBezTo>
                    <a:pt x="58103" y="78105"/>
                    <a:pt x="67628" y="78105"/>
                    <a:pt x="72390" y="72390"/>
                  </a:cubicBezTo>
                  <a:cubicBezTo>
                    <a:pt x="78105" y="66675"/>
                    <a:pt x="78105" y="57150"/>
                    <a:pt x="72390" y="52388"/>
                  </a:cubicBezTo>
                  <a:lnTo>
                    <a:pt x="61912" y="41910"/>
                  </a:lnTo>
                  <a:lnTo>
                    <a:pt x="72390" y="31433"/>
                  </a:lnTo>
                  <a:cubicBezTo>
                    <a:pt x="78105" y="25718"/>
                    <a:pt x="78105" y="16193"/>
                    <a:pt x="72390" y="11430"/>
                  </a:cubicBezTo>
                  <a:cubicBezTo>
                    <a:pt x="66675" y="6668"/>
                    <a:pt x="58103" y="6668"/>
                    <a:pt x="52387" y="11430"/>
                  </a:cubicBezTo>
                  <a:close/>
                </a:path>
              </a:pathLst>
            </a:custGeom>
            <a:solidFill>
              <a:srgbClr val="FFFFFF">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sp>
        <p:nvSpPr>
          <p:cNvPr id="58" name="Google Shape;270;p31"/>
          <p:cNvSpPr/>
          <p:nvPr/>
        </p:nvSpPr>
        <p:spPr>
          <a:xfrm>
            <a:off x="5307361" y="4691582"/>
            <a:ext cx="436586" cy="436586"/>
          </a:xfrm>
          <a:prstGeom prst="diamond">
            <a:avLst/>
          </a:prstGeom>
          <a:noFill/>
          <a:ln w="25400"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59" name="Diamond 58">
            <a:extLst>
              <a:ext uri="{FF2B5EF4-FFF2-40B4-BE49-F238E27FC236}">
                <a16:creationId xmlns="" xmlns:a16="http://schemas.microsoft.com/office/drawing/2014/main" id="{054C6852-9435-4614-9AEA-A0630E3781E5}"/>
              </a:ext>
            </a:extLst>
          </p:cNvPr>
          <p:cNvSpPr/>
          <p:nvPr/>
        </p:nvSpPr>
        <p:spPr>
          <a:xfrm>
            <a:off x="5307361" y="4691582"/>
            <a:ext cx="436586" cy="436586"/>
          </a:xfrm>
          <a:prstGeom prst="diamond">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500" fill="hold"/>
                                        <p:tgtEl>
                                          <p:spTgt spid="13"/>
                                        </p:tgtEl>
                                        <p:attrNameLst>
                                          <p:attrName>ppt_x</p:attrName>
                                        </p:attrNameLst>
                                      </p:cBhvr>
                                      <p:tavLst>
                                        <p:tav tm="0">
                                          <p:val>
                                            <p:strVal val="#ppt_x"/>
                                          </p:val>
                                        </p:tav>
                                        <p:tav tm="100000">
                                          <p:val>
                                            <p:strVal val="#ppt_x"/>
                                          </p:val>
                                        </p:tav>
                                      </p:tavLst>
                                    </p:anim>
                                    <p:anim calcmode="lin" valueType="num">
                                      <p:cBhvr additive="base">
                                        <p:cTn id="16" dur="500" fill="hold"/>
                                        <p:tgtEl>
                                          <p:spTgt spid="13"/>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anim calcmode="lin" valueType="num">
                                      <p:cBhvr additive="base">
                                        <p:cTn id="19" dur="500" fill="hold"/>
                                        <p:tgtEl>
                                          <p:spTgt spid="20"/>
                                        </p:tgtEl>
                                        <p:attrNameLst>
                                          <p:attrName>ppt_x</p:attrName>
                                        </p:attrNameLst>
                                      </p:cBhvr>
                                      <p:tavLst>
                                        <p:tav tm="0">
                                          <p:val>
                                            <p:strVal val="#ppt_x"/>
                                          </p:val>
                                        </p:tav>
                                        <p:tav tm="100000">
                                          <p:val>
                                            <p:strVal val="#ppt_x"/>
                                          </p:val>
                                        </p:tav>
                                      </p:tavLst>
                                    </p:anim>
                                    <p:anim calcmode="lin" valueType="num">
                                      <p:cBhvr additive="base">
                                        <p:cTn id="20"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 xmlns:a16="http://schemas.microsoft.com/office/drawing/2014/main" id="{458D45E1-3406-4A9F-936E-982BCC338E2E}"/>
              </a:ext>
            </a:extLst>
          </p:cNvPr>
          <p:cNvGrpSpPr/>
          <p:nvPr/>
        </p:nvGrpSpPr>
        <p:grpSpPr>
          <a:xfrm>
            <a:off x="6150826" y="797173"/>
            <a:ext cx="5515430" cy="1015663"/>
            <a:chOff x="6127001" y="975256"/>
            <a:chExt cx="5515430" cy="1015663"/>
          </a:xfrm>
        </p:grpSpPr>
        <p:sp>
          <p:nvSpPr>
            <p:cNvPr id="3" name="TextBox 2">
              <a:extLst>
                <a:ext uri="{FF2B5EF4-FFF2-40B4-BE49-F238E27FC236}">
                  <a16:creationId xmlns="" xmlns:a16="http://schemas.microsoft.com/office/drawing/2014/main" id="{95E3BD7D-EEC6-41FC-867D-95F2B71346B3}"/>
                </a:ext>
              </a:extLst>
            </p:cNvPr>
            <p:cNvSpPr txBox="1"/>
            <p:nvPr/>
          </p:nvSpPr>
          <p:spPr>
            <a:xfrm>
              <a:off x="6127001" y="975256"/>
              <a:ext cx="1431024" cy="1015663"/>
            </a:xfrm>
            <a:prstGeom prst="rect">
              <a:avLst/>
            </a:prstGeom>
            <a:noFill/>
          </p:spPr>
          <p:txBody>
            <a:bodyPr wrap="square" lIns="108000" rIns="108000" rtlCol="0">
              <a:spAutoFit/>
            </a:bodyPr>
            <a:lstStyle/>
            <a:p>
              <a:pPr algn="ctr"/>
              <a:r>
                <a:rPr lang="en-US" altLang="ko-KR" sz="6000" b="1" dirty="0" smtClean="0">
                  <a:solidFill>
                    <a:schemeClr val="tx1">
                      <a:lumMod val="50000"/>
                      <a:lumOff val="50000"/>
                    </a:schemeClr>
                  </a:solidFill>
                  <a:cs typeface="Arial" pitchFamily="34" charset="0"/>
                </a:rPr>
                <a:t>09</a:t>
              </a:r>
              <a:endParaRPr lang="ko-KR" altLang="en-US" sz="6000" b="1" dirty="0">
                <a:solidFill>
                  <a:schemeClr val="tx1">
                    <a:lumMod val="50000"/>
                    <a:lumOff val="50000"/>
                  </a:schemeClr>
                </a:solidFill>
                <a:cs typeface="Arial" pitchFamily="34" charset="0"/>
              </a:endParaRPr>
            </a:p>
          </p:txBody>
        </p:sp>
        <p:grpSp>
          <p:nvGrpSpPr>
            <p:cNvPr id="4" name="Group 58">
              <a:extLst>
                <a:ext uri="{FF2B5EF4-FFF2-40B4-BE49-F238E27FC236}">
                  <a16:creationId xmlns="" xmlns:a16="http://schemas.microsoft.com/office/drawing/2014/main" id="{8E16F429-6192-415F-9755-6EE02C49F2C5}"/>
                </a:ext>
              </a:extLst>
            </p:cNvPr>
            <p:cNvGrpSpPr/>
            <p:nvPr/>
          </p:nvGrpSpPr>
          <p:grpSpPr>
            <a:xfrm>
              <a:off x="6980591" y="1273713"/>
              <a:ext cx="4661840" cy="644783"/>
              <a:chOff x="6963013" y="1368649"/>
              <a:chExt cx="4661840" cy="644783"/>
            </a:xfrm>
          </p:grpSpPr>
          <p:sp>
            <p:nvSpPr>
              <p:cNvPr id="5" name="TextBox 4">
                <a:extLst>
                  <a:ext uri="{FF2B5EF4-FFF2-40B4-BE49-F238E27FC236}">
                    <a16:creationId xmlns="" xmlns:a16="http://schemas.microsoft.com/office/drawing/2014/main" id="{993B75C5-9BDB-4B5F-AB3F-CB12A702F1F8}"/>
                  </a:ext>
                </a:extLst>
              </p:cNvPr>
              <p:cNvSpPr txBox="1"/>
              <p:nvPr/>
            </p:nvSpPr>
            <p:spPr>
              <a:xfrm>
                <a:off x="6963013" y="1736433"/>
                <a:ext cx="4661840" cy="276999"/>
              </a:xfrm>
              <a:prstGeom prst="rect">
                <a:avLst/>
              </a:prstGeom>
              <a:noFill/>
            </p:spPr>
            <p:txBody>
              <a:bodyPr wrap="square" rtlCol="0">
                <a:spAutoFit/>
              </a:bodyPr>
              <a:lstStyle/>
              <a:p>
                <a:pPr>
                  <a:buFont typeface="Arial" pitchFamily="34" charset="0"/>
                  <a:buChar char="•"/>
                </a:pPr>
                <a:r>
                  <a:rPr lang="en-IN" altLang="ko-KR" sz="1200" dirty="0" smtClean="0">
                    <a:solidFill>
                      <a:schemeClr val="bg1"/>
                    </a:solidFill>
                    <a:cs typeface="Arial" pitchFamily="34" charset="0"/>
                  </a:rPr>
                  <a:t> Different modules of the app</a:t>
                </a:r>
                <a:endParaRPr lang="en-US" altLang="ko-KR" sz="1200" dirty="0">
                  <a:solidFill>
                    <a:schemeClr val="bg1"/>
                  </a:solidFill>
                  <a:cs typeface="Arial" pitchFamily="34" charset="0"/>
                </a:endParaRPr>
              </a:p>
            </p:txBody>
          </p:sp>
          <p:sp>
            <p:nvSpPr>
              <p:cNvPr id="6" name="TextBox 5">
                <a:extLst>
                  <a:ext uri="{FF2B5EF4-FFF2-40B4-BE49-F238E27FC236}">
                    <a16:creationId xmlns="" xmlns:a16="http://schemas.microsoft.com/office/drawing/2014/main" id="{8591A18A-7559-4485-BC2C-6ACBBA9F87DF}"/>
                  </a:ext>
                </a:extLst>
              </p:cNvPr>
              <p:cNvSpPr txBox="1"/>
              <p:nvPr/>
            </p:nvSpPr>
            <p:spPr>
              <a:xfrm>
                <a:off x="6963013" y="1368649"/>
                <a:ext cx="4661840" cy="400110"/>
              </a:xfrm>
              <a:prstGeom prst="rect">
                <a:avLst/>
              </a:prstGeom>
              <a:noFill/>
            </p:spPr>
            <p:txBody>
              <a:bodyPr wrap="square" lIns="108000" rIns="108000" rtlCol="0">
                <a:spAutoFit/>
              </a:bodyPr>
              <a:lstStyle/>
              <a:p>
                <a:r>
                  <a:rPr lang="en-IN" altLang="ko-KR" sz="2000" b="1" dirty="0" smtClean="0">
                    <a:solidFill>
                      <a:schemeClr val="accent1"/>
                    </a:solidFill>
                    <a:cs typeface="Arial" pitchFamily="34" charset="0"/>
                  </a:rPr>
                  <a:t>MODULE DESCRIPTION</a:t>
                </a:r>
                <a:endParaRPr lang="ko-KR" altLang="en-US" sz="2000" b="1" dirty="0">
                  <a:solidFill>
                    <a:schemeClr val="accent1"/>
                  </a:solidFill>
                  <a:cs typeface="Arial" pitchFamily="34" charset="0"/>
                </a:endParaRPr>
              </a:p>
            </p:txBody>
          </p:sp>
        </p:grpSp>
      </p:grpSp>
      <p:grpSp>
        <p:nvGrpSpPr>
          <p:cNvPr id="7" name="Group 6">
            <a:extLst>
              <a:ext uri="{FF2B5EF4-FFF2-40B4-BE49-F238E27FC236}">
                <a16:creationId xmlns="" xmlns:a16="http://schemas.microsoft.com/office/drawing/2014/main" id="{8930E984-2898-446A-BBCC-972A4F5C8A11}"/>
              </a:ext>
            </a:extLst>
          </p:cNvPr>
          <p:cNvGrpSpPr/>
          <p:nvPr/>
        </p:nvGrpSpPr>
        <p:grpSpPr>
          <a:xfrm>
            <a:off x="6150826" y="2042717"/>
            <a:ext cx="5515430" cy="1312572"/>
            <a:chOff x="6127001" y="975256"/>
            <a:chExt cx="5515430" cy="1312572"/>
          </a:xfrm>
        </p:grpSpPr>
        <p:sp>
          <p:nvSpPr>
            <p:cNvPr id="8" name="TextBox 7">
              <a:extLst>
                <a:ext uri="{FF2B5EF4-FFF2-40B4-BE49-F238E27FC236}">
                  <a16:creationId xmlns="" xmlns:a16="http://schemas.microsoft.com/office/drawing/2014/main" id="{AB2ADD4C-C730-418D-8969-EBE392E13CE9}"/>
                </a:ext>
              </a:extLst>
            </p:cNvPr>
            <p:cNvSpPr txBox="1"/>
            <p:nvPr/>
          </p:nvSpPr>
          <p:spPr>
            <a:xfrm>
              <a:off x="6127001" y="975256"/>
              <a:ext cx="1431024" cy="1015663"/>
            </a:xfrm>
            <a:prstGeom prst="rect">
              <a:avLst/>
            </a:prstGeom>
            <a:noFill/>
          </p:spPr>
          <p:txBody>
            <a:bodyPr wrap="square" lIns="108000" rIns="108000" rtlCol="0">
              <a:spAutoFit/>
            </a:bodyPr>
            <a:lstStyle/>
            <a:p>
              <a:pPr algn="ctr"/>
              <a:r>
                <a:rPr lang="en-US" altLang="ko-KR" sz="6000" b="1" dirty="0" smtClean="0">
                  <a:solidFill>
                    <a:schemeClr val="tx1">
                      <a:lumMod val="50000"/>
                      <a:lumOff val="50000"/>
                    </a:schemeClr>
                  </a:solidFill>
                  <a:cs typeface="Arial" pitchFamily="34" charset="0"/>
                </a:rPr>
                <a:t>10</a:t>
              </a:r>
              <a:endParaRPr lang="ko-KR" altLang="en-US" sz="6000" b="1" dirty="0">
                <a:solidFill>
                  <a:schemeClr val="tx1">
                    <a:lumMod val="50000"/>
                    <a:lumOff val="50000"/>
                  </a:schemeClr>
                </a:solidFill>
                <a:cs typeface="Arial" pitchFamily="34" charset="0"/>
              </a:endParaRPr>
            </a:p>
          </p:txBody>
        </p:sp>
        <p:grpSp>
          <p:nvGrpSpPr>
            <p:cNvPr id="9" name="Group 64">
              <a:extLst>
                <a:ext uri="{FF2B5EF4-FFF2-40B4-BE49-F238E27FC236}">
                  <a16:creationId xmlns="" xmlns:a16="http://schemas.microsoft.com/office/drawing/2014/main" id="{299552D3-BF5F-49CD-8C1E-24080FA49F94}"/>
                </a:ext>
              </a:extLst>
            </p:cNvPr>
            <p:cNvGrpSpPr/>
            <p:nvPr/>
          </p:nvGrpSpPr>
          <p:grpSpPr>
            <a:xfrm>
              <a:off x="6980591" y="1273713"/>
              <a:ext cx="4661840" cy="1014115"/>
              <a:chOff x="6963013" y="1368649"/>
              <a:chExt cx="4661840" cy="1014115"/>
            </a:xfrm>
          </p:grpSpPr>
          <p:sp>
            <p:nvSpPr>
              <p:cNvPr id="10" name="TextBox 9">
                <a:extLst>
                  <a:ext uri="{FF2B5EF4-FFF2-40B4-BE49-F238E27FC236}">
                    <a16:creationId xmlns="" xmlns:a16="http://schemas.microsoft.com/office/drawing/2014/main" id="{BC99D5C0-49FA-4E40-A44B-5CBF050E5027}"/>
                  </a:ext>
                </a:extLst>
              </p:cNvPr>
              <p:cNvSpPr txBox="1"/>
              <p:nvPr/>
            </p:nvSpPr>
            <p:spPr>
              <a:xfrm>
                <a:off x="6963013" y="1736433"/>
                <a:ext cx="4661840" cy="646331"/>
              </a:xfrm>
              <a:prstGeom prst="rect">
                <a:avLst/>
              </a:prstGeom>
              <a:noFill/>
            </p:spPr>
            <p:txBody>
              <a:bodyPr wrap="square" rtlCol="0">
                <a:spAutoFit/>
              </a:bodyPr>
              <a:lstStyle/>
              <a:p>
                <a:pPr>
                  <a:buClr>
                    <a:schemeClr val="bg1"/>
                  </a:buClr>
                  <a:buFont typeface="Arial" pitchFamily="34" charset="0"/>
                  <a:buChar char="•"/>
                </a:pPr>
                <a:r>
                  <a:rPr lang="en-IN" altLang="ko-KR" sz="1200" dirty="0" smtClean="0">
                    <a:solidFill>
                      <a:schemeClr val="bg1"/>
                    </a:solidFill>
                    <a:cs typeface="Arial" pitchFamily="34" charset="0"/>
                  </a:rPr>
                  <a:t> Codes</a:t>
                </a:r>
              </a:p>
              <a:p>
                <a:pPr>
                  <a:buClr>
                    <a:schemeClr val="bg1"/>
                  </a:buClr>
                  <a:buFont typeface="Arial" pitchFamily="34" charset="0"/>
                  <a:buChar char="•"/>
                </a:pPr>
                <a:r>
                  <a:rPr lang="en-IN" altLang="ko-KR" sz="1200" dirty="0" smtClean="0">
                    <a:solidFill>
                      <a:schemeClr val="bg1"/>
                    </a:solidFill>
                    <a:cs typeface="Arial" pitchFamily="34" charset="0"/>
                  </a:rPr>
                  <a:t>Inputs and outputs</a:t>
                </a:r>
              </a:p>
              <a:p>
                <a:pPr>
                  <a:buClr>
                    <a:schemeClr val="bg1"/>
                  </a:buClr>
                  <a:buFont typeface="Arial" pitchFamily="34" charset="0"/>
                  <a:buChar char="•"/>
                </a:pPr>
                <a:r>
                  <a:rPr lang="en-IN" altLang="ko-KR" sz="1200" dirty="0" smtClean="0">
                    <a:solidFill>
                      <a:schemeClr val="bg1"/>
                    </a:solidFill>
                    <a:cs typeface="Arial" pitchFamily="34" charset="0"/>
                  </a:rPr>
                  <a:t> snapshots </a:t>
                </a:r>
                <a:endParaRPr lang="en-US" altLang="ko-KR" sz="1200" dirty="0">
                  <a:solidFill>
                    <a:schemeClr val="bg1"/>
                  </a:solidFill>
                  <a:cs typeface="Arial" pitchFamily="34" charset="0"/>
                </a:endParaRPr>
              </a:p>
            </p:txBody>
          </p:sp>
          <p:sp>
            <p:nvSpPr>
              <p:cNvPr id="11" name="TextBox 10">
                <a:extLst>
                  <a:ext uri="{FF2B5EF4-FFF2-40B4-BE49-F238E27FC236}">
                    <a16:creationId xmlns="" xmlns:a16="http://schemas.microsoft.com/office/drawing/2014/main" id="{C2D60BF5-734C-4822-B3C3-C1F81420029C}"/>
                  </a:ext>
                </a:extLst>
              </p:cNvPr>
              <p:cNvSpPr txBox="1"/>
              <p:nvPr/>
            </p:nvSpPr>
            <p:spPr>
              <a:xfrm>
                <a:off x="6963013" y="1368649"/>
                <a:ext cx="4661840" cy="400110"/>
              </a:xfrm>
              <a:prstGeom prst="rect">
                <a:avLst/>
              </a:prstGeom>
              <a:noFill/>
            </p:spPr>
            <p:txBody>
              <a:bodyPr wrap="square" lIns="108000" rIns="108000" rtlCol="0">
                <a:spAutoFit/>
              </a:bodyPr>
              <a:lstStyle/>
              <a:p>
                <a:r>
                  <a:rPr lang="en-US" altLang="ko-KR" sz="2000" b="1" dirty="0" smtClean="0">
                    <a:solidFill>
                      <a:schemeClr val="accent2"/>
                    </a:solidFill>
                    <a:cs typeface="Arial" pitchFamily="34" charset="0"/>
                  </a:rPr>
                  <a:t>IMPLEMENATION &amp; CODING</a:t>
                </a:r>
                <a:endParaRPr lang="ko-KR" altLang="en-US" sz="2000" b="1" dirty="0">
                  <a:solidFill>
                    <a:schemeClr val="accent2"/>
                  </a:solidFill>
                  <a:cs typeface="Arial" pitchFamily="34" charset="0"/>
                </a:endParaRPr>
              </a:p>
            </p:txBody>
          </p:sp>
        </p:grpSp>
      </p:grpSp>
      <p:grpSp>
        <p:nvGrpSpPr>
          <p:cNvPr id="12" name="Group 11">
            <a:extLst>
              <a:ext uri="{FF2B5EF4-FFF2-40B4-BE49-F238E27FC236}">
                <a16:creationId xmlns="" xmlns:a16="http://schemas.microsoft.com/office/drawing/2014/main" id="{68CA6C78-DA6C-4275-82EC-3787DFB5550A}"/>
              </a:ext>
            </a:extLst>
          </p:cNvPr>
          <p:cNvGrpSpPr/>
          <p:nvPr/>
        </p:nvGrpSpPr>
        <p:grpSpPr>
          <a:xfrm>
            <a:off x="6150825" y="3288261"/>
            <a:ext cx="5814521" cy="1015663"/>
            <a:chOff x="6127001" y="975256"/>
            <a:chExt cx="5515430" cy="1015663"/>
          </a:xfrm>
        </p:grpSpPr>
        <p:sp>
          <p:nvSpPr>
            <p:cNvPr id="13" name="TextBox 12">
              <a:extLst>
                <a:ext uri="{FF2B5EF4-FFF2-40B4-BE49-F238E27FC236}">
                  <a16:creationId xmlns="" xmlns:a16="http://schemas.microsoft.com/office/drawing/2014/main" id="{5C3C1ED3-456D-48B3-A18D-AA9B10A97955}"/>
                </a:ext>
              </a:extLst>
            </p:cNvPr>
            <p:cNvSpPr txBox="1"/>
            <p:nvPr/>
          </p:nvSpPr>
          <p:spPr>
            <a:xfrm>
              <a:off x="6127001" y="975256"/>
              <a:ext cx="1431024" cy="1015663"/>
            </a:xfrm>
            <a:prstGeom prst="rect">
              <a:avLst/>
            </a:prstGeom>
            <a:noFill/>
          </p:spPr>
          <p:txBody>
            <a:bodyPr wrap="square" lIns="108000" rIns="108000" rtlCol="0">
              <a:spAutoFit/>
            </a:bodyPr>
            <a:lstStyle/>
            <a:p>
              <a:pPr algn="ctr"/>
              <a:r>
                <a:rPr lang="en-IN" altLang="ko-KR" sz="6000" b="1" dirty="0" smtClean="0">
                  <a:solidFill>
                    <a:schemeClr val="tx1">
                      <a:lumMod val="50000"/>
                      <a:lumOff val="50000"/>
                    </a:schemeClr>
                  </a:solidFill>
                  <a:cs typeface="Arial" pitchFamily="34" charset="0"/>
                </a:rPr>
                <a:t>11</a:t>
              </a:r>
              <a:endParaRPr lang="ko-KR" altLang="en-US" sz="6000" b="1" dirty="0">
                <a:solidFill>
                  <a:schemeClr val="tx1">
                    <a:lumMod val="50000"/>
                    <a:lumOff val="50000"/>
                  </a:schemeClr>
                </a:solidFill>
                <a:cs typeface="Arial" pitchFamily="34" charset="0"/>
              </a:endParaRPr>
            </a:p>
          </p:txBody>
        </p:sp>
        <p:grpSp>
          <p:nvGrpSpPr>
            <p:cNvPr id="14" name="Group 69">
              <a:extLst>
                <a:ext uri="{FF2B5EF4-FFF2-40B4-BE49-F238E27FC236}">
                  <a16:creationId xmlns="" xmlns:a16="http://schemas.microsoft.com/office/drawing/2014/main" id="{B3097DBA-A06A-4720-9655-E7F6DE5CE17B}"/>
                </a:ext>
              </a:extLst>
            </p:cNvPr>
            <p:cNvGrpSpPr/>
            <p:nvPr/>
          </p:nvGrpSpPr>
          <p:grpSpPr>
            <a:xfrm>
              <a:off x="6980591" y="1273713"/>
              <a:ext cx="4661840" cy="644783"/>
              <a:chOff x="6963013" y="1368649"/>
              <a:chExt cx="4661840" cy="644783"/>
            </a:xfrm>
          </p:grpSpPr>
          <p:sp>
            <p:nvSpPr>
              <p:cNvPr id="15" name="TextBox 14">
                <a:extLst>
                  <a:ext uri="{FF2B5EF4-FFF2-40B4-BE49-F238E27FC236}">
                    <a16:creationId xmlns="" xmlns:a16="http://schemas.microsoft.com/office/drawing/2014/main" id="{07A5FCA3-532E-4C20-ABEF-9B1BBB37AA2C}"/>
                  </a:ext>
                </a:extLst>
              </p:cNvPr>
              <p:cNvSpPr txBox="1"/>
              <p:nvPr/>
            </p:nvSpPr>
            <p:spPr>
              <a:xfrm>
                <a:off x="6963013" y="1736433"/>
                <a:ext cx="4661840" cy="276999"/>
              </a:xfrm>
              <a:prstGeom prst="rect">
                <a:avLst/>
              </a:prstGeom>
              <a:noFill/>
            </p:spPr>
            <p:txBody>
              <a:bodyPr wrap="square" rtlCol="0">
                <a:spAutoFit/>
              </a:bodyPr>
              <a:lstStyle/>
              <a:p>
                <a:pPr>
                  <a:buClr>
                    <a:schemeClr val="bg1"/>
                  </a:buClr>
                  <a:buFont typeface="Arial" pitchFamily="34" charset="0"/>
                  <a:buChar char="•"/>
                </a:pPr>
                <a:r>
                  <a:rPr lang="en-IN" altLang="ko-KR" sz="1200" dirty="0" smtClean="0">
                    <a:solidFill>
                      <a:schemeClr val="bg1"/>
                    </a:solidFill>
                    <a:cs typeface="Arial" pitchFamily="34" charset="0"/>
                  </a:rPr>
                  <a:t> app implementation</a:t>
                </a:r>
                <a:endParaRPr lang="en-US" altLang="ko-KR" sz="1200" dirty="0">
                  <a:solidFill>
                    <a:schemeClr val="bg1"/>
                  </a:solidFill>
                  <a:cs typeface="Arial" pitchFamily="34" charset="0"/>
                </a:endParaRPr>
              </a:p>
            </p:txBody>
          </p:sp>
          <p:sp>
            <p:nvSpPr>
              <p:cNvPr id="16" name="TextBox 15">
                <a:extLst>
                  <a:ext uri="{FF2B5EF4-FFF2-40B4-BE49-F238E27FC236}">
                    <a16:creationId xmlns="" xmlns:a16="http://schemas.microsoft.com/office/drawing/2014/main" id="{FAA994B7-3E11-497F-B303-F940B1BA2CA3}"/>
                  </a:ext>
                </a:extLst>
              </p:cNvPr>
              <p:cNvSpPr txBox="1"/>
              <p:nvPr/>
            </p:nvSpPr>
            <p:spPr>
              <a:xfrm>
                <a:off x="6963014" y="1368649"/>
                <a:ext cx="4661839" cy="400110"/>
              </a:xfrm>
              <a:prstGeom prst="rect">
                <a:avLst/>
              </a:prstGeom>
              <a:noFill/>
            </p:spPr>
            <p:txBody>
              <a:bodyPr wrap="square" lIns="108000" rIns="108000" rtlCol="0">
                <a:spAutoFit/>
              </a:bodyPr>
              <a:lstStyle/>
              <a:p>
                <a:r>
                  <a:rPr lang="en-IN" altLang="ko-KR" sz="2000" b="1" dirty="0" smtClean="0">
                    <a:solidFill>
                      <a:schemeClr val="accent3"/>
                    </a:solidFill>
                    <a:cs typeface="Arial" pitchFamily="34" charset="0"/>
                  </a:rPr>
                  <a:t>DEMO VIDEO</a:t>
                </a:r>
                <a:endParaRPr lang="ko-KR" altLang="en-US" sz="2000" b="1" dirty="0">
                  <a:solidFill>
                    <a:schemeClr val="accent3"/>
                  </a:solidFill>
                  <a:cs typeface="Arial" pitchFamily="34" charset="0"/>
                </a:endParaRPr>
              </a:p>
            </p:txBody>
          </p:sp>
        </p:grpSp>
      </p:grpSp>
      <p:grpSp>
        <p:nvGrpSpPr>
          <p:cNvPr id="17" name="Group 16">
            <a:extLst>
              <a:ext uri="{FF2B5EF4-FFF2-40B4-BE49-F238E27FC236}">
                <a16:creationId xmlns="" xmlns:a16="http://schemas.microsoft.com/office/drawing/2014/main" id="{68CA6C78-DA6C-4275-82EC-3787DFB5550A}"/>
              </a:ext>
            </a:extLst>
          </p:cNvPr>
          <p:cNvGrpSpPr/>
          <p:nvPr/>
        </p:nvGrpSpPr>
        <p:grpSpPr>
          <a:xfrm>
            <a:off x="6158847" y="4566816"/>
            <a:ext cx="5814521" cy="1015663"/>
            <a:chOff x="6127001" y="975256"/>
            <a:chExt cx="5515430" cy="1015663"/>
          </a:xfrm>
        </p:grpSpPr>
        <p:sp>
          <p:nvSpPr>
            <p:cNvPr id="18" name="TextBox 17">
              <a:extLst>
                <a:ext uri="{FF2B5EF4-FFF2-40B4-BE49-F238E27FC236}">
                  <a16:creationId xmlns="" xmlns:a16="http://schemas.microsoft.com/office/drawing/2014/main" id="{5C3C1ED3-456D-48B3-A18D-AA9B10A97955}"/>
                </a:ext>
              </a:extLst>
            </p:cNvPr>
            <p:cNvSpPr txBox="1"/>
            <p:nvPr/>
          </p:nvSpPr>
          <p:spPr>
            <a:xfrm>
              <a:off x="6127001" y="975256"/>
              <a:ext cx="1431024" cy="1015663"/>
            </a:xfrm>
            <a:prstGeom prst="rect">
              <a:avLst/>
            </a:prstGeom>
            <a:noFill/>
          </p:spPr>
          <p:txBody>
            <a:bodyPr wrap="square" lIns="108000" rIns="108000" rtlCol="0">
              <a:spAutoFit/>
            </a:bodyPr>
            <a:lstStyle/>
            <a:p>
              <a:pPr algn="ctr"/>
              <a:r>
                <a:rPr lang="en-IN" altLang="ko-KR" sz="6000" b="1" dirty="0" smtClean="0">
                  <a:solidFill>
                    <a:schemeClr val="tx1">
                      <a:lumMod val="50000"/>
                      <a:lumOff val="50000"/>
                    </a:schemeClr>
                  </a:solidFill>
                  <a:cs typeface="Arial" pitchFamily="34" charset="0"/>
                </a:rPr>
                <a:t>12</a:t>
              </a:r>
              <a:endParaRPr lang="ko-KR" altLang="en-US" sz="6000" b="1" dirty="0">
                <a:solidFill>
                  <a:schemeClr val="tx1">
                    <a:lumMod val="50000"/>
                    <a:lumOff val="50000"/>
                  </a:schemeClr>
                </a:solidFill>
                <a:cs typeface="Arial" pitchFamily="34" charset="0"/>
              </a:endParaRPr>
            </a:p>
          </p:txBody>
        </p:sp>
        <p:sp>
          <p:nvSpPr>
            <p:cNvPr id="19" name="TextBox 18">
              <a:extLst>
                <a:ext uri="{FF2B5EF4-FFF2-40B4-BE49-F238E27FC236}">
                  <a16:creationId xmlns="" xmlns:a16="http://schemas.microsoft.com/office/drawing/2014/main" id="{FAA994B7-3E11-497F-B303-F940B1BA2CA3}"/>
                </a:ext>
              </a:extLst>
            </p:cNvPr>
            <p:cNvSpPr txBox="1"/>
            <p:nvPr/>
          </p:nvSpPr>
          <p:spPr>
            <a:xfrm>
              <a:off x="6980592" y="1273713"/>
              <a:ext cx="4661839" cy="400110"/>
            </a:xfrm>
            <a:prstGeom prst="rect">
              <a:avLst/>
            </a:prstGeom>
            <a:noFill/>
          </p:spPr>
          <p:txBody>
            <a:bodyPr wrap="square" lIns="108000" rIns="108000" rtlCol="0">
              <a:spAutoFit/>
            </a:bodyPr>
            <a:lstStyle/>
            <a:p>
              <a:r>
                <a:rPr lang="en-IN" altLang="ko-KR" sz="2000" b="1" dirty="0" smtClean="0">
                  <a:solidFill>
                    <a:schemeClr val="accent4"/>
                  </a:solidFill>
                  <a:cs typeface="Arial" pitchFamily="34" charset="0"/>
                </a:rPr>
                <a:t>CONCLUSION</a:t>
              </a:r>
              <a:endParaRPr lang="ko-KR" altLang="en-US" sz="2000" b="1" dirty="0">
                <a:solidFill>
                  <a:schemeClr val="accent4"/>
                </a:solidFill>
                <a:cs typeface="Arial" pitchFamily="34" charset="0"/>
              </a:endParaRPr>
            </a:p>
          </p:txBody>
        </p:sp>
      </p:grpSp>
      <p:sp>
        <p:nvSpPr>
          <p:cNvPr id="20" name="Google Shape;210;p31"/>
          <p:cNvSpPr txBox="1"/>
          <p:nvPr/>
        </p:nvSpPr>
        <p:spPr>
          <a:xfrm>
            <a:off x="840287" y="1271618"/>
            <a:ext cx="3914593" cy="769401"/>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None/>
            </a:pPr>
            <a:r>
              <a:rPr lang="en-US" sz="4400" b="1" dirty="0" smtClean="0">
                <a:solidFill>
                  <a:schemeClr val="lt1"/>
                </a:solidFill>
                <a:effectLst>
                  <a:reflection blurRad="6350" stA="50000" endA="300" endPos="50000" dist="29997" dir="5400000" sy="-100000" algn="bl" rotWithShape="0"/>
                </a:effectLst>
                <a:latin typeface="Franklin Gothic Demi" pitchFamily="34" charset="0"/>
                <a:sym typeface="Arial"/>
              </a:rPr>
              <a:t>CONTENTS</a:t>
            </a:r>
            <a:endParaRPr sz="4400" b="1">
              <a:solidFill>
                <a:schemeClr val="lt1"/>
              </a:solidFill>
              <a:effectLst>
                <a:reflection blurRad="6350" stA="50000" endA="300" endPos="50000" dist="29997" dir="5400000" sy="-100000" algn="bl" rotWithShape="0"/>
              </a:effectLst>
              <a:latin typeface="Franklin Gothic Demi" pitchFamily="34" charset="0"/>
              <a:sym typeface="Arial"/>
            </a:endParaRPr>
          </a:p>
        </p:txBody>
      </p:sp>
      <p:grpSp>
        <p:nvGrpSpPr>
          <p:cNvPr id="21" name="Google Shape;211;p31"/>
          <p:cNvGrpSpPr/>
          <p:nvPr/>
        </p:nvGrpSpPr>
        <p:grpSpPr>
          <a:xfrm rot="-5400000" flipH="1">
            <a:off x="2458686" y="4082555"/>
            <a:ext cx="3634011" cy="1097280"/>
            <a:chOff x="8230329" y="5360525"/>
            <a:chExt cx="3634011" cy="1097280"/>
          </a:xfrm>
        </p:grpSpPr>
        <p:sp>
          <p:nvSpPr>
            <p:cNvPr id="22" name="Google Shape;212;p31"/>
            <p:cNvSpPr/>
            <p:nvPr/>
          </p:nvSpPr>
          <p:spPr>
            <a:xfrm flipH="1">
              <a:off x="11772900" y="5360525"/>
              <a:ext cx="91440" cy="109728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3" name="Google Shape;213;p31"/>
            <p:cNvSpPr/>
            <p:nvPr/>
          </p:nvSpPr>
          <p:spPr>
            <a:xfrm flipH="1">
              <a:off x="8230329" y="6366364"/>
              <a:ext cx="3634011" cy="9144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grpSp>
        <p:nvGrpSpPr>
          <p:cNvPr id="24" name="Google Shape;214;p31"/>
          <p:cNvGrpSpPr/>
          <p:nvPr/>
        </p:nvGrpSpPr>
        <p:grpSpPr>
          <a:xfrm rot="5400000" flipH="1">
            <a:off x="-701217" y="1737213"/>
            <a:ext cx="3643536" cy="1106806"/>
            <a:chOff x="8230329" y="5360525"/>
            <a:chExt cx="3643536" cy="1106806"/>
          </a:xfrm>
        </p:grpSpPr>
        <p:sp>
          <p:nvSpPr>
            <p:cNvPr id="25" name="Google Shape;215;p31"/>
            <p:cNvSpPr/>
            <p:nvPr/>
          </p:nvSpPr>
          <p:spPr>
            <a:xfrm flipH="1">
              <a:off x="11782425" y="5360525"/>
              <a:ext cx="91440" cy="109728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6" name="Google Shape;216;p31"/>
            <p:cNvSpPr/>
            <p:nvPr/>
          </p:nvSpPr>
          <p:spPr>
            <a:xfrm flipH="1">
              <a:off x="8230329" y="6375891"/>
              <a:ext cx="3634011" cy="9144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sp>
        <p:nvSpPr>
          <p:cNvPr id="27" name="Google Shape;217;p31"/>
          <p:cNvSpPr/>
          <p:nvPr/>
        </p:nvSpPr>
        <p:spPr>
          <a:xfrm>
            <a:off x="1673954" y="841570"/>
            <a:ext cx="436586" cy="436586"/>
          </a:xfrm>
          <a:prstGeom prst="diamond">
            <a:avLst/>
          </a:prstGeom>
          <a:noFill/>
          <a:ln w="254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8" name="Google Shape;218;p31"/>
          <p:cNvSpPr/>
          <p:nvPr/>
        </p:nvSpPr>
        <p:spPr>
          <a:xfrm>
            <a:off x="4275692" y="3165519"/>
            <a:ext cx="436586" cy="436586"/>
          </a:xfrm>
          <a:prstGeom prst="diamond">
            <a:avLst/>
          </a:prstGeom>
          <a:noFill/>
          <a:ln w="25400" cap="flat" cmpd="sng">
            <a:solidFill>
              <a:srgbClr val="25AA5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9" name="Google Shape;219;p31"/>
          <p:cNvSpPr/>
          <p:nvPr/>
        </p:nvSpPr>
        <p:spPr>
          <a:xfrm>
            <a:off x="2919541" y="5288665"/>
            <a:ext cx="432491" cy="432491"/>
          </a:xfrm>
          <a:prstGeom prst="diamond">
            <a:avLst/>
          </a:prstGeom>
          <a:noFill/>
          <a:ln w="254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0" name="Google Shape;220;p31"/>
          <p:cNvSpPr/>
          <p:nvPr/>
        </p:nvSpPr>
        <p:spPr>
          <a:xfrm>
            <a:off x="721718" y="3675799"/>
            <a:ext cx="436586" cy="436586"/>
          </a:xfrm>
          <a:prstGeom prst="diamond">
            <a:avLst/>
          </a:prstGeom>
          <a:noFill/>
          <a:ln w="25400" cap="flat" cmpd="sng">
            <a:solidFill>
              <a:schemeClr val="accent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nvGrpSpPr>
          <p:cNvPr id="31" name="Google Shape;221;p31"/>
          <p:cNvGrpSpPr/>
          <p:nvPr/>
        </p:nvGrpSpPr>
        <p:grpSpPr>
          <a:xfrm>
            <a:off x="2503016" y="231907"/>
            <a:ext cx="2620319" cy="525185"/>
            <a:chOff x="1612709" y="1258934"/>
            <a:chExt cx="2620319" cy="525185"/>
          </a:xfrm>
        </p:grpSpPr>
        <p:sp>
          <p:nvSpPr>
            <p:cNvPr id="32" name="Google Shape;222;p31"/>
            <p:cNvSpPr/>
            <p:nvPr/>
          </p:nvSpPr>
          <p:spPr>
            <a:xfrm>
              <a:off x="1933814" y="1259577"/>
              <a:ext cx="140381" cy="140381"/>
            </a:xfrm>
            <a:custGeom>
              <a:avLst/>
              <a:gdLst/>
              <a:ahLst/>
              <a:cxnLst/>
              <a:rect l="l" t="t" r="r" b="b"/>
              <a:pathLst>
                <a:path w="76200" h="76200" extrusionOk="0">
                  <a:moveTo>
                    <a:pt x="53340" y="11081"/>
                  </a:moveTo>
                  <a:lnTo>
                    <a:pt x="42863" y="22511"/>
                  </a:lnTo>
                  <a:lnTo>
                    <a:pt x="32385" y="11081"/>
                  </a:lnTo>
                  <a:cubicBezTo>
                    <a:pt x="26670" y="6318"/>
                    <a:pt x="17145" y="6318"/>
                    <a:pt x="11430" y="11081"/>
                  </a:cubicBezTo>
                  <a:cubicBezTo>
                    <a:pt x="5715" y="15843"/>
                    <a:pt x="5715" y="26321"/>
                    <a:pt x="11430" y="31083"/>
                  </a:cubicBezTo>
                  <a:lnTo>
                    <a:pt x="21908" y="41561"/>
                  </a:lnTo>
                  <a:lnTo>
                    <a:pt x="11430" y="52991"/>
                  </a:lnTo>
                  <a:cubicBezTo>
                    <a:pt x="5715" y="58706"/>
                    <a:pt x="5715" y="68231"/>
                    <a:pt x="11430" y="72993"/>
                  </a:cubicBezTo>
                  <a:cubicBezTo>
                    <a:pt x="17145" y="77756"/>
                    <a:pt x="26670" y="79661"/>
                    <a:pt x="32385" y="73946"/>
                  </a:cubicBezTo>
                  <a:lnTo>
                    <a:pt x="42863" y="63468"/>
                  </a:lnTo>
                  <a:lnTo>
                    <a:pt x="53340" y="73946"/>
                  </a:lnTo>
                  <a:cubicBezTo>
                    <a:pt x="59055" y="79661"/>
                    <a:pt x="68580" y="79661"/>
                    <a:pt x="74295" y="73946"/>
                  </a:cubicBezTo>
                  <a:cubicBezTo>
                    <a:pt x="80010" y="68231"/>
                    <a:pt x="80010" y="58706"/>
                    <a:pt x="74295" y="53943"/>
                  </a:cubicBezTo>
                  <a:lnTo>
                    <a:pt x="63818" y="42513"/>
                  </a:lnTo>
                  <a:lnTo>
                    <a:pt x="74295" y="32036"/>
                  </a:lnTo>
                  <a:cubicBezTo>
                    <a:pt x="80010" y="26321"/>
                    <a:pt x="80010" y="16796"/>
                    <a:pt x="74295" y="11081"/>
                  </a:cubicBezTo>
                  <a:cubicBezTo>
                    <a:pt x="68580" y="5366"/>
                    <a:pt x="59055" y="6318"/>
                    <a:pt x="53340" y="11081"/>
                  </a:cubicBezTo>
                  <a:close/>
                </a:path>
              </a:pathLst>
            </a:custGeom>
            <a:solidFill>
              <a:srgbClr val="FFFFFF">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3" name="Google Shape;223;p31"/>
            <p:cNvSpPr/>
            <p:nvPr/>
          </p:nvSpPr>
          <p:spPr>
            <a:xfrm>
              <a:off x="2265942" y="1258934"/>
              <a:ext cx="140381" cy="140381"/>
            </a:xfrm>
            <a:custGeom>
              <a:avLst/>
              <a:gdLst/>
              <a:ahLst/>
              <a:cxnLst/>
              <a:rect l="l" t="t" r="r" b="b"/>
              <a:pathLst>
                <a:path w="76200" h="76200" extrusionOk="0">
                  <a:moveTo>
                    <a:pt x="52388"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4" name="Google Shape;224;p31"/>
            <p:cNvSpPr/>
            <p:nvPr/>
          </p:nvSpPr>
          <p:spPr>
            <a:xfrm>
              <a:off x="2598070" y="1258934"/>
              <a:ext cx="140381" cy="140381"/>
            </a:xfrm>
            <a:custGeom>
              <a:avLst/>
              <a:gdLst/>
              <a:ahLst/>
              <a:cxnLst/>
              <a:rect l="l" t="t" r="r" b="b"/>
              <a:pathLst>
                <a:path w="76200" h="76200" extrusionOk="0">
                  <a:moveTo>
                    <a:pt x="52388" y="11430"/>
                  </a:moveTo>
                  <a:lnTo>
                    <a:pt x="41910" y="21908"/>
                  </a:lnTo>
                  <a:lnTo>
                    <a:pt x="31433" y="11430"/>
                  </a:lnTo>
                  <a:cubicBezTo>
                    <a:pt x="25717" y="5715"/>
                    <a:pt x="16192" y="5715"/>
                    <a:pt x="11430" y="11430"/>
                  </a:cubicBezTo>
                  <a:cubicBezTo>
                    <a:pt x="6667" y="17145"/>
                    <a:pt x="5715" y="26670"/>
                    <a:pt x="11430" y="31433"/>
                  </a:cubicBezTo>
                  <a:lnTo>
                    <a:pt x="21908" y="41910"/>
                  </a:lnTo>
                  <a:lnTo>
                    <a:pt x="11430" y="52388"/>
                  </a:lnTo>
                  <a:cubicBezTo>
                    <a:pt x="5715" y="58103"/>
                    <a:pt x="5715" y="67628"/>
                    <a:pt x="11430" y="72390"/>
                  </a:cubicBezTo>
                  <a:cubicBezTo>
                    <a:pt x="17145" y="77153"/>
                    <a:pt x="26670" y="78105"/>
                    <a:pt x="31433" y="72390"/>
                  </a:cubicBezTo>
                  <a:lnTo>
                    <a:pt x="41910" y="61913"/>
                  </a:lnTo>
                  <a:lnTo>
                    <a:pt x="52388" y="74295"/>
                  </a:lnTo>
                  <a:cubicBezTo>
                    <a:pt x="58103" y="80010"/>
                    <a:pt x="67628" y="80010"/>
                    <a:pt x="73342" y="74295"/>
                  </a:cubicBezTo>
                  <a:cubicBezTo>
                    <a:pt x="79058" y="68580"/>
                    <a:pt x="79058" y="59055"/>
                    <a:pt x="73342" y="54293"/>
                  </a:cubicBezTo>
                  <a:lnTo>
                    <a:pt x="62865" y="43815"/>
                  </a:lnTo>
                  <a:lnTo>
                    <a:pt x="73342" y="33338"/>
                  </a:lnTo>
                  <a:cubicBezTo>
                    <a:pt x="79058" y="27623"/>
                    <a:pt x="79058" y="18098"/>
                    <a:pt x="73342" y="13335"/>
                  </a:cubicBezTo>
                  <a:cubicBezTo>
                    <a:pt x="67628" y="6668"/>
                    <a:pt x="58103" y="6668"/>
                    <a:pt x="52388" y="11430"/>
                  </a:cubicBezTo>
                  <a:close/>
                </a:path>
              </a:pathLst>
            </a:custGeom>
            <a:solidFill>
              <a:srgbClr val="FFFFFF">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5" name="Google Shape;225;p31"/>
            <p:cNvSpPr/>
            <p:nvPr/>
          </p:nvSpPr>
          <p:spPr>
            <a:xfrm>
              <a:off x="2930198" y="1258934"/>
              <a:ext cx="140381" cy="140381"/>
            </a:xfrm>
            <a:custGeom>
              <a:avLst/>
              <a:gdLst/>
              <a:ahLst/>
              <a:cxnLst/>
              <a:rect l="l" t="t" r="r" b="b"/>
              <a:pathLst>
                <a:path w="76200" h="76200" extrusionOk="0">
                  <a:moveTo>
                    <a:pt x="52388" y="11430"/>
                  </a:moveTo>
                  <a:lnTo>
                    <a:pt x="41910" y="21908"/>
                  </a:lnTo>
                  <a:lnTo>
                    <a:pt x="31433" y="11430"/>
                  </a:lnTo>
                  <a:cubicBezTo>
                    <a:pt x="25718" y="5715"/>
                    <a:pt x="16193" y="5715"/>
                    <a:pt x="11430" y="11430"/>
                  </a:cubicBezTo>
                  <a:cubicBezTo>
                    <a:pt x="6668" y="17145"/>
                    <a:pt x="5715" y="26670"/>
                    <a:pt x="11430" y="31433"/>
                  </a:cubicBezTo>
                  <a:lnTo>
                    <a:pt x="21908" y="42863"/>
                  </a:lnTo>
                  <a:lnTo>
                    <a:pt x="11430" y="53340"/>
                  </a:lnTo>
                  <a:cubicBezTo>
                    <a:pt x="5715" y="59055"/>
                    <a:pt x="5715" y="68580"/>
                    <a:pt x="11430" y="73343"/>
                  </a:cubicBezTo>
                  <a:cubicBezTo>
                    <a:pt x="17145" y="78105"/>
                    <a:pt x="26670" y="79058"/>
                    <a:pt x="31433" y="73343"/>
                  </a:cubicBezTo>
                  <a:lnTo>
                    <a:pt x="41910" y="62865"/>
                  </a:lnTo>
                  <a:lnTo>
                    <a:pt x="52388" y="74295"/>
                  </a:lnTo>
                  <a:cubicBezTo>
                    <a:pt x="58102" y="80010"/>
                    <a:pt x="67627" y="80010"/>
                    <a:pt x="72390" y="74295"/>
                  </a:cubicBezTo>
                  <a:cubicBezTo>
                    <a:pt x="78105" y="68580"/>
                    <a:pt x="78105" y="59055"/>
                    <a:pt x="72390" y="54293"/>
                  </a:cubicBezTo>
                  <a:lnTo>
                    <a:pt x="61913" y="43815"/>
                  </a:lnTo>
                  <a:lnTo>
                    <a:pt x="72390" y="33338"/>
                  </a:lnTo>
                  <a:cubicBezTo>
                    <a:pt x="79058" y="26670"/>
                    <a:pt x="79058" y="17145"/>
                    <a:pt x="73343" y="11430"/>
                  </a:cubicBezTo>
                  <a:cubicBezTo>
                    <a:pt x="67627" y="6668"/>
                    <a:pt x="58102" y="6668"/>
                    <a:pt x="52388" y="11430"/>
                  </a:cubicBezTo>
                  <a:close/>
                </a:path>
              </a:pathLst>
            </a:custGeom>
            <a:solidFill>
              <a:srgbClr val="FFFFFF">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6" name="Google Shape;226;p31"/>
            <p:cNvSpPr/>
            <p:nvPr/>
          </p:nvSpPr>
          <p:spPr>
            <a:xfrm>
              <a:off x="3262326" y="1258934"/>
              <a:ext cx="140381" cy="140381"/>
            </a:xfrm>
            <a:custGeom>
              <a:avLst/>
              <a:gdLst/>
              <a:ahLst/>
              <a:cxnLst/>
              <a:rect l="l" t="t" r="r" b="b"/>
              <a:pathLst>
                <a:path w="76200" h="76200" extrusionOk="0">
                  <a:moveTo>
                    <a:pt x="52388" y="11430"/>
                  </a:moveTo>
                  <a:lnTo>
                    <a:pt x="41910" y="21908"/>
                  </a:lnTo>
                  <a:lnTo>
                    <a:pt x="31433" y="11430"/>
                  </a:lnTo>
                  <a:cubicBezTo>
                    <a:pt x="25717" y="5715"/>
                    <a:pt x="16192" y="5715"/>
                    <a:pt x="11430" y="11430"/>
                  </a:cubicBezTo>
                  <a:cubicBezTo>
                    <a:pt x="5715" y="17145"/>
                    <a:pt x="5715" y="26670"/>
                    <a:pt x="11430" y="31433"/>
                  </a:cubicBezTo>
                  <a:lnTo>
                    <a:pt x="21908" y="41910"/>
                  </a:lnTo>
                  <a:lnTo>
                    <a:pt x="11430" y="52388"/>
                  </a:lnTo>
                  <a:cubicBezTo>
                    <a:pt x="5715" y="58103"/>
                    <a:pt x="5715" y="67628"/>
                    <a:pt x="11430" y="72390"/>
                  </a:cubicBezTo>
                  <a:cubicBezTo>
                    <a:pt x="17145" y="78105"/>
                    <a:pt x="26670" y="78105"/>
                    <a:pt x="31433"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7" name="Google Shape;227;p31"/>
            <p:cNvSpPr/>
            <p:nvPr/>
          </p:nvSpPr>
          <p:spPr>
            <a:xfrm>
              <a:off x="3594454" y="1258934"/>
              <a:ext cx="140381" cy="140381"/>
            </a:xfrm>
            <a:custGeom>
              <a:avLst/>
              <a:gdLst/>
              <a:ahLst/>
              <a:cxnLst/>
              <a:rect l="l" t="t" r="r" b="b"/>
              <a:pathLst>
                <a:path w="76200" h="76200" extrusionOk="0">
                  <a:moveTo>
                    <a:pt x="52388" y="11430"/>
                  </a:moveTo>
                  <a:lnTo>
                    <a:pt x="41910" y="21908"/>
                  </a:lnTo>
                  <a:lnTo>
                    <a:pt x="31432" y="11430"/>
                  </a:lnTo>
                  <a:cubicBezTo>
                    <a:pt x="25717" y="5715"/>
                    <a:pt x="16192" y="5715"/>
                    <a:pt x="11430" y="11430"/>
                  </a:cubicBezTo>
                  <a:cubicBezTo>
                    <a:pt x="6667"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7150" y="6668"/>
                    <a:pt x="52388" y="11430"/>
                  </a:cubicBezTo>
                  <a:close/>
                </a:path>
              </a:pathLst>
            </a:custGeom>
            <a:solidFill>
              <a:srgbClr val="FFFFFF">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8" name="Google Shape;228;p31"/>
            <p:cNvSpPr/>
            <p:nvPr/>
          </p:nvSpPr>
          <p:spPr>
            <a:xfrm>
              <a:off x="3926582" y="1258934"/>
              <a:ext cx="140381" cy="140381"/>
            </a:xfrm>
            <a:custGeom>
              <a:avLst/>
              <a:gdLst/>
              <a:ahLst/>
              <a:cxnLst/>
              <a:rect l="l" t="t" r="r" b="b"/>
              <a:pathLst>
                <a:path w="76200" h="76200" extrusionOk="0">
                  <a:moveTo>
                    <a:pt x="52387"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7" y="72390"/>
                  </a:lnTo>
                  <a:cubicBezTo>
                    <a:pt x="58103" y="78105"/>
                    <a:pt x="67628" y="78105"/>
                    <a:pt x="72390" y="72390"/>
                  </a:cubicBezTo>
                  <a:cubicBezTo>
                    <a:pt x="78105" y="66675"/>
                    <a:pt x="78105" y="57150"/>
                    <a:pt x="72390" y="52388"/>
                  </a:cubicBezTo>
                  <a:lnTo>
                    <a:pt x="61912" y="41910"/>
                  </a:lnTo>
                  <a:lnTo>
                    <a:pt x="72390" y="31433"/>
                  </a:lnTo>
                  <a:cubicBezTo>
                    <a:pt x="78105" y="25718"/>
                    <a:pt x="78105" y="16193"/>
                    <a:pt x="72390" y="11430"/>
                  </a:cubicBezTo>
                  <a:cubicBezTo>
                    <a:pt x="66675" y="6668"/>
                    <a:pt x="58103" y="6668"/>
                    <a:pt x="52387" y="11430"/>
                  </a:cubicBezTo>
                  <a:close/>
                </a:path>
              </a:pathLst>
            </a:custGeom>
            <a:solidFill>
              <a:srgbClr val="FFFFFF">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9" name="Google Shape;229;p31"/>
            <p:cNvSpPr/>
            <p:nvPr/>
          </p:nvSpPr>
          <p:spPr>
            <a:xfrm>
              <a:off x="2099878" y="1451657"/>
              <a:ext cx="140381" cy="140381"/>
            </a:xfrm>
            <a:custGeom>
              <a:avLst/>
              <a:gdLst/>
              <a:ahLst/>
              <a:cxnLst/>
              <a:rect l="l" t="t" r="r" b="b"/>
              <a:pathLst>
                <a:path w="76200" h="76200" extrusionOk="0">
                  <a:moveTo>
                    <a:pt x="53340" y="11081"/>
                  </a:moveTo>
                  <a:lnTo>
                    <a:pt x="42863" y="22511"/>
                  </a:lnTo>
                  <a:lnTo>
                    <a:pt x="32385" y="11081"/>
                  </a:lnTo>
                  <a:cubicBezTo>
                    <a:pt x="26670" y="6318"/>
                    <a:pt x="17145" y="6318"/>
                    <a:pt x="11430" y="11081"/>
                  </a:cubicBezTo>
                  <a:cubicBezTo>
                    <a:pt x="5715" y="15843"/>
                    <a:pt x="5715" y="26321"/>
                    <a:pt x="11430" y="31083"/>
                  </a:cubicBezTo>
                  <a:lnTo>
                    <a:pt x="21908" y="41561"/>
                  </a:lnTo>
                  <a:lnTo>
                    <a:pt x="11430" y="52991"/>
                  </a:lnTo>
                  <a:cubicBezTo>
                    <a:pt x="5715" y="58706"/>
                    <a:pt x="5715" y="68231"/>
                    <a:pt x="11430" y="72993"/>
                  </a:cubicBezTo>
                  <a:cubicBezTo>
                    <a:pt x="17145" y="77756"/>
                    <a:pt x="26670" y="79661"/>
                    <a:pt x="32385" y="73946"/>
                  </a:cubicBezTo>
                  <a:lnTo>
                    <a:pt x="42863" y="63468"/>
                  </a:lnTo>
                  <a:lnTo>
                    <a:pt x="53340" y="73946"/>
                  </a:lnTo>
                  <a:cubicBezTo>
                    <a:pt x="59055" y="79661"/>
                    <a:pt x="68580" y="79661"/>
                    <a:pt x="74295" y="73946"/>
                  </a:cubicBezTo>
                  <a:cubicBezTo>
                    <a:pt x="80010" y="68231"/>
                    <a:pt x="80010" y="58706"/>
                    <a:pt x="74295" y="53943"/>
                  </a:cubicBezTo>
                  <a:lnTo>
                    <a:pt x="63818" y="42513"/>
                  </a:lnTo>
                  <a:lnTo>
                    <a:pt x="74295" y="32036"/>
                  </a:lnTo>
                  <a:cubicBezTo>
                    <a:pt x="80010" y="26321"/>
                    <a:pt x="80010" y="16796"/>
                    <a:pt x="74295" y="11081"/>
                  </a:cubicBezTo>
                  <a:cubicBezTo>
                    <a:pt x="68580" y="5366"/>
                    <a:pt x="59055" y="6318"/>
                    <a:pt x="53340" y="11081"/>
                  </a:cubicBezTo>
                  <a:close/>
                </a:path>
              </a:pathLst>
            </a:custGeom>
            <a:solidFill>
              <a:srgbClr val="FFFFFF">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0" name="Google Shape;230;p31"/>
            <p:cNvSpPr/>
            <p:nvPr/>
          </p:nvSpPr>
          <p:spPr>
            <a:xfrm>
              <a:off x="2432006" y="1451014"/>
              <a:ext cx="140381" cy="140381"/>
            </a:xfrm>
            <a:custGeom>
              <a:avLst/>
              <a:gdLst/>
              <a:ahLst/>
              <a:cxnLst/>
              <a:rect l="l" t="t" r="r" b="b"/>
              <a:pathLst>
                <a:path w="76200" h="76200" extrusionOk="0">
                  <a:moveTo>
                    <a:pt x="52388"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1" name="Google Shape;231;p31"/>
            <p:cNvSpPr/>
            <p:nvPr/>
          </p:nvSpPr>
          <p:spPr>
            <a:xfrm>
              <a:off x="2764134" y="1451014"/>
              <a:ext cx="140381" cy="140381"/>
            </a:xfrm>
            <a:custGeom>
              <a:avLst/>
              <a:gdLst/>
              <a:ahLst/>
              <a:cxnLst/>
              <a:rect l="l" t="t" r="r" b="b"/>
              <a:pathLst>
                <a:path w="76200" h="76200" extrusionOk="0">
                  <a:moveTo>
                    <a:pt x="52388" y="11430"/>
                  </a:moveTo>
                  <a:lnTo>
                    <a:pt x="41910" y="21908"/>
                  </a:lnTo>
                  <a:lnTo>
                    <a:pt x="31433" y="11430"/>
                  </a:lnTo>
                  <a:cubicBezTo>
                    <a:pt x="25717" y="5715"/>
                    <a:pt x="16192" y="5715"/>
                    <a:pt x="11430" y="11430"/>
                  </a:cubicBezTo>
                  <a:cubicBezTo>
                    <a:pt x="6667" y="17145"/>
                    <a:pt x="5715" y="26670"/>
                    <a:pt x="11430" y="31433"/>
                  </a:cubicBezTo>
                  <a:lnTo>
                    <a:pt x="21908" y="41910"/>
                  </a:lnTo>
                  <a:lnTo>
                    <a:pt x="11430" y="52388"/>
                  </a:lnTo>
                  <a:cubicBezTo>
                    <a:pt x="5715" y="58103"/>
                    <a:pt x="5715" y="67628"/>
                    <a:pt x="11430" y="72390"/>
                  </a:cubicBezTo>
                  <a:cubicBezTo>
                    <a:pt x="17145" y="77153"/>
                    <a:pt x="26670" y="78105"/>
                    <a:pt x="31433" y="72390"/>
                  </a:cubicBezTo>
                  <a:lnTo>
                    <a:pt x="41910" y="61913"/>
                  </a:lnTo>
                  <a:lnTo>
                    <a:pt x="52388" y="74295"/>
                  </a:lnTo>
                  <a:cubicBezTo>
                    <a:pt x="58103" y="80010"/>
                    <a:pt x="67628" y="80010"/>
                    <a:pt x="73342" y="74295"/>
                  </a:cubicBezTo>
                  <a:cubicBezTo>
                    <a:pt x="79058" y="68580"/>
                    <a:pt x="79058" y="59055"/>
                    <a:pt x="73342" y="54293"/>
                  </a:cubicBezTo>
                  <a:lnTo>
                    <a:pt x="62865" y="43815"/>
                  </a:lnTo>
                  <a:lnTo>
                    <a:pt x="73342" y="33338"/>
                  </a:lnTo>
                  <a:cubicBezTo>
                    <a:pt x="79058" y="27623"/>
                    <a:pt x="79058" y="18098"/>
                    <a:pt x="73342" y="13335"/>
                  </a:cubicBezTo>
                  <a:cubicBezTo>
                    <a:pt x="67628" y="6668"/>
                    <a:pt x="58103" y="6668"/>
                    <a:pt x="52388" y="11430"/>
                  </a:cubicBezTo>
                  <a:close/>
                </a:path>
              </a:pathLst>
            </a:custGeom>
            <a:solidFill>
              <a:srgbClr val="FFFFFF">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2" name="Google Shape;232;p31"/>
            <p:cNvSpPr/>
            <p:nvPr/>
          </p:nvSpPr>
          <p:spPr>
            <a:xfrm>
              <a:off x="3096262" y="1451014"/>
              <a:ext cx="140381" cy="140381"/>
            </a:xfrm>
            <a:custGeom>
              <a:avLst/>
              <a:gdLst/>
              <a:ahLst/>
              <a:cxnLst/>
              <a:rect l="l" t="t" r="r" b="b"/>
              <a:pathLst>
                <a:path w="76200" h="76200" extrusionOk="0">
                  <a:moveTo>
                    <a:pt x="52388" y="11430"/>
                  </a:moveTo>
                  <a:lnTo>
                    <a:pt x="41910" y="21908"/>
                  </a:lnTo>
                  <a:lnTo>
                    <a:pt x="31433" y="11430"/>
                  </a:lnTo>
                  <a:cubicBezTo>
                    <a:pt x="25718" y="5715"/>
                    <a:pt x="16193" y="5715"/>
                    <a:pt x="11430" y="11430"/>
                  </a:cubicBezTo>
                  <a:cubicBezTo>
                    <a:pt x="6668" y="17145"/>
                    <a:pt x="5715" y="26670"/>
                    <a:pt x="11430" y="31433"/>
                  </a:cubicBezTo>
                  <a:lnTo>
                    <a:pt x="21908" y="42863"/>
                  </a:lnTo>
                  <a:lnTo>
                    <a:pt x="11430" y="53340"/>
                  </a:lnTo>
                  <a:cubicBezTo>
                    <a:pt x="5715" y="59055"/>
                    <a:pt x="5715" y="68580"/>
                    <a:pt x="11430" y="73343"/>
                  </a:cubicBezTo>
                  <a:cubicBezTo>
                    <a:pt x="17145" y="78105"/>
                    <a:pt x="26670" y="79058"/>
                    <a:pt x="31433" y="73343"/>
                  </a:cubicBezTo>
                  <a:lnTo>
                    <a:pt x="41910" y="62865"/>
                  </a:lnTo>
                  <a:lnTo>
                    <a:pt x="52388" y="74295"/>
                  </a:lnTo>
                  <a:cubicBezTo>
                    <a:pt x="58102" y="80010"/>
                    <a:pt x="67627" y="80010"/>
                    <a:pt x="72390" y="74295"/>
                  </a:cubicBezTo>
                  <a:cubicBezTo>
                    <a:pt x="78105" y="68580"/>
                    <a:pt x="78105" y="59055"/>
                    <a:pt x="72390" y="54293"/>
                  </a:cubicBezTo>
                  <a:lnTo>
                    <a:pt x="61913" y="43815"/>
                  </a:lnTo>
                  <a:lnTo>
                    <a:pt x="72390" y="33338"/>
                  </a:lnTo>
                  <a:cubicBezTo>
                    <a:pt x="79058" y="26670"/>
                    <a:pt x="79058" y="17145"/>
                    <a:pt x="73343" y="11430"/>
                  </a:cubicBezTo>
                  <a:cubicBezTo>
                    <a:pt x="67627" y="6668"/>
                    <a:pt x="58102" y="6668"/>
                    <a:pt x="52388" y="11430"/>
                  </a:cubicBezTo>
                  <a:close/>
                </a:path>
              </a:pathLst>
            </a:custGeom>
            <a:solidFill>
              <a:srgbClr val="FFFFFF">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3" name="Google Shape;233;p31"/>
            <p:cNvSpPr/>
            <p:nvPr/>
          </p:nvSpPr>
          <p:spPr>
            <a:xfrm>
              <a:off x="3428390" y="1451014"/>
              <a:ext cx="140381" cy="140381"/>
            </a:xfrm>
            <a:custGeom>
              <a:avLst/>
              <a:gdLst/>
              <a:ahLst/>
              <a:cxnLst/>
              <a:rect l="l" t="t" r="r" b="b"/>
              <a:pathLst>
                <a:path w="76200" h="76200" extrusionOk="0">
                  <a:moveTo>
                    <a:pt x="52388" y="11430"/>
                  </a:moveTo>
                  <a:lnTo>
                    <a:pt x="41910" y="21908"/>
                  </a:lnTo>
                  <a:lnTo>
                    <a:pt x="31433" y="11430"/>
                  </a:lnTo>
                  <a:cubicBezTo>
                    <a:pt x="25717" y="5715"/>
                    <a:pt x="16192" y="5715"/>
                    <a:pt x="11430" y="11430"/>
                  </a:cubicBezTo>
                  <a:cubicBezTo>
                    <a:pt x="5715" y="17145"/>
                    <a:pt x="5715" y="26670"/>
                    <a:pt x="11430" y="31433"/>
                  </a:cubicBezTo>
                  <a:lnTo>
                    <a:pt x="21908" y="41910"/>
                  </a:lnTo>
                  <a:lnTo>
                    <a:pt x="11430" y="52388"/>
                  </a:lnTo>
                  <a:cubicBezTo>
                    <a:pt x="5715" y="58103"/>
                    <a:pt x="5715" y="67628"/>
                    <a:pt x="11430" y="72390"/>
                  </a:cubicBezTo>
                  <a:cubicBezTo>
                    <a:pt x="17145" y="78105"/>
                    <a:pt x="26670" y="78105"/>
                    <a:pt x="31433"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4" name="Google Shape;234;p31"/>
            <p:cNvSpPr/>
            <p:nvPr/>
          </p:nvSpPr>
          <p:spPr>
            <a:xfrm>
              <a:off x="3760518" y="1451014"/>
              <a:ext cx="140381" cy="140381"/>
            </a:xfrm>
            <a:custGeom>
              <a:avLst/>
              <a:gdLst/>
              <a:ahLst/>
              <a:cxnLst/>
              <a:rect l="l" t="t" r="r" b="b"/>
              <a:pathLst>
                <a:path w="76200" h="76200" extrusionOk="0">
                  <a:moveTo>
                    <a:pt x="52388" y="11430"/>
                  </a:moveTo>
                  <a:lnTo>
                    <a:pt x="41910" y="21908"/>
                  </a:lnTo>
                  <a:lnTo>
                    <a:pt x="31432" y="11430"/>
                  </a:lnTo>
                  <a:cubicBezTo>
                    <a:pt x="25717" y="5715"/>
                    <a:pt x="16192" y="5715"/>
                    <a:pt x="11430" y="11430"/>
                  </a:cubicBezTo>
                  <a:cubicBezTo>
                    <a:pt x="6667"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7150" y="6668"/>
                    <a:pt x="52388" y="11430"/>
                  </a:cubicBezTo>
                  <a:close/>
                </a:path>
              </a:pathLst>
            </a:custGeom>
            <a:solidFill>
              <a:srgbClr val="FFFFFF">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5" name="Google Shape;235;p31"/>
            <p:cNvSpPr/>
            <p:nvPr/>
          </p:nvSpPr>
          <p:spPr>
            <a:xfrm>
              <a:off x="4092647" y="1451014"/>
              <a:ext cx="140381" cy="140381"/>
            </a:xfrm>
            <a:custGeom>
              <a:avLst/>
              <a:gdLst/>
              <a:ahLst/>
              <a:cxnLst/>
              <a:rect l="l" t="t" r="r" b="b"/>
              <a:pathLst>
                <a:path w="76200" h="76200" extrusionOk="0">
                  <a:moveTo>
                    <a:pt x="52387"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7" y="72390"/>
                  </a:lnTo>
                  <a:cubicBezTo>
                    <a:pt x="58103" y="78105"/>
                    <a:pt x="67628" y="78105"/>
                    <a:pt x="72390" y="72390"/>
                  </a:cubicBezTo>
                  <a:cubicBezTo>
                    <a:pt x="78105" y="66675"/>
                    <a:pt x="78105" y="57150"/>
                    <a:pt x="72390" y="52388"/>
                  </a:cubicBezTo>
                  <a:lnTo>
                    <a:pt x="61912" y="41910"/>
                  </a:lnTo>
                  <a:lnTo>
                    <a:pt x="72390" y="31433"/>
                  </a:lnTo>
                  <a:cubicBezTo>
                    <a:pt x="78105" y="25718"/>
                    <a:pt x="78105" y="16193"/>
                    <a:pt x="72390" y="11430"/>
                  </a:cubicBezTo>
                  <a:cubicBezTo>
                    <a:pt x="66675" y="6668"/>
                    <a:pt x="58103" y="6668"/>
                    <a:pt x="52387" y="11430"/>
                  </a:cubicBezTo>
                  <a:close/>
                </a:path>
              </a:pathLst>
            </a:custGeom>
            <a:solidFill>
              <a:srgbClr val="FFFFFF">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6" name="Google Shape;236;p31"/>
            <p:cNvSpPr/>
            <p:nvPr/>
          </p:nvSpPr>
          <p:spPr>
            <a:xfrm>
              <a:off x="1612709" y="1643738"/>
              <a:ext cx="140381" cy="140381"/>
            </a:xfrm>
            <a:custGeom>
              <a:avLst/>
              <a:gdLst/>
              <a:ahLst/>
              <a:cxnLst/>
              <a:rect l="l" t="t" r="r" b="b"/>
              <a:pathLst>
                <a:path w="76200" h="76200" extrusionOk="0">
                  <a:moveTo>
                    <a:pt x="53340" y="11081"/>
                  </a:moveTo>
                  <a:lnTo>
                    <a:pt x="42863" y="22511"/>
                  </a:lnTo>
                  <a:lnTo>
                    <a:pt x="32385" y="11081"/>
                  </a:lnTo>
                  <a:cubicBezTo>
                    <a:pt x="26670" y="6318"/>
                    <a:pt x="17145" y="6318"/>
                    <a:pt x="11430" y="11081"/>
                  </a:cubicBezTo>
                  <a:cubicBezTo>
                    <a:pt x="5715" y="15843"/>
                    <a:pt x="5715" y="26321"/>
                    <a:pt x="11430" y="31083"/>
                  </a:cubicBezTo>
                  <a:lnTo>
                    <a:pt x="21908" y="41561"/>
                  </a:lnTo>
                  <a:lnTo>
                    <a:pt x="11430" y="52991"/>
                  </a:lnTo>
                  <a:cubicBezTo>
                    <a:pt x="5715" y="58706"/>
                    <a:pt x="5715" y="68231"/>
                    <a:pt x="11430" y="72993"/>
                  </a:cubicBezTo>
                  <a:cubicBezTo>
                    <a:pt x="17145" y="77756"/>
                    <a:pt x="26670" y="79661"/>
                    <a:pt x="32385" y="73946"/>
                  </a:cubicBezTo>
                  <a:lnTo>
                    <a:pt x="42863" y="63468"/>
                  </a:lnTo>
                  <a:lnTo>
                    <a:pt x="53340" y="73946"/>
                  </a:lnTo>
                  <a:cubicBezTo>
                    <a:pt x="59055" y="79661"/>
                    <a:pt x="68580" y="79661"/>
                    <a:pt x="74295" y="73946"/>
                  </a:cubicBezTo>
                  <a:cubicBezTo>
                    <a:pt x="80010" y="68231"/>
                    <a:pt x="80010" y="58706"/>
                    <a:pt x="74295" y="53943"/>
                  </a:cubicBezTo>
                  <a:lnTo>
                    <a:pt x="63818" y="42513"/>
                  </a:lnTo>
                  <a:lnTo>
                    <a:pt x="74295" y="32036"/>
                  </a:lnTo>
                  <a:cubicBezTo>
                    <a:pt x="80010" y="26321"/>
                    <a:pt x="80010" y="16796"/>
                    <a:pt x="74295" y="11081"/>
                  </a:cubicBezTo>
                  <a:cubicBezTo>
                    <a:pt x="68580" y="5366"/>
                    <a:pt x="59055" y="6318"/>
                    <a:pt x="53340" y="11081"/>
                  </a:cubicBezTo>
                  <a:close/>
                </a:path>
              </a:pathLst>
            </a:custGeom>
            <a:solidFill>
              <a:srgbClr val="FFFFFF">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7" name="Google Shape;237;p31"/>
            <p:cNvSpPr/>
            <p:nvPr/>
          </p:nvSpPr>
          <p:spPr>
            <a:xfrm>
              <a:off x="1933814" y="1643095"/>
              <a:ext cx="140381" cy="140381"/>
            </a:xfrm>
            <a:custGeom>
              <a:avLst/>
              <a:gdLst/>
              <a:ahLst/>
              <a:cxnLst/>
              <a:rect l="l" t="t" r="r" b="b"/>
              <a:pathLst>
                <a:path w="76200" h="76200" extrusionOk="0">
                  <a:moveTo>
                    <a:pt x="52388"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8" name="Google Shape;238;p31"/>
            <p:cNvSpPr/>
            <p:nvPr/>
          </p:nvSpPr>
          <p:spPr>
            <a:xfrm>
              <a:off x="2265942" y="1643095"/>
              <a:ext cx="140381" cy="140381"/>
            </a:xfrm>
            <a:custGeom>
              <a:avLst/>
              <a:gdLst/>
              <a:ahLst/>
              <a:cxnLst/>
              <a:rect l="l" t="t" r="r" b="b"/>
              <a:pathLst>
                <a:path w="76200" h="76200" extrusionOk="0">
                  <a:moveTo>
                    <a:pt x="52388" y="11430"/>
                  </a:moveTo>
                  <a:lnTo>
                    <a:pt x="41910" y="21908"/>
                  </a:lnTo>
                  <a:lnTo>
                    <a:pt x="31433" y="11430"/>
                  </a:lnTo>
                  <a:cubicBezTo>
                    <a:pt x="25717" y="5715"/>
                    <a:pt x="16192" y="5715"/>
                    <a:pt x="11430" y="11430"/>
                  </a:cubicBezTo>
                  <a:cubicBezTo>
                    <a:pt x="6667" y="17145"/>
                    <a:pt x="5715" y="26670"/>
                    <a:pt x="11430" y="31433"/>
                  </a:cubicBezTo>
                  <a:lnTo>
                    <a:pt x="21908" y="41910"/>
                  </a:lnTo>
                  <a:lnTo>
                    <a:pt x="11430" y="52388"/>
                  </a:lnTo>
                  <a:cubicBezTo>
                    <a:pt x="5715" y="58103"/>
                    <a:pt x="5715" y="67628"/>
                    <a:pt x="11430" y="72390"/>
                  </a:cubicBezTo>
                  <a:cubicBezTo>
                    <a:pt x="17145" y="77153"/>
                    <a:pt x="26670" y="78105"/>
                    <a:pt x="31433" y="72390"/>
                  </a:cubicBezTo>
                  <a:lnTo>
                    <a:pt x="41910" y="61913"/>
                  </a:lnTo>
                  <a:lnTo>
                    <a:pt x="52388" y="74295"/>
                  </a:lnTo>
                  <a:cubicBezTo>
                    <a:pt x="58103" y="80010"/>
                    <a:pt x="67628" y="80010"/>
                    <a:pt x="73342" y="74295"/>
                  </a:cubicBezTo>
                  <a:cubicBezTo>
                    <a:pt x="79058" y="68580"/>
                    <a:pt x="79058" y="59055"/>
                    <a:pt x="73342" y="54293"/>
                  </a:cubicBezTo>
                  <a:lnTo>
                    <a:pt x="62865" y="43815"/>
                  </a:lnTo>
                  <a:lnTo>
                    <a:pt x="73342" y="33338"/>
                  </a:lnTo>
                  <a:cubicBezTo>
                    <a:pt x="79058" y="27623"/>
                    <a:pt x="79058" y="18098"/>
                    <a:pt x="73342" y="13335"/>
                  </a:cubicBezTo>
                  <a:cubicBezTo>
                    <a:pt x="67628" y="6668"/>
                    <a:pt x="58103" y="6668"/>
                    <a:pt x="52388" y="11430"/>
                  </a:cubicBezTo>
                  <a:close/>
                </a:path>
              </a:pathLst>
            </a:custGeom>
            <a:solidFill>
              <a:srgbClr val="FFFFFF">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9" name="Google Shape;239;p31"/>
            <p:cNvSpPr/>
            <p:nvPr/>
          </p:nvSpPr>
          <p:spPr>
            <a:xfrm>
              <a:off x="2598070" y="1643095"/>
              <a:ext cx="140381" cy="140381"/>
            </a:xfrm>
            <a:custGeom>
              <a:avLst/>
              <a:gdLst/>
              <a:ahLst/>
              <a:cxnLst/>
              <a:rect l="l" t="t" r="r" b="b"/>
              <a:pathLst>
                <a:path w="76200" h="76200" extrusionOk="0">
                  <a:moveTo>
                    <a:pt x="52388" y="11430"/>
                  </a:moveTo>
                  <a:lnTo>
                    <a:pt x="41910" y="21908"/>
                  </a:lnTo>
                  <a:lnTo>
                    <a:pt x="31433" y="11430"/>
                  </a:lnTo>
                  <a:cubicBezTo>
                    <a:pt x="25718" y="5715"/>
                    <a:pt x="16193" y="5715"/>
                    <a:pt x="11430" y="11430"/>
                  </a:cubicBezTo>
                  <a:cubicBezTo>
                    <a:pt x="6668" y="17145"/>
                    <a:pt x="5715" y="26670"/>
                    <a:pt x="11430" y="31433"/>
                  </a:cubicBezTo>
                  <a:lnTo>
                    <a:pt x="21908" y="42863"/>
                  </a:lnTo>
                  <a:lnTo>
                    <a:pt x="11430" y="53340"/>
                  </a:lnTo>
                  <a:cubicBezTo>
                    <a:pt x="5715" y="59055"/>
                    <a:pt x="5715" y="68580"/>
                    <a:pt x="11430" y="73343"/>
                  </a:cubicBezTo>
                  <a:cubicBezTo>
                    <a:pt x="17145" y="78105"/>
                    <a:pt x="26670" y="79058"/>
                    <a:pt x="31433" y="73343"/>
                  </a:cubicBezTo>
                  <a:lnTo>
                    <a:pt x="41910" y="62865"/>
                  </a:lnTo>
                  <a:lnTo>
                    <a:pt x="52388" y="74295"/>
                  </a:lnTo>
                  <a:cubicBezTo>
                    <a:pt x="58102" y="80010"/>
                    <a:pt x="67627" y="80010"/>
                    <a:pt x="72390" y="74295"/>
                  </a:cubicBezTo>
                  <a:cubicBezTo>
                    <a:pt x="78105" y="68580"/>
                    <a:pt x="78105" y="59055"/>
                    <a:pt x="72390" y="54293"/>
                  </a:cubicBezTo>
                  <a:lnTo>
                    <a:pt x="61913" y="43815"/>
                  </a:lnTo>
                  <a:lnTo>
                    <a:pt x="72390" y="33338"/>
                  </a:lnTo>
                  <a:cubicBezTo>
                    <a:pt x="79058" y="26670"/>
                    <a:pt x="79058" y="17145"/>
                    <a:pt x="73343" y="11430"/>
                  </a:cubicBezTo>
                  <a:cubicBezTo>
                    <a:pt x="67627" y="6668"/>
                    <a:pt x="58102" y="6668"/>
                    <a:pt x="52388" y="11430"/>
                  </a:cubicBezTo>
                  <a:close/>
                </a:path>
              </a:pathLst>
            </a:custGeom>
            <a:solidFill>
              <a:srgbClr val="FFFFFF">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0" name="Google Shape;240;p31"/>
            <p:cNvSpPr/>
            <p:nvPr/>
          </p:nvSpPr>
          <p:spPr>
            <a:xfrm>
              <a:off x="2930198" y="1643095"/>
              <a:ext cx="140381" cy="140381"/>
            </a:xfrm>
            <a:custGeom>
              <a:avLst/>
              <a:gdLst/>
              <a:ahLst/>
              <a:cxnLst/>
              <a:rect l="l" t="t" r="r" b="b"/>
              <a:pathLst>
                <a:path w="76200" h="76200" extrusionOk="0">
                  <a:moveTo>
                    <a:pt x="52388" y="11430"/>
                  </a:moveTo>
                  <a:lnTo>
                    <a:pt x="41910" y="21908"/>
                  </a:lnTo>
                  <a:lnTo>
                    <a:pt x="31433" y="11430"/>
                  </a:lnTo>
                  <a:cubicBezTo>
                    <a:pt x="25717" y="5715"/>
                    <a:pt x="16192" y="5715"/>
                    <a:pt x="11430" y="11430"/>
                  </a:cubicBezTo>
                  <a:cubicBezTo>
                    <a:pt x="5715" y="17145"/>
                    <a:pt x="5715" y="26670"/>
                    <a:pt x="11430" y="31433"/>
                  </a:cubicBezTo>
                  <a:lnTo>
                    <a:pt x="21908" y="41910"/>
                  </a:lnTo>
                  <a:lnTo>
                    <a:pt x="11430" y="52388"/>
                  </a:lnTo>
                  <a:cubicBezTo>
                    <a:pt x="5715" y="58103"/>
                    <a:pt x="5715" y="67628"/>
                    <a:pt x="11430" y="72390"/>
                  </a:cubicBezTo>
                  <a:cubicBezTo>
                    <a:pt x="17145" y="78105"/>
                    <a:pt x="26670" y="78105"/>
                    <a:pt x="31433"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1" name="Google Shape;241;p31"/>
            <p:cNvSpPr/>
            <p:nvPr/>
          </p:nvSpPr>
          <p:spPr>
            <a:xfrm>
              <a:off x="3262326" y="1643095"/>
              <a:ext cx="140381" cy="140381"/>
            </a:xfrm>
            <a:custGeom>
              <a:avLst/>
              <a:gdLst/>
              <a:ahLst/>
              <a:cxnLst/>
              <a:rect l="l" t="t" r="r" b="b"/>
              <a:pathLst>
                <a:path w="76200" h="76200" extrusionOk="0">
                  <a:moveTo>
                    <a:pt x="52388" y="11430"/>
                  </a:moveTo>
                  <a:lnTo>
                    <a:pt x="41910" y="21908"/>
                  </a:lnTo>
                  <a:lnTo>
                    <a:pt x="31432" y="11430"/>
                  </a:lnTo>
                  <a:cubicBezTo>
                    <a:pt x="25717" y="5715"/>
                    <a:pt x="16192" y="5715"/>
                    <a:pt x="11430" y="11430"/>
                  </a:cubicBezTo>
                  <a:cubicBezTo>
                    <a:pt x="6667"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7150" y="6668"/>
                    <a:pt x="52388" y="11430"/>
                  </a:cubicBezTo>
                  <a:close/>
                </a:path>
              </a:pathLst>
            </a:custGeom>
            <a:solidFill>
              <a:srgbClr val="FFFFFF">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2" name="Google Shape;242;p31"/>
            <p:cNvSpPr/>
            <p:nvPr/>
          </p:nvSpPr>
          <p:spPr>
            <a:xfrm>
              <a:off x="3594454" y="1643095"/>
              <a:ext cx="140381" cy="140381"/>
            </a:xfrm>
            <a:custGeom>
              <a:avLst/>
              <a:gdLst/>
              <a:ahLst/>
              <a:cxnLst/>
              <a:rect l="l" t="t" r="r" b="b"/>
              <a:pathLst>
                <a:path w="76200" h="76200" extrusionOk="0">
                  <a:moveTo>
                    <a:pt x="52387"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7" y="72390"/>
                  </a:lnTo>
                  <a:cubicBezTo>
                    <a:pt x="58103" y="78105"/>
                    <a:pt x="67628" y="78105"/>
                    <a:pt x="72390" y="72390"/>
                  </a:cubicBezTo>
                  <a:cubicBezTo>
                    <a:pt x="78105" y="66675"/>
                    <a:pt x="78105" y="57150"/>
                    <a:pt x="72390" y="52388"/>
                  </a:cubicBezTo>
                  <a:lnTo>
                    <a:pt x="61912" y="41910"/>
                  </a:lnTo>
                  <a:lnTo>
                    <a:pt x="72390" y="31433"/>
                  </a:lnTo>
                  <a:cubicBezTo>
                    <a:pt x="78105" y="25718"/>
                    <a:pt x="78105" y="16193"/>
                    <a:pt x="72390" y="11430"/>
                  </a:cubicBezTo>
                  <a:cubicBezTo>
                    <a:pt x="66675" y="6668"/>
                    <a:pt x="58103" y="6668"/>
                    <a:pt x="52387" y="11430"/>
                  </a:cubicBezTo>
                  <a:close/>
                </a:path>
              </a:pathLst>
            </a:custGeom>
            <a:solidFill>
              <a:srgbClr val="FFFFFF">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sp>
        <p:nvSpPr>
          <p:cNvPr id="53" name="Google Shape;270;p31"/>
          <p:cNvSpPr/>
          <p:nvPr/>
        </p:nvSpPr>
        <p:spPr>
          <a:xfrm>
            <a:off x="5307361" y="4691582"/>
            <a:ext cx="436586" cy="436586"/>
          </a:xfrm>
          <a:prstGeom prst="diamond">
            <a:avLst/>
          </a:prstGeom>
          <a:noFill/>
          <a:ln w="25400"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54" name="Diamond 53">
            <a:extLst>
              <a:ext uri="{FF2B5EF4-FFF2-40B4-BE49-F238E27FC236}">
                <a16:creationId xmlns="" xmlns:a16="http://schemas.microsoft.com/office/drawing/2014/main" id="{054C6852-9435-4614-9AEA-A0630E3781E5}"/>
              </a:ext>
            </a:extLst>
          </p:cNvPr>
          <p:cNvSpPr/>
          <p:nvPr/>
        </p:nvSpPr>
        <p:spPr>
          <a:xfrm>
            <a:off x="5307361" y="4691582"/>
            <a:ext cx="436586" cy="436586"/>
          </a:xfrm>
          <a:prstGeom prst="diamond">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500" fill="hold"/>
                                        <p:tgtEl>
                                          <p:spTgt spid="12"/>
                                        </p:tgtEl>
                                        <p:attrNameLst>
                                          <p:attrName>ppt_x</p:attrName>
                                        </p:attrNameLst>
                                      </p:cBhvr>
                                      <p:tavLst>
                                        <p:tav tm="0">
                                          <p:val>
                                            <p:strVal val="#ppt_x"/>
                                          </p:val>
                                        </p:tav>
                                        <p:tav tm="100000">
                                          <p:val>
                                            <p:strVal val="#ppt_x"/>
                                          </p:val>
                                        </p:tav>
                                      </p:tavLst>
                                    </p:anim>
                                    <p:anim calcmode="lin" valueType="num">
                                      <p:cBhvr additive="base">
                                        <p:cTn id="16" dur="500" fill="hold"/>
                                        <p:tgtEl>
                                          <p:spTgt spid="12"/>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7"/>
                                        </p:tgtEl>
                                        <p:attrNameLst>
                                          <p:attrName>style.visibility</p:attrName>
                                        </p:attrNameLst>
                                      </p:cBhvr>
                                      <p:to>
                                        <p:strVal val="visible"/>
                                      </p:to>
                                    </p:set>
                                    <p:anim calcmode="lin" valueType="num">
                                      <p:cBhvr additive="base">
                                        <p:cTn id="19" dur="500" fill="hold"/>
                                        <p:tgtEl>
                                          <p:spTgt spid="17"/>
                                        </p:tgtEl>
                                        <p:attrNameLst>
                                          <p:attrName>ppt_x</p:attrName>
                                        </p:attrNameLst>
                                      </p:cBhvr>
                                      <p:tavLst>
                                        <p:tav tm="0">
                                          <p:val>
                                            <p:strVal val="#ppt_x"/>
                                          </p:val>
                                        </p:tav>
                                        <p:tav tm="100000">
                                          <p:val>
                                            <p:strVal val="#ppt_x"/>
                                          </p:val>
                                        </p:tav>
                                      </p:tavLst>
                                    </p:anim>
                                    <p:anim calcmode="lin" valueType="num">
                                      <p:cBhvr additive="base">
                                        <p:cTn id="20"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Freeform: Shape 15">
            <a:extLst>
              <a:ext uri="{FF2B5EF4-FFF2-40B4-BE49-F238E27FC236}">
                <a16:creationId xmlns="" xmlns:a16="http://schemas.microsoft.com/office/drawing/2014/main" id="{5073A88A-5CDF-4FD0-A13A-C09538BF5158}"/>
              </a:ext>
            </a:extLst>
          </p:cNvPr>
          <p:cNvSpPr/>
          <p:nvPr/>
        </p:nvSpPr>
        <p:spPr>
          <a:xfrm>
            <a:off x="3679724" y="0"/>
            <a:ext cx="3654526" cy="5805796"/>
          </a:xfrm>
          <a:custGeom>
            <a:avLst/>
            <a:gdLst>
              <a:gd name="connsiteX0" fmla="*/ 3470586 w 3654526"/>
              <a:gd name="connsiteY0" fmla="*/ 0 h 5805796"/>
              <a:gd name="connsiteX1" fmla="*/ 3654526 w 3654526"/>
              <a:gd name="connsiteY1" fmla="*/ 0 h 5805796"/>
              <a:gd name="connsiteX2" fmla="*/ 92923 w 3654526"/>
              <a:gd name="connsiteY2" fmla="*/ 5805796 h 5805796"/>
              <a:gd name="connsiteX3" fmla="*/ 0 w 3654526"/>
              <a:gd name="connsiteY3" fmla="*/ 5657428 h 5805796"/>
            </a:gdLst>
            <a:ahLst/>
            <a:cxnLst>
              <a:cxn ang="0">
                <a:pos x="connsiteX0" y="connsiteY0"/>
              </a:cxn>
              <a:cxn ang="0">
                <a:pos x="connsiteX1" y="connsiteY1"/>
              </a:cxn>
              <a:cxn ang="0">
                <a:pos x="connsiteX2" y="connsiteY2"/>
              </a:cxn>
              <a:cxn ang="0">
                <a:pos x="connsiteX3" y="connsiteY3"/>
              </a:cxn>
            </a:cxnLst>
            <a:rect l="l" t="t" r="r" b="b"/>
            <a:pathLst>
              <a:path w="3654526" h="5805796">
                <a:moveTo>
                  <a:pt x="3470586" y="0"/>
                </a:moveTo>
                <a:lnTo>
                  <a:pt x="3654526" y="0"/>
                </a:lnTo>
                <a:lnTo>
                  <a:pt x="92923" y="5805796"/>
                </a:lnTo>
                <a:lnTo>
                  <a:pt x="0" y="565742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Shape 7">
            <a:extLst>
              <a:ext uri="{FF2B5EF4-FFF2-40B4-BE49-F238E27FC236}">
                <a16:creationId xmlns="" xmlns:a16="http://schemas.microsoft.com/office/drawing/2014/main" id="{A8C7A717-BB84-4DD4-A936-76FB49EA2641}"/>
              </a:ext>
            </a:extLst>
          </p:cNvPr>
          <p:cNvSpPr/>
          <p:nvPr/>
        </p:nvSpPr>
        <p:spPr>
          <a:xfrm flipH="1">
            <a:off x="219075" y="1"/>
            <a:ext cx="3605167" cy="5726897"/>
          </a:xfrm>
          <a:custGeom>
            <a:avLst/>
            <a:gdLst>
              <a:gd name="connsiteX0" fmla="*/ 3605167 w 3605167"/>
              <a:gd name="connsiteY0" fmla="*/ 0 h 5726897"/>
              <a:gd name="connsiteX1" fmla="*/ 3421227 w 3605167"/>
              <a:gd name="connsiteY1" fmla="*/ 0 h 5726897"/>
              <a:gd name="connsiteX2" fmla="*/ 0 w 3605167"/>
              <a:gd name="connsiteY2" fmla="*/ 5576967 h 5726897"/>
              <a:gd name="connsiteX3" fmla="*/ 91965 w 3605167"/>
              <a:gd name="connsiteY3" fmla="*/ 5726897 h 5726897"/>
            </a:gdLst>
            <a:ahLst/>
            <a:cxnLst>
              <a:cxn ang="0">
                <a:pos x="connsiteX0" y="connsiteY0"/>
              </a:cxn>
              <a:cxn ang="0">
                <a:pos x="connsiteX1" y="connsiteY1"/>
              </a:cxn>
              <a:cxn ang="0">
                <a:pos x="connsiteX2" y="connsiteY2"/>
              </a:cxn>
              <a:cxn ang="0">
                <a:pos x="connsiteX3" y="connsiteY3"/>
              </a:cxn>
            </a:cxnLst>
            <a:rect l="l" t="t" r="r" b="b"/>
            <a:pathLst>
              <a:path w="3605167" h="5726897">
                <a:moveTo>
                  <a:pt x="3605167" y="0"/>
                </a:moveTo>
                <a:lnTo>
                  <a:pt x="3421227" y="0"/>
                </a:lnTo>
                <a:lnTo>
                  <a:pt x="0" y="5576967"/>
                </a:lnTo>
                <a:lnTo>
                  <a:pt x="91965" y="572689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Shape 8">
            <a:extLst>
              <a:ext uri="{FF2B5EF4-FFF2-40B4-BE49-F238E27FC236}">
                <a16:creationId xmlns="" xmlns:a16="http://schemas.microsoft.com/office/drawing/2014/main" id="{2C26EAE3-388B-40D3-99B6-18DB3819E93D}"/>
              </a:ext>
            </a:extLst>
          </p:cNvPr>
          <p:cNvSpPr/>
          <p:nvPr/>
        </p:nvSpPr>
        <p:spPr>
          <a:xfrm>
            <a:off x="0" y="397145"/>
            <a:ext cx="3459898" cy="6460855"/>
          </a:xfrm>
          <a:custGeom>
            <a:avLst/>
            <a:gdLst>
              <a:gd name="connsiteX0" fmla="*/ 0 w 3459898"/>
              <a:gd name="connsiteY0" fmla="*/ 2627785 h 6460855"/>
              <a:gd name="connsiteX1" fmla="*/ 2358530 w 3459898"/>
              <a:gd name="connsiteY1" fmla="*/ 6460855 h 6460855"/>
              <a:gd name="connsiteX2" fmla="*/ 1329860 w 3459898"/>
              <a:gd name="connsiteY2" fmla="*/ 6460855 h 6460855"/>
              <a:gd name="connsiteX3" fmla="*/ 0 w 3459898"/>
              <a:gd name="connsiteY3" fmla="*/ 4294714 h 6460855"/>
              <a:gd name="connsiteX4" fmla="*/ 1 w 3459898"/>
              <a:gd name="connsiteY4" fmla="*/ 0 h 6460855"/>
              <a:gd name="connsiteX5" fmla="*/ 3459898 w 3459898"/>
              <a:gd name="connsiteY5" fmla="*/ 5623007 h 6460855"/>
              <a:gd name="connsiteX6" fmla="*/ 2945517 w 3459898"/>
              <a:gd name="connsiteY6" fmla="*/ 6460855 h 6460855"/>
              <a:gd name="connsiteX7" fmla="*/ 1 w 3459898"/>
              <a:gd name="connsiteY7" fmla="*/ 1663052 h 6460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59898" h="6460855">
                <a:moveTo>
                  <a:pt x="0" y="2627785"/>
                </a:moveTo>
                <a:lnTo>
                  <a:pt x="2358530" y="6460855"/>
                </a:lnTo>
                <a:lnTo>
                  <a:pt x="1329860" y="6460855"/>
                </a:lnTo>
                <a:lnTo>
                  <a:pt x="0" y="4294714"/>
                </a:lnTo>
                <a:close/>
                <a:moveTo>
                  <a:pt x="1" y="0"/>
                </a:moveTo>
                <a:lnTo>
                  <a:pt x="3459898" y="5623007"/>
                </a:lnTo>
                <a:lnTo>
                  <a:pt x="2945517" y="6460855"/>
                </a:lnTo>
                <a:lnTo>
                  <a:pt x="1" y="1663052"/>
                </a:lnTo>
                <a:close/>
              </a:path>
            </a:pathLst>
          </a:cu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 xmlns:a16="http://schemas.microsoft.com/office/drawing/2014/main" id="{411A2EE3-B132-4FC4-8FFE-DA826A3D5642}"/>
              </a:ext>
            </a:extLst>
          </p:cNvPr>
          <p:cNvSpPr txBox="1"/>
          <p:nvPr/>
        </p:nvSpPr>
        <p:spPr>
          <a:xfrm>
            <a:off x="6756935" y="1046549"/>
            <a:ext cx="3973259" cy="470890"/>
          </a:xfrm>
          <a:prstGeom prst="rect">
            <a:avLst/>
          </a:prstGeom>
          <a:noFill/>
        </p:spPr>
        <p:txBody>
          <a:bodyPr lIns="0" anchor="ctr"/>
          <a:lstStyle>
            <a:lvl1pPr indent="0">
              <a:spcBef>
                <a:spcPct val="20000"/>
              </a:spcBef>
              <a:buFontTx/>
              <a:buNone/>
              <a:defRPr sz="2400" b="1" baseline="0">
                <a:solidFill>
                  <a:schemeClr val="bg1"/>
                </a:solidFill>
              </a:defRPr>
            </a:lvl1pPr>
            <a:lvl2pPr marL="742950" indent="-285750">
              <a:spcBef>
                <a:spcPct val="20000"/>
              </a:spcBef>
              <a:buFont typeface="Arial" pitchFamily="34" charset="0"/>
              <a:buChar char="–"/>
              <a:defRPr sz="2800"/>
            </a:lvl2pPr>
            <a:lvl3pPr marL="1143000" indent="-228600">
              <a:spcBef>
                <a:spcPct val="20000"/>
              </a:spcBef>
              <a:buFont typeface="Arial" pitchFamily="34" charset="0"/>
              <a:buChar char="•"/>
              <a:defRPr sz="2400"/>
            </a:lvl3pPr>
            <a:lvl4pPr marL="1600200" indent="-228600">
              <a:spcBef>
                <a:spcPct val="20000"/>
              </a:spcBef>
              <a:buFont typeface="Arial" pitchFamily="34" charset="0"/>
              <a:buChar char="–"/>
              <a:defRPr sz="2000"/>
            </a:lvl4pPr>
            <a:lvl5pPr marL="2057400" indent="-228600">
              <a:spcBef>
                <a:spcPct val="20000"/>
              </a:spcBef>
              <a:buFont typeface="Arial" pitchFamily="34" charset="0"/>
              <a:buChar char="»"/>
              <a:defRPr sz="2000"/>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pPr algn="r"/>
            <a:r>
              <a:rPr lang="en-US" altLang="ko-KR" sz="3200" dirty="0" smtClean="0">
                <a:solidFill>
                  <a:schemeClr val="accent1"/>
                </a:solidFill>
                <a:latin typeface="+mj-lt"/>
              </a:rPr>
              <a:t>INTRODUCTION</a:t>
            </a:r>
            <a:endParaRPr lang="en-US" altLang="ko-KR" sz="3200" dirty="0">
              <a:solidFill>
                <a:schemeClr val="accent1"/>
              </a:solidFill>
              <a:latin typeface="+mj-lt"/>
            </a:endParaRPr>
          </a:p>
        </p:txBody>
      </p:sp>
      <p:sp>
        <p:nvSpPr>
          <p:cNvPr id="33" name="Rounded Rectangle 5">
            <a:extLst>
              <a:ext uri="{FF2B5EF4-FFF2-40B4-BE49-F238E27FC236}">
                <a16:creationId xmlns="" xmlns:a16="http://schemas.microsoft.com/office/drawing/2014/main" id="{C898D316-0213-4E17-91AB-449C7200059F}"/>
              </a:ext>
            </a:extLst>
          </p:cNvPr>
          <p:cNvSpPr/>
          <p:nvPr/>
        </p:nvSpPr>
        <p:spPr>
          <a:xfrm flipH="1">
            <a:off x="10759945" y="6105502"/>
            <a:ext cx="467529" cy="385683"/>
          </a:xfrm>
          <a:custGeom>
            <a:avLst/>
            <a:gdLst>
              <a:gd name="connsiteX0" fmla="*/ 1384251 w 3217557"/>
              <a:gd name="connsiteY0" fmla="*/ 661544 h 2702049"/>
              <a:gd name="connsiteX1" fmla="*/ 1574067 w 3217557"/>
              <a:gd name="connsiteY1" fmla="*/ 851360 h 2702049"/>
              <a:gd name="connsiteX2" fmla="*/ 1384251 w 3217557"/>
              <a:gd name="connsiteY2" fmla="*/ 1041176 h 2702049"/>
              <a:gd name="connsiteX3" fmla="*/ 1194435 w 3217557"/>
              <a:gd name="connsiteY3" fmla="*/ 851360 h 2702049"/>
              <a:gd name="connsiteX4" fmla="*/ 1384251 w 3217557"/>
              <a:gd name="connsiteY4" fmla="*/ 661544 h 2702049"/>
              <a:gd name="connsiteX5" fmla="*/ 1993421 w 3217557"/>
              <a:gd name="connsiteY5" fmla="*/ 661544 h 2702049"/>
              <a:gd name="connsiteX6" fmla="*/ 2183237 w 3217557"/>
              <a:gd name="connsiteY6" fmla="*/ 851360 h 2702049"/>
              <a:gd name="connsiteX7" fmla="*/ 1993421 w 3217557"/>
              <a:gd name="connsiteY7" fmla="*/ 1041176 h 2702049"/>
              <a:gd name="connsiteX8" fmla="*/ 1803605 w 3217557"/>
              <a:gd name="connsiteY8" fmla="*/ 851360 h 2702049"/>
              <a:gd name="connsiteX9" fmla="*/ 1993421 w 3217557"/>
              <a:gd name="connsiteY9" fmla="*/ 661544 h 2702049"/>
              <a:gd name="connsiteX10" fmla="*/ 2602591 w 3217557"/>
              <a:gd name="connsiteY10" fmla="*/ 661544 h 2702049"/>
              <a:gd name="connsiteX11" fmla="*/ 2792407 w 3217557"/>
              <a:gd name="connsiteY11" fmla="*/ 851360 h 2702049"/>
              <a:gd name="connsiteX12" fmla="*/ 2602591 w 3217557"/>
              <a:gd name="connsiteY12" fmla="*/ 1041176 h 2702049"/>
              <a:gd name="connsiteX13" fmla="*/ 2412775 w 3217557"/>
              <a:gd name="connsiteY13" fmla="*/ 851360 h 2702049"/>
              <a:gd name="connsiteX14" fmla="*/ 2602591 w 3217557"/>
              <a:gd name="connsiteY14" fmla="*/ 661544 h 2702049"/>
              <a:gd name="connsiteX15" fmla="*/ 677114 w 3217557"/>
              <a:gd name="connsiteY15" fmla="*/ 569491 h 2702049"/>
              <a:gd name="connsiteX16" fmla="*/ 330916 w 3217557"/>
              <a:gd name="connsiteY16" fmla="*/ 569491 h 2702049"/>
              <a:gd name="connsiteX17" fmla="*/ 0 w 3217557"/>
              <a:gd name="connsiteY17" fmla="*/ 900407 h 2702049"/>
              <a:gd name="connsiteX18" fmla="*/ 0 w 3217557"/>
              <a:gd name="connsiteY18" fmla="*/ 1952009 h 2702049"/>
              <a:gd name="connsiteX19" fmla="*/ 330916 w 3217557"/>
              <a:gd name="connsiteY19" fmla="*/ 2282925 h 2702049"/>
              <a:gd name="connsiteX20" fmla="*/ 711670 w 3217557"/>
              <a:gd name="connsiteY20" fmla="*/ 2282925 h 2702049"/>
              <a:gd name="connsiteX21" fmla="*/ 15770 w 3217557"/>
              <a:gd name="connsiteY21" fmla="*/ 2702049 h 2702049"/>
              <a:gd name="connsiteX22" fmla="*/ 1294529 w 3217557"/>
              <a:gd name="connsiteY22" fmla="*/ 2282925 h 2702049"/>
              <a:gd name="connsiteX23" fmla="*/ 2117356 w 3217557"/>
              <a:gd name="connsiteY23" fmla="*/ 2282925 h 2702049"/>
              <a:gd name="connsiteX24" fmla="*/ 2418395 w 3217557"/>
              <a:gd name="connsiteY24" fmla="*/ 2087951 h 2702049"/>
              <a:gd name="connsiteX25" fmla="*/ 1830857 w 3217557"/>
              <a:gd name="connsiteY25" fmla="*/ 1799347 h 2702049"/>
              <a:gd name="connsiteX26" fmla="*/ 1008030 w 3217557"/>
              <a:gd name="connsiteY26" fmla="*/ 1799347 h 2702049"/>
              <a:gd name="connsiteX27" fmla="*/ 677114 w 3217557"/>
              <a:gd name="connsiteY27" fmla="*/ 1468431 h 2702049"/>
              <a:gd name="connsiteX28" fmla="*/ 677114 w 3217557"/>
              <a:gd name="connsiteY28" fmla="*/ 569491 h 2702049"/>
              <a:gd name="connsiteX29" fmla="*/ 2886641 w 3217557"/>
              <a:gd name="connsiteY29" fmla="*/ 0 h 2702049"/>
              <a:gd name="connsiteX30" fmla="*/ 1100201 w 3217557"/>
              <a:gd name="connsiteY30" fmla="*/ 0 h 2702049"/>
              <a:gd name="connsiteX31" fmla="*/ 769285 w 3217557"/>
              <a:gd name="connsiteY31" fmla="*/ 330916 h 2702049"/>
              <a:gd name="connsiteX32" fmla="*/ 769285 w 3217557"/>
              <a:gd name="connsiteY32" fmla="*/ 1382518 h 2702049"/>
              <a:gd name="connsiteX33" fmla="*/ 1100201 w 3217557"/>
              <a:gd name="connsiteY33" fmla="*/ 1713434 h 2702049"/>
              <a:gd name="connsiteX34" fmla="*/ 1923028 w 3217557"/>
              <a:gd name="connsiteY34" fmla="*/ 1713434 h 2702049"/>
              <a:gd name="connsiteX35" fmla="*/ 3078958 w 3217557"/>
              <a:gd name="connsiteY35" fmla="*/ 2077967 h 2702049"/>
              <a:gd name="connsiteX36" fmla="*/ 2505887 w 3217557"/>
              <a:gd name="connsiteY36" fmla="*/ 1713434 h 2702049"/>
              <a:gd name="connsiteX37" fmla="*/ 2886641 w 3217557"/>
              <a:gd name="connsiteY37" fmla="*/ 1713434 h 2702049"/>
              <a:gd name="connsiteX38" fmla="*/ 3217557 w 3217557"/>
              <a:gd name="connsiteY38" fmla="*/ 1382518 h 2702049"/>
              <a:gd name="connsiteX39" fmla="*/ 3217557 w 3217557"/>
              <a:gd name="connsiteY39" fmla="*/ 330916 h 2702049"/>
              <a:gd name="connsiteX40" fmla="*/ 2886641 w 3217557"/>
              <a:gd name="connsiteY40" fmla="*/ 0 h 2702049"/>
              <a:gd name="connsiteX0" fmla="*/ 1384251 w 3217557"/>
              <a:gd name="connsiteY0" fmla="*/ 661544 h 2702049"/>
              <a:gd name="connsiteX1" fmla="*/ 1574067 w 3217557"/>
              <a:gd name="connsiteY1" fmla="*/ 851360 h 2702049"/>
              <a:gd name="connsiteX2" fmla="*/ 1384251 w 3217557"/>
              <a:gd name="connsiteY2" fmla="*/ 1041176 h 2702049"/>
              <a:gd name="connsiteX3" fmla="*/ 1194435 w 3217557"/>
              <a:gd name="connsiteY3" fmla="*/ 851360 h 2702049"/>
              <a:gd name="connsiteX4" fmla="*/ 1384251 w 3217557"/>
              <a:gd name="connsiteY4" fmla="*/ 661544 h 2702049"/>
              <a:gd name="connsiteX5" fmla="*/ 1993421 w 3217557"/>
              <a:gd name="connsiteY5" fmla="*/ 661544 h 2702049"/>
              <a:gd name="connsiteX6" fmla="*/ 2183237 w 3217557"/>
              <a:gd name="connsiteY6" fmla="*/ 851360 h 2702049"/>
              <a:gd name="connsiteX7" fmla="*/ 1993421 w 3217557"/>
              <a:gd name="connsiteY7" fmla="*/ 1041176 h 2702049"/>
              <a:gd name="connsiteX8" fmla="*/ 1803605 w 3217557"/>
              <a:gd name="connsiteY8" fmla="*/ 851360 h 2702049"/>
              <a:gd name="connsiteX9" fmla="*/ 1993421 w 3217557"/>
              <a:gd name="connsiteY9" fmla="*/ 661544 h 2702049"/>
              <a:gd name="connsiteX10" fmla="*/ 2602591 w 3217557"/>
              <a:gd name="connsiteY10" fmla="*/ 661544 h 2702049"/>
              <a:gd name="connsiteX11" fmla="*/ 2792407 w 3217557"/>
              <a:gd name="connsiteY11" fmla="*/ 851360 h 2702049"/>
              <a:gd name="connsiteX12" fmla="*/ 2602591 w 3217557"/>
              <a:gd name="connsiteY12" fmla="*/ 1041176 h 2702049"/>
              <a:gd name="connsiteX13" fmla="*/ 2412775 w 3217557"/>
              <a:gd name="connsiteY13" fmla="*/ 851360 h 2702049"/>
              <a:gd name="connsiteX14" fmla="*/ 2602591 w 3217557"/>
              <a:gd name="connsiteY14" fmla="*/ 661544 h 2702049"/>
              <a:gd name="connsiteX15" fmla="*/ 677114 w 3217557"/>
              <a:gd name="connsiteY15" fmla="*/ 569491 h 2702049"/>
              <a:gd name="connsiteX16" fmla="*/ 330916 w 3217557"/>
              <a:gd name="connsiteY16" fmla="*/ 569491 h 2702049"/>
              <a:gd name="connsiteX17" fmla="*/ 0 w 3217557"/>
              <a:gd name="connsiteY17" fmla="*/ 900407 h 2702049"/>
              <a:gd name="connsiteX18" fmla="*/ 0 w 3217557"/>
              <a:gd name="connsiteY18" fmla="*/ 1952009 h 2702049"/>
              <a:gd name="connsiteX19" fmla="*/ 330916 w 3217557"/>
              <a:gd name="connsiteY19" fmla="*/ 2282925 h 2702049"/>
              <a:gd name="connsiteX20" fmla="*/ 711670 w 3217557"/>
              <a:gd name="connsiteY20" fmla="*/ 2282925 h 2702049"/>
              <a:gd name="connsiteX21" fmla="*/ 15770 w 3217557"/>
              <a:gd name="connsiteY21" fmla="*/ 2702049 h 2702049"/>
              <a:gd name="connsiteX22" fmla="*/ 1294529 w 3217557"/>
              <a:gd name="connsiteY22" fmla="*/ 2282925 h 2702049"/>
              <a:gd name="connsiteX23" fmla="*/ 2117356 w 3217557"/>
              <a:gd name="connsiteY23" fmla="*/ 2282925 h 2702049"/>
              <a:gd name="connsiteX24" fmla="*/ 2418395 w 3217557"/>
              <a:gd name="connsiteY24" fmla="*/ 2087951 h 2702049"/>
              <a:gd name="connsiteX25" fmla="*/ 1830857 w 3217557"/>
              <a:gd name="connsiteY25" fmla="*/ 1799347 h 2702049"/>
              <a:gd name="connsiteX26" fmla="*/ 1008030 w 3217557"/>
              <a:gd name="connsiteY26" fmla="*/ 1799347 h 2702049"/>
              <a:gd name="connsiteX27" fmla="*/ 677114 w 3217557"/>
              <a:gd name="connsiteY27" fmla="*/ 1468431 h 2702049"/>
              <a:gd name="connsiteX28" fmla="*/ 677114 w 3217557"/>
              <a:gd name="connsiteY28" fmla="*/ 569491 h 2702049"/>
              <a:gd name="connsiteX29" fmla="*/ 2886641 w 3217557"/>
              <a:gd name="connsiteY29" fmla="*/ 0 h 2702049"/>
              <a:gd name="connsiteX30" fmla="*/ 1100201 w 3217557"/>
              <a:gd name="connsiteY30" fmla="*/ 0 h 2702049"/>
              <a:gd name="connsiteX31" fmla="*/ 769285 w 3217557"/>
              <a:gd name="connsiteY31" fmla="*/ 330916 h 2702049"/>
              <a:gd name="connsiteX32" fmla="*/ 769285 w 3217557"/>
              <a:gd name="connsiteY32" fmla="*/ 1382518 h 2702049"/>
              <a:gd name="connsiteX33" fmla="*/ 1100201 w 3217557"/>
              <a:gd name="connsiteY33" fmla="*/ 1713434 h 2702049"/>
              <a:gd name="connsiteX34" fmla="*/ 1923028 w 3217557"/>
              <a:gd name="connsiteY34" fmla="*/ 1713434 h 2702049"/>
              <a:gd name="connsiteX35" fmla="*/ 3078958 w 3217557"/>
              <a:gd name="connsiteY35" fmla="*/ 2077967 h 2702049"/>
              <a:gd name="connsiteX36" fmla="*/ 2505887 w 3217557"/>
              <a:gd name="connsiteY36" fmla="*/ 1713434 h 2702049"/>
              <a:gd name="connsiteX37" fmla="*/ 2886641 w 3217557"/>
              <a:gd name="connsiteY37" fmla="*/ 1713434 h 2702049"/>
              <a:gd name="connsiteX38" fmla="*/ 3217557 w 3217557"/>
              <a:gd name="connsiteY38" fmla="*/ 1382518 h 2702049"/>
              <a:gd name="connsiteX39" fmla="*/ 3217557 w 3217557"/>
              <a:gd name="connsiteY39" fmla="*/ 330916 h 2702049"/>
              <a:gd name="connsiteX40" fmla="*/ 2886641 w 3217557"/>
              <a:gd name="connsiteY40" fmla="*/ 0 h 2702049"/>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217557" h="2654282">
                <a:moveTo>
                  <a:pt x="1384251" y="661544"/>
                </a:moveTo>
                <a:cubicBezTo>
                  <a:pt x="1489083" y="661544"/>
                  <a:pt x="1574067" y="746528"/>
                  <a:pt x="1574067" y="851360"/>
                </a:cubicBezTo>
                <a:cubicBezTo>
                  <a:pt x="1574067" y="956192"/>
                  <a:pt x="1489083" y="1041176"/>
                  <a:pt x="1384251" y="1041176"/>
                </a:cubicBezTo>
                <a:cubicBezTo>
                  <a:pt x="1279419" y="1041176"/>
                  <a:pt x="1194435" y="956192"/>
                  <a:pt x="1194435" y="851360"/>
                </a:cubicBezTo>
                <a:cubicBezTo>
                  <a:pt x="1194435" y="746528"/>
                  <a:pt x="1279419" y="661544"/>
                  <a:pt x="1384251" y="661544"/>
                </a:cubicBezTo>
                <a:close/>
                <a:moveTo>
                  <a:pt x="1993421" y="661544"/>
                </a:moveTo>
                <a:cubicBezTo>
                  <a:pt x="2098253" y="661544"/>
                  <a:pt x="2183237" y="746528"/>
                  <a:pt x="2183237" y="851360"/>
                </a:cubicBezTo>
                <a:cubicBezTo>
                  <a:pt x="2183237" y="956192"/>
                  <a:pt x="2098253" y="1041176"/>
                  <a:pt x="1993421" y="1041176"/>
                </a:cubicBezTo>
                <a:cubicBezTo>
                  <a:pt x="1888589" y="1041176"/>
                  <a:pt x="1803605" y="956192"/>
                  <a:pt x="1803605" y="851360"/>
                </a:cubicBezTo>
                <a:cubicBezTo>
                  <a:pt x="1803605" y="746528"/>
                  <a:pt x="1888589" y="661544"/>
                  <a:pt x="1993421" y="661544"/>
                </a:cubicBezTo>
                <a:close/>
                <a:moveTo>
                  <a:pt x="2602591" y="661544"/>
                </a:moveTo>
                <a:cubicBezTo>
                  <a:pt x="2707423" y="661544"/>
                  <a:pt x="2792407" y="746528"/>
                  <a:pt x="2792407" y="851360"/>
                </a:cubicBezTo>
                <a:cubicBezTo>
                  <a:pt x="2792407" y="956192"/>
                  <a:pt x="2707423" y="1041176"/>
                  <a:pt x="2602591" y="1041176"/>
                </a:cubicBezTo>
                <a:cubicBezTo>
                  <a:pt x="2497759" y="1041176"/>
                  <a:pt x="2412775" y="956192"/>
                  <a:pt x="2412775" y="851360"/>
                </a:cubicBezTo>
                <a:cubicBezTo>
                  <a:pt x="2412775" y="746528"/>
                  <a:pt x="2497759" y="661544"/>
                  <a:pt x="2602591" y="661544"/>
                </a:cubicBezTo>
                <a:close/>
                <a:moveTo>
                  <a:pt x="677114" y="569491"/>
                </a:moveTo>
                <a:lnTo>
                  <a:pt x="330916" y="569491"/>
                </a:lnTo>
                <a:cubicBezTo>
                  <a:pt x="148156" y="569491"/>
                  <a:pt x="0" y="717647"/>
                  <a:pt x="0" y="900407"/>
                </a:cubicBezTo>
                <a:lnTo>
                  <a:pt x="0" y="1952009"/>
                </a:lnTo>
                <a:cubicBezTo>
                  <a:pt x="0" y="2134769"/>
                  <a:pt x="148156" y="2282925"/>
                  <a:pt x="330916" y="2282925"/>
                </a:cubicBezTo>
                <a:lnTo>
                  <a:pt x="711670" y="2282925"/>
                </a:lnTo>
                <a:cubicBezTo>
                  <a:pt x="639726" y="2394386"/>
                  <a:pt x="647101" y="2475544"/>
                  <a:pt x="275077" y="2654282"/>
                </a:cubicBezTo>
                <a:cubicBezTo>
                  <a:pt x="900998" y="2583693"/>
                  <a:pt x="998412" y="2552618"/>
                  <a:pt x="1294529" y="2282925"/>
                </a:cubicBezTo>
                <a:lnTo>
                  <a:pt x="2117356" y="2282925"/>
                </a:lnTo>
                <a:cubicBezTo>
                  <a:pt x="2251554" y="2282925"/>
                  <a:pt x="2367095" y="2203043"/>
                  <a:pt x="2418395" y="2087951"/>
                </a:cubicBezTo>
                <a:cubicBezTo>
                  <a:pt x="2205538" y="2022975"/>
                  <a:pt x="2032941" y="1932583"/>
                  <a:pt x="1830857" y="1799347"/>
                </a:cubicBezTo>
                <a:lnTo>
                  <a:pt x="1008030" y="1799347"/>
                </a:lnTo>
                <a:cubicBezTo>
                  <a:pt x="825270" y="1799347"/>
                  <a:pt x="677114" y="1651191"/>
                  <a:pt x="677114" y="1468431"/>
                </a:cubicBezTo>
                <a:lnTo>
                  <a:pt x="677114" y="569491"/>
                </a:lnTo>
                <a:close/>
                <a:moveTo>
                  <a:pt x="2886641" y="0"/>
                </a:moveTo>
                <a:lnTo>
                  <a:pt x="1100201" y="0"/>
                </a:lnTo>
                <a:cubicBezTo>
                  <a:pt x="917441" y="0"/>
                  <a:pt x="769285" y="148156"/>
                  <a:pt x="769285" y="330916"/>
                </a:cubicBezTo>
                <a:lnTo>
                  <a:pt x="769285" y="1382518"/>
                </a:lnTo>
                <a:cubicBezTo>
                  <a:pt x="769285" y="1565278"/>
                  <a:pt x="917441" y="1713434"/>
                  <a:pt x="1100201" y="1713434"/>
                </a:cubicBezTo>
                <a:lnTo>
                  <a:pt x="1923028" y="1713434"/>
                </a:lnTo>
                <a:cubicBezTo>
                  <a:pt x="2301032" y="1962656"/>
                  <a:pt x="2453037" y="2007378"/>
                  <a:pt x="3078958" y="2077967"/>
                </a:cubicBezTo>
                <a:cubicBezTo>
                  <a:pt x="2713759" y="1878758"/>
                  <a:pt x="2673367" y="1899957"/>
                  <a:pt x="2505887" y="1713434"/>
                </a:cubicBezTo>
                <a:lnTo>
                  <a:pt x="2886641" y="1713434"/>
                </a:lnTo>
                <a:cubicBezTo>
                  <a:pt x="3069401" y="1713434"/>
                  <a:pt x="3217557" y="1565278"/>
                  <a:pt x="3217557" y="1382518"/>
                </a:cubicBezTo>
                <a:lnTo>
                  <a:pt x="3217557" y="330916"/>
                </a:lnTo>
                <a:cubicBezTo>
                  <a:pt x="3217557" y="148156"/>
                  <a:pt x="3069401" y="0"/>
                  <a:pt x="2886641"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34" name="Teardrop 1">
            <a:extLst>
              <a:ext uri="{FF2B5EF4-FFF2-40B4-BE49-F238E27FC236}">
                <a16:creationId xmlns="" xmlns:a16="http://schemas.microsoft.com/office/drawing/2014/main" id="{780A3818-D91A-4AB8-9001-F07339972532}"/>
              </a:ext>
            </a:extLst>
          </p:cNvPr>
          <p:cNvSpPr/>
          <p:nvPr/>
        </p:nvSpPr>
        <p:spPr>
          <a:xfrm rot="18805991">
            <a:off x="7278619" y="5989431"/>
            <a:ext cx="519562" cy="514142"/>
          </a:xfrm>
          <a:custGeom>
            <a:avLst/>
            <a:gdLst/>
            <a:ahLst/>
            <a:cxnLst/>
            <a:rect l="l" t="t" r="r" b="b"/>
            <a:pathLst>
              <a:path w="1807241" h="1788383">
                <a:moveTo>
                  <a:pt x="712876" y="1117592"/>
                </a:moveTo>
                <a:cubicBezTo>
                  <a:pt x="771173" y="1181828"/>
                  <a:pt x="811089" y="1255910"/>
                  <a:pt x="847925" y="1348018"/>
                </a:cubicBezTo>
                <a:cubicBezTo>
                  <a:pt x="814544" y="1418896"/>
                  <a:pt x="753893" y="1474052"/>
                  <a:pt x="679064" y="1498332"/>
                </a:cubicBezTo>
                <a:lnTo>
                  <a:pt x="308226" y="1106637"/>
                </a:lnTo>
                <a:cubicBezTo>
                  <a:pt x="336560" y="1033247"/>
                  <a:pt x="394949" y="975701"/>
                  <a:pt x="467546" y="946245"/>
                </a:cubicBezTo>
                <a:cubicBezTo>
                  <a:pt x="577903" y="998968"/>
                  <a:pt x="654580" y="1053357"/>
                  <a:pt x="712876" y="1117592"/>
                </a:cubicBezTo>
                <a:close/>
                <a:moveTo>
                  <a:pt x="1038527" y="398886"/>
                </a:moveTo>
                <a:lnTo>
                  <a:pt x="1405560" y="786562"/>
                </a:lnTo>
                <a:cubicBezTo>
                  <a:pt x="1374476" y="799049"/>
                  <a:pt x="1340402" y="804299"/>
                  <a:pt x="1305054" y="803332"/>
                </a:cubicBezTo>
                <a:lnTo>
                  <a:pt x="1008167" y="795212"/>
                </a:lnTo>
                <a:lnTo>
                  <a:pt x="1016288" y="498325"/>
                </a:lnTo>
                <a:cubicBezTo>
                  <a:pt x="1017255" y="462976"/>
                  <a:pt x="1024360" y="429240"/>
                  <a:pt x="1038527" y="398886"/>
                </a:cubicBezTo>
                <a:close/>
                <a:moveTo>
                  <a:pt x="1097925" y="218888"/>
                </a:moveTo>
                <a:cubicBezTo>
                  <a:pt x="992582" y="279303"/>
                  <a:pt x="921871" y="392886"/>
                  <a:pt x="921053" y="523256"/>
                </a:cubicBezTo>
                <a:lnTo>
                  <a:pt x="919136" y="828763"/>
                </a:lnTo>
                <a:lnTo>
                  <a:pt x="830924" y="915875"/>
                </a:lnTo>
                <a:lnTo>
                  <a:pt x="525417" y="913958"/>
                </a:lnTo>
                <a:cubicBezTo>
                  <a:pt x="403891" y="913196"/>
                  <a:pt x="296188" y="973343"/>
                  <a:pt x="234366" y="1067831"/>
                </a:cubicBezTo>
                <a:lnTo>
                  <a:pt x="710285" y="1570519"/>
                </a:lnTo>
                <a:cubicBezTo>
                  <a:pt x="811872" y="1510375"/>
                  <a:pt x="878808" y="1399439"/>
                  <a:pt x="879603" y="1272618"/>
                </a:cubicBezTo>
                <a:lnTo>
                  <a:pt x="881520" y="967111"/>
                </a:lnTo>
                <a:lnTo>
                  <a:pt x="969732" y="879999"/>
                </a:lnTo>
                <a:lnTo>
                  <a:pt x="1275239" y="881916"/>
                </a:lnTo>
                <a:cubicBezTo>
                  <a:pt x="1400271" y="882701"/>
                  <a:pt x="1510670" y="819011"/>
                  <a:pt x="1573529" y="721242"/>
                </a:cubicBezTo>
                <a:close/>
                <a:moveTo>
                  <a:pt x="1162945" y="27894"/>
                </a:moveTo>
                <a:lnTo>
                  <a:pt x="1782798" y="682611"/>
                </a:lnTo>
                <a:cubicBezTo>
                  <a:pt x="1816692" y="718411"/>
                  <a:pt x="1815147" y="774907"/>
                  <a:pt x="1779347" y="808801"/>
                </a:cubicBezTo>
                <a:cubicBezTo>
                  <a:pt x="1743547" y="842694"/>
                  <a:pt x="1687050" y="841149"/>
                  <a:pt x="1653157" y="805349"/>
                </a:cubicBezTo>
                <a:lnTo>
                  <a:pt x="1644015" y="795693"/>
                </a:lnTo>
                <a:cubicBezTo>
                  <a:pt x="1561789" y="910282"/>
                  <a:pt x="1426630" y="983636"/>
                  <a:pt x="1274606" y="982683"/>
                </a:cubicBezTo>
                <a:lnTo>
                  <a:pt x="980378" y="980836"/>
                </a:lnTo>
                <a:lnTo>
                  <a:pt x="980378" y="1270380"/>
                </a:lnTo>
                <a:cubicBezTo>
                  <a:pt x="980378" y="1427425"/>
                  <a:pt x="901198" y="1565976"/>
                  <a:pt x="779756" y="1647056"/>
                </a:cubicBezTo>
                <a:cubicBezTo>
                  <a:pt x="807405" y="1681913"/>
                  <a:pt x="803595" y="1732594"/>
                  <a:pt x="770486" y="1763941"/>
                </a:cubicBezTo>
                <a:cubicBezTo>
                  <a:pt x="734686" y="1797834"/>
                  <a:pt x="678189" y="1796289"/>
                  <a:pt x="644296" y="1760489"/>
                </a:cubicBezTo>
                <a:lnTo>
                  <a:pt x="24442" y="1105772"/>
                </a:lnTo>
                <a:cubicBezTo>
                  <a:pt x="-9451" y="1069973"/>
                  <a:pt x="-7906" y="1013476"/>
                  <a:pt x="27894" y="979583"/>
                </a:cubicBezTo>
                <a:cubicBezTo>
                  <a:pt x="63694" y="945689"/>
                  <a:pt x="120190" y="947235"/>
                  <a:pt x="154084" y="983034"/>
                </a:cubicBezTo>
                <a:lnTo>
                  <a:pt x="163237" y="992702"/>
                </a:lnTo>
                <a:cubicBezTo>
                  <a:pt x="244774" y="882877"/>
                  <a:pt x="375836" y="813180"/>
                  <a:pt x="523178" y="813180"/>
                </a:cubicBezTo>
                <a:lnTo>
                  <a:pt x="818460" y="813180"/>
                </a:lnTo>
                <a:lnTo>
                  <a:pt x="820284" y="522622"/>
                </a:lnTo>
                <a:cubicBezTo>
                  <a:pt x="821285" y="363119"/>
                  <a:pt x="903845" y="223207"/>
                  <a:pt x="1028952" y="143673"/>
                </a:cubicBezTo>
                <a:cubicBezTo>
                  <a:pt x="999689" y="108599"/>
                  <a:pt x="1002953" y="56445"/>
                  <a:pt x="1036755" y="24443"/>
                </a:cubicBezTo>
                <a:cubicBezTo>
                  <a:pt x="1072555" y="-9451"/>
                  <a:pt x="1129052" y="-7906"/>
                  <a:pt x="1162945" y="27894"/>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tx1"/>
              </a:solidFill>
            </a:endParaRPr>
          </a:p>
        </p:txBody>
      </p:sp>
      <p:sp>
        <p:nvSpPr>
          <p:cNvPr id="35" name="Rectangle 130">
            <a:extLst>
              <a:ext uri="{FF2B5EF4-FFF2-40B4-BE49-F238E27FC236}">
                <a16:creationId xmlns="" xmlns:a16="http://schemas.microsoft.com/office/drawing/2014/main" id="{B2CB19FE-FB3B-4E0C-8F6B-6547A1ADAA89}"/>
              </a:ext>
            </a:extLst>
          </p:cNvPr>
          <p:cNvSpPr/>
          <p:nvPr/>
        </p:nvSpPr>
        <p:spPr>
          <a:xfrm>
            <a:off x="9118435" y="6110999"/>
            <a:ext cx="403926" cy="405759"/>
          </a:xfrm>
          <a:custGeom>
            <a:avLst/>
            <a:gdLst/>
            <a:ahLst/>
            <a:cxnLst/>
            <a:rect l="l" t="t" r="r" b="b"/>
            <a:pathLst>
              <a:path w="371900" h="373588">
                <a:moveTo>
                  <a:pt x="297080" y="129105"/>
                </a:moveTo>
                <a:lnTo>
                  <a:pt x="284273" y="219737"/>
                </a:lnTo>
                <a:lnTo>
                  <a:pt x="305496" y="219737"/>
                </a:lnTo>
                <a:lnTo>
                  <a:pt x="333001" y="129105"/>
                </a:lnTo>
                <a:close/>
                <a:moveTo>
                  <a:pt x="228265" y="129105"/>
                </a:moveTo>
                <a:lnTo>
                  <a:pt x="228265" y="219737"/>
                </a:lnTo>
                <a:lnTo>
                  <a:pt x="250807" y="219737"/>
                </a:lnTo>
                <a:lnTo>
                  <a:pt x="263614" y="129105"/>
                </a:lnTo>
                <a:close/>
                <a:moveTo>
                  <a:pt x="157021" y="129105"/>
                </a:moveTo>
                <a:lnTo>
                  <a:pt x="175826" y="219737"/>
                </a:lnTo>
                <a:lnTo>
                  <a:pt x="195129" y="219737"/>
                </a:lnTo>
                <a:lnTo>
                  <a:pt x="195129" y="129105"/>
                </a:lnTo>
                <a:close/>
                <a:moveTo>
                  <a:pt x="93087" y="129105"/>
                </a:moveTo>
                <a:lnTo>
                  <a:pt x="117372" y="219737"/>
                </a:lnTo>
                <a:lnTo>
                  <a:pt x="141984" y="219737"/>
                </a:lnTo>
                <a:lnTo>
                  <a:pt x="123179" y="129105"/>
                </a:lnTo>
                <a:close/>
                <a:moveTo>
                  <a:pt x="58494" y="0"/>
                </a:moveTo>
                <a:lnTo>
                  <a:pt x="84208" y="95969"/>
                </a:lnTo>
                <a:lnTo>
                  <a:pt x="354346" y="95969"/>
                </a:lnTo>
                <a:lnTo>
                  <a:pt x="354346" y="97437"/>
                </a:lnTo>
                <a:cubicBezTo>
                  <a:pt x="356087" y="96136"/>
                  <a:pt x="357928" y="96353"/>
                  <a:pt x="359747" y="96905"/>
                </a:cubicBezTo>
                <a:lnTo>
                  <a:pt x="360371" y="97095"/>
                </a:lnTo>
                <a:cubicBezTo>
                  <a:pt x="368954" y="99700"/>
                  <a:pt x="373801" y="108770"/>
                  <a:pt x="371196" y="117354"/>
                </a:cubicBezTo>
                <a:lnTo>
                  <a:pt x="333339" y="242097"/>
                </a:lnTo>
                <a:cubicBezTo>
                  <a:pt x="331591" y="247858"/>
                  <a:pt x="326929" y="251935"/>
                  <a:pt x="321206" y="252122"/>
                </a:cubicBezTo>
                <a:lnTo>
                  <a:pt x="321206" y="252873"/>
                </a:lnTo>
                <a:lnTo>
                  <a:pt x="313576" y="252873"/>
                </a:lnTo>
                <a:cubicBezTo>
                  <a:pt x="313378" y="253010"/>
                  <a:pt x="313229" y="252967"/>
                  <a:pt x="313080" y="252922"/>
                </a:cubicBezTo>
                <a:lnTo>
                  <a:pt x="312919" y="252873"/>
                </a:lnTo>
                <a:lnTo>
                  <a:pt x="126251" y="252873"/>
                </a:lnTo>
                <a:lnTo>
                  <a:pt x="133971" y="281687"/>
                </a:lnTo>
                <a:lnTo>
                  <a:pt x="321075" y="281687"/>
                </a:lnTo>
                <a:lnTo>
                  <a:pt x="321075" y="314823"/>
                </a:lnTo>
                <a:lnTo>
                  <a:pt x="318480" y="314823"/>
                </a:lnTo>
                <a:cubicBezTo>
                  <a:pt x="329614" y="318311"/>
                  <a:pt x="336414" y="328969"/>
                  <a:pt x="336414" y="341215"/>
                </a:cubicBezTo>
                <a:cubicBezTo>
                  <a:pt x="336414" y="359094"/>
                  <a:pt x="321920" y="373588"/>
                  <a:pt x="304041" y="373588"/>
                </a:cubicBezTo>
                <a:cubicBezTo>
                  <a:pt x="286162" y="373588"/>
                  <a:pt x="271668" y="359094"/>
                  <a:pt x="271668" y="341215"/>
                </a:cubicBezTo>
                <a:cubicBezTo>
                  <a:pt x="271668" y="328969"/>
                  <a:pt x="278468" y="318311"/>
                  <a:pt x="289602" y="314823"/>
                </a:cubicBezTo>
                <a:lnTo>
                  <a:pt x="142850" y="314823"/>
                </a:lnTo>
                <a:lnTo>
                  <a:pt x="143397" y="316865"/>
                </a:lnTo>
                <a:cubicBezTo>
                  <a:pt x="151629" y="321811"/>
                  <a:pt x="156401" y="330956"/>
                  <a:pt x="156401" y="341215"/>
                </a:cubicBezTo>
                <a:cubicBezTo>
                  <a:pt x="156401" y="359094"/>
                  <a:pt x="141907" y="373588"/>
                  <a:pt x="124028" y="373588"/>
                </a:cubicBezTo>
                <a:cubicBezTo>
                  <a:pt x="106149" y="373588"/>
                  <a:pt x="91655" y="359094"/>
                  <a:pt x="91655" y="341215"/>
                </a:cubicBezTo>
                <a:cubicBezTo>
                  <a:pt x="91655" y="329356"/>
                  <a:pt x="98032" y="318986"/>
                  <a:pt x="108649" y="315212"/>
                </a:cubicBezTo>
                <a:lnTo>
                  <a:pt x="33542" y="34909"/>
                </a:lnTo>
                <a:lnTo>
                  <a:pt x="0" y="34909"/>
                </a:lnTo>
                <a:lnTo>
                  <a:pt x="0" y="1773"/>
                </a:lnTo>
                <a:lnTo>
                  <a:pt x="51879" y="1773"/>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tx1"/>
              </a:solidFill>
            </a:endParaRPr>
          </a:p>
        </p:txBody>
      </p:sp>
      <p:sp>
        <p:nvSpPr>
          <p:cNvPr id="36" name="Block Arc 25">
            <a:extLst>
              <a:ext uri="{FF2B5EF4-FFF2-40B4-BE49-F238E27FC236}">
                <a16:creationId xmlns="" xmlns:a16="http://schemas.microsoft.com/office/drawing/2014/main" id="{F1CA8B71-BC52-4867-83A8-7CECEEECB2CA}"/>
              </a:ext>
            </a:extLst>
          </p:cNvPr>
          <p:cNvSpPr>
            <a:spLocks noChangeAspect="1"/>
          </p:cNvSpPr>
          <p:nvPr/>
        </p:nvSpPr>
        <p:spPr>
          <a:xfrm>
            <a:off x="5642961" y="6001820"/>
            <a:ext cx="338731" cy="489365"/>
          </a:xfrm>
          <a:custGeom>
            <a:avLst/>
            <a:gdLst/>
            <a:ahLst/>
            <a:cxnLst/>
            <a:rect l="l" t="t" r="r" b="b"/>
            <a:pathLst>
              <a:path w="2215656" h="3200962">
                <a:moveTo>
                  <a:pt x="1107829" y="2097026"/>
                </a:moveTo>
                <a:cubicBezTo>
                  <a:pt x="1025315" y="2097026"/>
                  <a:pt x="958423" y="2163918"/>
                  <a:pt x="958423" y="2246432"/>
                </a:cubicBezTo>
                <a:cubicBezTo>
                  <a:pt x="958423" y="2302715"/>
                  <a:pt x="989546" y="2351730"/>
                  <a:pt x="1036590" y="2375275"/>
                </a:cubicBezTo>
                <a:lnTo>
                  <a:pt x="985422" y="2684898"/>
                </a:lnTo>
                <a:lnTo>
                  <a:pt x="1230236" y="2684898"/>
                </a:lnTo>
                <a:lnTo>
                  <a:pt x="1179068" y="2375275"/>
                </a:lnTo>
                <a:cubicBezTo>
                  <a:pt x="1226112" y="2351730"/>
                  <a:pt x="1257234" y="2302715"/>
                  <a:pt x="1257234" y="2246432"/>
                </a:cubicBezTo>
                <a:cubicBezTo>
                  <a:pt x="1257234" y="2163918"/>
                  <a:pt x="1190343" y="2097026"/>
                  <a:pt x="1107829" y="2097026"/>
                </a:cubicBezTo>
                <a:close/>
                <a:moveTo>
                  <a:pt x="1102513" y="266871"/>
                </a:moveTo>
                <a:cubicBezTo>
                  <a:pt x="874876" y="269781"/>
                  <a:pt x="691868" y="455143"/>
                  <a:pt x="691868" y="682798"/>
                </a:cubicBezTo>
                <a:lnTo>
                  <a:pt x="690469" y="682798"/>
                </a:lnTo>
                <a:lnTo>
                  <a:pt x="690469" y="1580962"/>
                </a:lnTo>
                <a:lnTo>
                  <a:pt x="1525188" y="1580962"/>
                </a:lnTo>
                <a:lnTo>
                  <a:pt x="1525188" y="672127"/>
                </a:lnTo>
                <a:lnTo>
                  <a:pt x="1523654" y="672166"/>
                </a:lnTo>
                <a:cubicBezTo>
                  <a:pt x="1517835" y="444585"/>
                  <a:pt x="1330149" y="263961"/>
                  <a:pt x="1102513" y="266871"/>
                </a:cubicBezTo>
                <a:close/>
                <a:moveTo>
                  <a:pt x="1099102" y="56"/>
                </a:moveTo>
                <a:cubicBezTo>
                  <a:pt x="1472767" y="-4720"/>
                  <a:pt x="1780852" y="291773"/>
                  <a:pt x="1790404" y="665346"/>
                </a:cubicBezTo>
                <a:lnTo>
                  <a:pt x="1742843" y="666562"/>
                </a:lnTo>
                <a:lnTo>
                  <a:pt x="1790627" y="666562"/>
                </a:lnTo>
                <a:lnTo>
                  <a:pt x="1790627" y="1580962"/>
                </a:lnTo>
                <a:lnTo>
                  <a:pt x="2041344" y="1580962"/>
                </a:lnTo>
                <a:cubicBezTo>
                  <a:pt x="2137614" y="1580962"/>
                  <a:pt x="2215656" y="1659004"/>
                  <a:pt x="2215656" y="1755274"/>
                </a:cubicBezTo>
                <a:lnTo>
                  <a:pt x="2215656" y="3026650"/>
                </a:lnTo>
                <a:cubicBezTo>
                  <a:pt x="2215656" y="3122920"/>
                  <a:pt x="2137614" y="3200962"/>
                  <a:pt x="2041344" y="3200962"/>
                </a:cubicBezTo>
                <a:lnTo>
                  <a:pt x="174312" y="3200962"/>
                </a:lnTo>
                <a:cubicBezTo>
                  <a:pt x="78042" y="3200962"/>
                  <a:pt x="0" y="3122920"/>
                  <a:pt x="0" y="3026650"/>
                </a:cubicBezTo>
                <a:lnTo>
                  <a:pt x="0" y="1755274"/>
                </a:lnTo>
                <a:cubicBezTo>
                  <a:pt x="0" y="1659004"/>
                  <a:pt x="78042" y="1580962"/>
                  <a:pt x="174312" y="1580962"/>
                </a:cubicBezTo>
                <a:lnTo>
                  <a:pt x="425030" y="1580962"/>
                </a:lnTo>
                <a:lnTo>
                  <a:pt x="425030" y="676764"/>
                </a:lnTo>
                <a:lnTo>
                  <a:pt x="425634" y="676764"/>
                </a:lnTo>
                <a:cubicBezTo>
                  <a:pt x="428273" y="305830"/>
                  <a:pt x="727452" y="4806"/>
                  <a:pt x="1099102" y="56"/>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tx1"/>
              </a:solidFill>
            </a:endParaRPr>
          </a:p>
        </p:txBody>
      </p:sp>
      <p:sp>
        <p:nvSpPr>
          <p:cNvPr id="27" name="Rectangle 26"/>
          <p:cNvSpPr/>
          <p:nvPr/>
        </p:nvSpPr>
        <p:spPr>
          <a:xfrm>
            <a:off x="6352672" y="2076453"/>
            <a:ext cx="5226519" cy="3046988"/>
          </a:xfrm>
          <a:prstGeom prst="rect">
            <a:avLst/>
          </a:prstGeom>
        </p:spPr>
        <p:txBody>
          <a:bodyPr wrap="square">
            <a:spAutoFit/>
          </a:bodyPr>
          <a:lstStyle/>
          <a:p>
            <a:pPr algn="ctr"/>
            <a:r>
              <a:rPr lang="en" sz="1600" b="1" dirty="0" smtClean="0">
                <a:solidFill>
                  <a:srgbClr val="00B0F0"/>
                </a:solidFill>
                <a:latin typeface="Franklin Gothic Demi" pitchFamily="34" charset="0"/>
              </a:rPr>
              <a:t>ENVISION</a:t>
            </a:r>
            <a:r>
              <a:rPr lang="en" sz="1600" dirty="0" smtClean="0">
                <a:solidFill>
                  <a:schemeClr val="lt1"/>
                </a:solidFill>
                <a:latin typeface="Franklin Gothic Demi" pitchFamily="34" charset="0"/>
              </a:rPr>
              <a:t>  aims to provide information to the users regarding different aspects of VIT Bhopal using data visualization. Our app emphasizes the fact that graphical representations of data are more effective for analysis than long textual files. It also helps students get information about their curriculum, credits earned, cgpa and gpa procured by a particular student and  teachers of different department. We have tried to achieve transparency by providing a docket of curriculum for each and every branch accessible to all. They could see above information in form of bar charts or pie charts for better analysis</a:t>
            </a:r>
            <a:endParaRPr lang="ko-KR" altLang="en-US" sz="1600" dirty="0">
              <a:solidFill>
                <a:schemeClr val="bg1"/>
              </a:solidFill>
              <a:latin typeface="Franklin Gothic Demi" pitchFamily="34" charset="0"/>
              <a:cs typeface="Arial" pitchFamily="34" charset="0"/>
            </a:endParaRPr>
          </a:p>
        </p:txBody>
      </p:sp>
      <p:pic>
        <p:nvPicPr>
          <p:cNvPr id="37" name="Picture 36" descr="Picture1.png"/>
          <p:cNvPicPr>
            <a:picLocks noChangeAspect="1"/>
          </p:cNvPicPr>
          <p:nvPr/>
        </p:nvPicPr>
        <p:blipFill>
          <a:blip r:embed="rId2"/>
          <a:srcRect t="20668" b="20994"/>
          <a:stretch>
            <a:fillRect/>
          </a:stretch>
        </p:blipFill>
        <p:spPr>
          <a:xfrm>
            <a:off x="2056717" y="211756"/>
            <a:ext cx="3400685" cy="3368842"/>
          </a:xfrm>
          <a:prstGeom prst="flowChartConnector">
            <a:avLst/>
          </a:prstGeom>
        </p:spPr>
      </p:pic>
    </p:spTree>
    <p:extLst>
      <p:ext uri="{BB962C8B-B14F-4D97-AF65-F5344CB8AC3E}">
        <p14:creationId xmlns="" xmlns:p14="http://schemas.microsoft.com/office/powerpoint/2010/main" val="3272390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grpId="0" nodeType="afterEffect">
                                  <p:stCondLst>
                                    <p:cond delay="25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p:tgtEl>
                                          <p:spTgt spid="17"/>
                                        </p:tgtEl>
                                        <p:attrNameLst>
                                          <p:attrName>ppt_x</p:attrName>
                                        </p:attrNameLst>
                                      </p:cBhvr>
                                      <p:tavLst>
                                        <p:tav tm="0">
                                          <p:val>
                                            <p:strVal val="#ppt_x+#ppt_w*1.125000"/>
                                          </p:val>
                                        </p:tav>
                                        <p:tav tm="100000">
                                          <p:val>
                                            <p:strVal val="#ppt_x"/>
                                          </p:val>
                                        </p:tav>
                                      </p:tavLst>
                                    </p:anim>
                                    <p:animEffect transition="in" filter="wipe(left)">
                                      <p:cBhvr>
                                        <p:cTn id="8"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 xmlns:a16="http://schemas.microsoft.com/office/drawing/2014/main" id="{206381AD-4C2B-4745-99B1-0BBCE6131A71}"/>
              </a:ext>
            </a:extLst>
          </p:cNvPr>
          <p:cNvSpPr>
            <a:spLocks noGrp="1"/>
          </p:cNvSpPr>
          <p:nvPr>
            <p:ph type="body" sz="quarter" idx="10"/>
          </p:nvPr>
        </p:nvSpPr>
        <p:spPr>
          <a:prstGeom prst="rect">
            <a:avLst/>
          </a:prstGeom>
        </p:spPr>
        <p:txBody>
          <a:bodyPr/>
          <a:lstStyle/>
          <a:p>
            <a:r>
              <a:rPr lang="en-IN" dirty="0" smtClean="0"/>
              <a:t>EXISTING MODELS</a:t>
            </a:r>
            <a:endParaRPr lang="en-US" dirty="0"/>
          </a:p>
        </p:txBody>
      </p:sp>
      <p:graphicFrame>
        <p:nvGraphicFramePr>
          <p:cNvPr id="16" name="Chart 15">
            <a:extLst>
              <a:ext uri="{FF2B5EF4-FFF2-40B4-BE49-F238E27FC236}">
                <a16:creationId xmlns="" xmlns:a16="http://schemas.microsoft.com/office/drawing/2014/main" id="{8ABD1469-5C30-4504-859F-A068F58BA021}"/>
              </a:ext>
            </a:extLst>
          </p:cNvPr>
          <p:cNvGraphicFramePr/>
          <p:nvPr>
            <p:extLst>
              <p:ext uri="{D42A27DB-BD31-4B8C-83A1-F6EECF244321}">
                <p14:modId xmlns="" xmlns:p14="http://schemas.microsoft.com/office/powerpoint/2010/main" val="285138335"/>
              </p:ext>
            </p:extLst>
          </p:nvPr>
        </p:nvGraphicFramePr>
        <p:xfrm>
          <a:off x="638927" y="1504406"/>
          <a:ext cx="2686471" cy="2664296"/>
        </p:xfrm>
        <a:graphic>
          <a:graphicData uri="http://schemas.openxmlformats.org/drawingml/2006/chart">
            <c:chart xmlns:c="http://schemas.openxmlformats.org/drawingml/2006/chart" xmlns:r="http://schemas.openxmlformats.org/officeDocument/2006/relationships" r:id="rId2"/>
          </a:graphicData>
        </a:graphic>
      </p:graphicFrame>
      <p:grpSp>
        <p:nvGrpSpPr>
          <p:cNvPr id="3" name="Group 16">
            <a:extLst>
              <a:ext uri="{FF2B5EF4-FFF2-40B4-BE49-F238E27FC236}">
                <a16:creationId xmlns="" xmlns:a16="http://schemas.microsoft.com/office/drawing/2014/main" id="{D3C4F817-4BE6-4208-AF81-CA77810A2F88}"/>
              </a:ext>
            </a:extLst>
          </p:cNvPr>
          <p:cNvGrpSpPr/>
          <p:nvPr/>
        </p:nvGrpSpPr>
        <p:grpSpPr>
          <a:xfrm>
            <a:off x="607661" y="4304942"/>
            <a:ext cx="2443170" cy="1169550"/>
            <a:chOff x="6357424" y="5575593"/>
            <a:chExt cx="1728192" cy="1169550"/>
          </a:xfrm>
        </p:grpSpPr>
        <p:sp>
          <p:nvSpPr>
            <p:cNvPr id="18" name="TextBox 9">
              <a:extLst>
                <a:ext uri="{FF2B5EF4-FFF2-40B4-BE49-F238E27FC236}">
                  <a16:creationId xmlns="" xmlns:a16="http://schemas.microsoft.com/office/drawing/2014/main" id="{BE240990-D7A9-490D-B5C2-12CED079D90B}"/>
                </a:ext>
              </a:extLst>
            </p:cNvPr>
            <p:cNvSpPr txBox="1"/>
            <p:nvPr/>
          </p:nvSpPr>
          <p:spPr>
            <a:xfrm>
              <a:off x="6357424" y="5575593"/>
              <a:ext cx="1728192" cy="338554"/>
            </a:xfrm>
            <a:prstGeom prst="rect">
              <a:avLst/>
            </a:prstGeom>
            <a:noFill/>
          </p:spPr>
          <p:txBody>
            <a:bodyPr wrap="square" rtlCol="0" anchor="ctr">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r"/>
              <a:r>
                <a:rPr lang="en-US" altLang="ko-KR" sz="1600" b="1" dirty="0" smtClean="0">
                  <a:solidFill>
                    <a:schemeClr val="accent2"/>
                  </a:solidFill>
                  <a:cs typeface="Arial" pitchFamily="34" charset="0"/>
                </a:rPr>
                <a:t>UBER REQUESTS</a:t>
              </a:r>
              <a:endParaRPr lang="ko-KR" altLang="en-US" sz="1600" b="1" dirty="0">
                <a:solidFill>
                  <a:schemeClr val="accent2"/>
                </a:solidFill>
                <a:cs typeface="Arial" pitchFamily="34" charset="0"/>
              </a:endParaRPr>
            </a:p>
          </p:txBody>
        </p:sp>
        <p:sp>
          <p:nvSpPr>
            <p:cNvPr id="19" name="TextBox 10">
              <a:extLst>
                <a:ext uri="{FF2B5EF4-FFF2-40B4-BE49-F238E27FC236}">
                  <a16:creationId xmlns="" xmlns:a16="http://schemas.microsoft.com/office/drawing/2014/main" id="{5CBC2FE9-529E-461F-BCBA-C80E8C970000}"/>
                </a:ext>
              </a:extLst>
            </p:cNvPr>
            <p:cNvSpPr txBox="1"/>
            <p:nvPr/>
          </p:nvSpPr>
          <p:spPr>
            <a:xfrm>
              <a:off x="6357424" y="5914146"/>
              <a:ext cx="1728192" cy="830997"/>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r"/>
              <a:r>
                <a:rPr lang="en-IN" altLang="ko-KR" sz="1200" dirty="0" smtClean="0">
                  <a:solidFill>
                    <a:schemeClr val="bg1"/>
                  </a:solidFill>
                  <a:cs typeface="Arial" pitchFamily="34" charset="0"/>
                </a:rPr>
                <a:t>Data Visualization displays an attractive way of locating the ride and conveying the requests to both party through the interface.</a:t>
              </a:r>
              <a:endParaRPr lang="en-US" altLang="ko-KR" sz="1200" dirty="0">
                <a:solidFill>
                  <a:schemeClr val="bg1"/>
                </a:solidFill>
              </a:endParaRPr>
            </a:p>
          </p:txBody>
        </p:sp>
      </p:grpSp>
      <p:graphicFrame>
        <p:nvGraphicFramePr>
          <p:cNvPr id="20" name="Chart 19">
            <a:extLst>
              <a:ext uri="{FF2B5EF4-FFF2-40B4-BE49-F238E27FC236}">
                <a16:creationId xmlns="" xmlns:a16="http://schemas.microsoft.com/office/drawing/2014/main" id="{7422B7C8-C15D-471C-8AB5-800FF2BDB165}"/>
              </a:ext>
            </a:extLst>
          </p:cNvPr>
          <p:cNvGraphicFramePr/>
          <p:nvPr>
            <p:extLst>
              <p:ext uri="{D42A27DB-BD31-4B8C-83A1-F6EECF244321}">
                <p14:modId xmlns="" xmlns:p14="http://schemas.microsoft.com/office/powerpoint/2010/main" val="2355420690"/>
              </p:ext>
            </p:extLst>
          </p:nvPr>
        </p:nvGraphicFramePr>
        <p:xfrm>
          <a:off x="9046906" y="1504406"/>
          <a:ext cx="2686471" cy="2664296"/>
        </p:xfrm>
        <a:graphic>
          <a:graphicData uri="http://schemas.openxmlformats.org/drawingml/2006/chart">
            <c:chart xmlns:c="http://schemas.openxmlformats.org/drawingml/2006/chart" xmlns:r="http://schemas.openxmlformats.org/officeDocument/2006/relationships" r:id="rId3"/>
          </a:graphicData>
        </a:graphic>
      </p:graphicFrame>
      <p:grpSp>
        <p:nvGrpSpPr>
          <p:cNvPr id="4" name="Group 20">
            <a:extLst>
              <a:ext uri="{FF2B5EF4-FFF2-40B4-BE49-F238E27FC236}">
                <a16:creationId xmlns="" xmlns:a16="http://schemas.microsoft.com/office/drawing/2014/main" id="{3BEEFF01-42BD-4BE9-B544-6A79FF067FE7}"/>
              </a:ext>
            </a:extLst>
          </p:cNvPr>
          <p:cNvGrpSpPr/>
          <p:nvPr/>
        </p:nvGrpSpPr>
        <p:grpSpPr>
          <a:xfrm>
            <a:off x="9168556" y="4304942"/>
            <a:ext cx="2709591" cy="984884"/>
            <a:chOff x="6357424" y="5575593"/>
            <a:chExt cx="1728192" cy="984884"/>
          </a:xfrm>
        </p:grpSpPr>
        <p:sp>
          <p:nvSpPr>
            <p:cNvPr id="22" name="TextBox 9">
              <a:extLst>
                <a:ext uri="{FF2B5EF4-FFF2-40B4-BE49-F238E27FC236}">
                  <a16:creationId xmlns="" xmlns:a16="http://schemas.microsoft.com/office/drawing/2014/main" id="{7F82BD28-1008-4B4B-B006-CFC04B596AE5}"/>
                </a:ext>
              </a:extLst>
            </p:cNvPr>
            <p:cNvSpPr txBox="1"/>
            <p:nvPr/>
          </p:nvSpPr>
          <p:spPr>
            <a:xfrm>
              <a:off x="6357424" y="5575593"/>
              <a:ext cx="1728192" cy="338554"/>
            </a:xfrm>
            <a:prstGeom prst="rect">
              <a:avLst/>
            </a:prstGeom>
            <a:noFill/>
          </p:spPr>
          <p:txBody>
            <a:bodyPr wrap="square" rtlCol="0" anchor="ctr">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altLang="ko-KR" sz="1600" b="1" dirty="0" smtClean="0">
                  <a:solidFill>
                    <a:schemeClr val="accent1"/>
                  </a:solidFill>
                  <a:cs typeface="Arial" pitchFamily="34" charset="0"/>
                </a:rPr>
                <a:t>SUBWAY MAPS</a:t>
              </a:r>
              <a:endParaRPr lang="ko-KR" altLang="en-US" sz="1600" b="1" dirty="0">
                <a:solidFill>
                  <a:schemeClr val="accent1"/>
                </a:solidFill>
                <a:cs typeface="Arial" pitchFamily="34" charset="0"/>
              </a:endParaRPr>
            </a:p>
          </p:txBody>
        </p:sp>
        <p:sp>
          <p:nvSpPr>
            <p:cNvPr id="23" name="TextBox 10">
              <a:extLst>
                <a:ext uri="{FF2B5EF4-FFF2-40B4-BE49-F238E27FC236}">
                  <a16:creationId xmlns="" xmlns:a16="http://schemas.microsoft.com/office/drawing/2014/main" id="{7F3E947A-6235-4155-9E1F-68B82995DE69}"/>
                </a:ext>
              </a:extLst>
            </p:cNvPr>
            <p:cNvSpPr txBox="1"/>
            <p:nvPr/>
          </p:nvSpPr>
          <p:spPr>
            <a:xfrm>
              <a:off x="6357424" y="5914146"/>
              <a:ext cx="1728192" cy="646331"/>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altLang="ko-KR" sz="1200" dirty="0" smtClean="0">
                  <a:solidFill>
                    <a:schemeClr val="bg1"/>
                  </a:solidFill>
                  <a:cs typeface="Arial" pitchFamily="34" charset="0"/>
                </a:rPr>
                <a:t>Using data visualization tools this app visualizes the locations in a understandable way for the user .</a:t>
              </a:r>
              <a:endParaRPr lang="en-US" altLang="ko-KR" sz="1200" dirty="0">
                <a:solidFill>
                  <a:schemeClr val="bg1"/>
                </a:solidFill>
              </a:endParaRPr>
            </a:p>
          </p:txBody>
        </p:sp>
      </p:grpSp>
      <p:pic>
        <p:nvPicPr>
          <p:cNvPr id="14342" name="Picture 6" descr="everyday data visualization"/>
          <p:cNvPicPr>
            <a:picLocks noGrp="1" noChangeAspect="1" noChangeArrowheads="1"/>
          </p:cNvPicPr>
          <p:nvPr>
            <p:ph type="pic" sz="quarter" idx="11"/>
          </p:nvPr>
        </p:nvPicPr>
        <p:blipFill>
          <a:blip r:embed="rId4"/>
          <a:srcRect l="41977" r="41977"/>
          <a:stretch>
            <a:fillRect/>
          </a:stretch>
        </p:blipFill>
        <p:spPr bwMode="auto">
          <a:prstGeom prst="rect">
            <a:avLst/>
          </a:prstGeom>
          <a:noFill/>
        </p:spPr>
      </p:pic>
      <p:pic>
        <p:nvPicPr>
          <p:cNvPr id="14344" name="Picture 8" descr="everyday data visualizations"/>
          <p:cNvPicPr>
            <a:picLocks noGrp="1" noChangeAspect="1" noChangeArrowheads="1"/>
          </p:cNvPicPr>
          <p:nvPr>
            <p:ph type="pic" sz="quarter" idx="12"/>
          </p:nvPr>
        </p:nvPicPr>
        <p:blipFill>
          <a:blip r:embed="rId5"/>
          <a:srcRect l="41989" r="41989"/>
          <a:stretch>
            <a:fillRect/>
          </a:stretch>
        </p:blipFill>
        <p:spPr bwMode="auto">
          <a:prstGeom prst="rect">
            <a:avLst/>
          </a:prstGeom>
          <a:noFill/>
        </p:spPr>
      </p:pic>
    </p:spTree>
    <p:extLst>
      <p:ext uri="{BB962C8B-B14F-4D97-AF65-F5344CB8AC3E}">
        <p14:creationId xmlns="" xmlns:p14="http://schemas.microsoft.com/office/powerpoint/2010/main" val="543455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anim calcmode="lin" valueType="num">
                                      <p:cBhvr additive="base">
                                        <p:cTn id="15" dur="500" fill="hold"/>
                                        <p:tgtEl>
                                          <p:spTgt spid="20"/>
                                        </p:tgtEl>
                                        <p:attrNameLst>
                                          <p:attrName>ppt_x</p:attrName>
                                        </p:attrNameLst>
                                      </p:cBhvr>
                                      <p:tavLst>
                                        <p:tav tm="0">
                                          <p:val>
                                            <p:strVal val="#ppt_x"/>
                                          </p:val>
                                        </p:tav>
                                        <p:tav tm="100000">
                                          <p:val>
                                            <p:strVal val="#ppt_x"/>
                                          </p:val>
                                        </p:tav>
                                      </p:tavLst>
                                    </p:anim>
                                    <p:anim calcmode="lin" valueType="num">
                                      <p:cBhvr additive="base">
                                        <p:cTn id="16" dur="500" fill="hold"/>
                                        <p:tgtEl>
                                          <p:spTgt spid="20"/>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4342"/>
                                        </p:tgtEl>
                                        <p:attrNameLst>
                                          <p:attrName>style.visibility</p:attrName>
                                        </p:attrNameLst>
                                      </p:cBhvr>
                                      <p:to>
                                        <p:strVal val="visible"/>
                                      </p:to>
                                    </p:set>
                                    <p:anim calcmode="lin" valueType="num">
                                      <p:cBhvr additive="base">
                                        <p:cTn id="23" dur="500" fill="hold"/>
                                        <p:tgtEl>
                                          <p:spTgt spid="14342"/>
                                        </p:tgtEl>
                                        <p:attrNameLst>
                                          <p:attrName>ppt_x</p:attrName>
                                        </p:attrNameLst>
                                      </p:cBhvr>
                                      <p:tavLst>
                                        <p:tav tm="0">
                                          <p:val>
                                            <p:strVal val="#ppt_x"/>
                                          </p:val>
                                        </p:tav>
                                        <p:tav tm="100000">
                                          <p:val>
                                            <p:strVal val="#ppt_x"/>
                                          </p:val>
                                        </p:tav>
                                      </p:tavLst>
                                    </p:anim>
                                    <p:anim calcmode="lin" valueType="num">
                                      <p:cBhvr additive="base">
                                        <p:cTn id="24" dur="500" fill="hold"/>
                                        <p:tgtEl>
                                          <p:spTgt spid="14342"/>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4344"/>
                                        </p:tgtEl>
                                        <p:attrNameLst>
                                          <p:attrName>style.visibility</p:attrName>
                                        </p:attrNameLst>
                                      </p:cBhvr>
                                      <p:to>
                                        <p:strVal val="visible"/>
                                      </p:to>
                                    </p:set>
                                    <p:anim calcmode="lin" valueType="num">
                                      <p:cBhvr additive="base">
                                        <p:cTn id="27" dur="500" fill="hold"/>
                                        <p:tgtEl>
                                          <p:spTgt spid="14344"/>
                                        </p:tgtEl>
                                        <p:attrNameLst>
                                          <p:attrName>ppt_x</p:attrName>
                                        </p:attrNameLst>
                                      </p:cBhvr>
                                      <p:tavLst>
                                        <p:tav tm="0">
                                          <p:val>
                                            <p:strVal val="#ppt_x"/>
                                          </p:val>
                                        </p:tav>
                                        <p:tav tm="100000">
                                          <p:val>
                                            <p:strVal val="#ppt_x"/>
                                          </p:val>
                                        </p:tav>
                                      </p:tavLst>
                                    </p:anim>
                                    <p:anim calcmode="lin" valueType="num">
                                      <p:cBhvr additive="base">
                                        <p:cTn id="28" dur="500" fill="hold"/>
                                        <p:tgtEl>
                                          <p:spTgt spid="1434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6" grpId="0">
        <p:bldAsOne/>
      </p:bldGraphic>
      <p:bldGraphic spid="20" grpId="0">
        <p:bldAsOne/>
      </p:bldGraphic>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 xmlns:a16="http://schemas.microsoft.com/office/drawing/2014/main" id="{206381AD-4C2B-4745-99B1-0BBCE6131A71}"/>
              </a:ext>
            </a:extLst>
          </p:cNvPr>
          <p:cNvSpPr>
            <a:spLocks noGrp="1"/>
          </p:cNvSpPr>
          <p:nvPr>
            <p:ph type="body" sz="quarter" idx="10"/>
          </p:nvPr>
        </p:nvSpPr>
        <p:spPr>
          <a:prstGeom prst="rect">
            <a:avLst/>
          </a:prstGeom>
        </p:spPr>
        <p:txBody>
          <a:bodyPr/>
          <a:lstStyle/>
          <a:p>
            <a:r>
              <a:rPr lang="en-US" dirty="0" smtClean="0"/>
              <a:t>ADVANTAGES</a:t>
            </a:r>
            <a:endParaRPr lang="en-US" dirty="0"/>
          </a:p>
        </p:txBody>
      </p:sp>
      <p:sp>
        <p:nvSpPr>
          <p:cNvPr id="3" name="Rectangle 2">
            <a:extLst>
              <a:ext uri="{FF2B5EF4-FFF2-40B4-BE49-F238E27FC236}">
                <a16:creationId xmlns="" xmlns:a16="http://schemas.microsoft.com/office/drawing/2014/main" id="{2EC4397F-3E16-49D3-A9F9-21F63BA34502}"/>
              </a:ext>
            </a:extLst>
          </p:cNvPr>
          <p:cNvSpPr/>
          <p:nvPr/>
        </p:nvSpPr>
        <p:spPr>
          <a:xfrm>
            <a:off x="9380012" y="1774480"/>
            <a:ext cx="1771492" cy="2612562"/>
          </a:xfrm>
          <a:prstGeom prst="rect">
            <a:avLst/>
          </a:prstGeom>
          <a:solidFill>
            <a:schemeClr val="tx1"/>
          </a:solidFill>
          <a:ln w="635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bg1"/>
              </a:solidFill>
            </a:endParaRPr>
          </a:p>
        </p:txBody>
      </p:sp>
      <p:sp>
        <p:nvSpPr>
          <p:cNvPr id="4" name="Round Same Side Corner Rectangle 21">
            <a:extLst>
              <a:ext uri="{FF2B5EF4-FFF2-40B4-BE49-F238E27FC236}">
                <a16:creationId xmlns="" xmlns:a16="http://schemas.microsoft.com/office/drawing/2014/main" id="{D726153B-4C58-4D18-A1B7-EBBF9CD8080D}"/>
              </a:ext>
            </a:extLst>
          </p:cNvPr>
          <p:cNvSpPr/>
          <p:nvPr/>
        </p:nvSpPr>
        <p:spPr>
          <a:xfrm>
            <a:off x="9370959" y="1292015"/>
            <a:ext cx="1771492" cy="483989"/>
          </a:xfrm>
          <a:prstGeom prst="round2SameRect">
            <a:avLst/>
          </a:prstGeom>
          <a:solidFill>
            <a:schemeClr val="accent5">
              <a:lumMod val="50000"/>
            </a:schemeClr>
          </a:solidFill>
          <a:ln w="63500">
            <a:solidFill>
              <a:schemeClr val="accent5"/>
            </a:solidFill>
          </a:ln>
        </p:spPr>
        <p:txBody>
          <a:bodyPr wrap="square" rtlCol="0">
            <a:spAutoFit/>
          </a:bodyPr>
          <a:lstStyle/>
          <a:p>
            <a:pPr algn="ctr"/>
            <a:endParaRPr lang="ko-KR" altLang="en-US" sz="2400" b="1">
              <a:solidFill>
                <a:schemeClr val="bg1"/>
              </a:solidFill>
              <a:cs typeface="Arial" pitchFamily="34" charset="0"/>
            </a:endParaRPr>
          </a:p>
        </p:txBody>
      </p:sp>
      <p:sp>
        <p:nvSpPr>
          <p:cNvPr id="5" name="Right Arrow Callout 31">
            <a:extLst>
              <a:ext uri="{FF2B5EF4-FFF2-40B4-BE49-F238E27FC236}">
                <a16:creationId xmlns="" xmlns:a16="http://schemas.microsoft.com/office/drawing/2014/main" id="{29378DE4-073C-46EA-ABAF-4192B9693192}"/>
              </a:ext>
            </a:extLst>
          </p:cNvPr>
          <p:cNvSpPr/>
          <p:nvPr/>
        </p:nvSpPr>
        <p:spPr>
          <a:xfrm>
            <a:off x="9432561" y="5055437"/>
            <a:ext cx="1856261" cy="914400"/>
          </a:xfrm>
          <a:prstGeom prst="rightArrowCallout">
            <a:avLst>
              <a:gd name="adj1" fmla="val 25000"/>
              <a:gd name="adj2" fmla="val 25000"/>
              <a:gd name="adj3" fmla="val 25000"/>
              <a:gd name="adj4" fmla="val 77230"/>
            </a:avLst>
          </a:prstGeom>
          <a:solidFill>
            <a:schemeClr val="tx1"/>
          </a:solidFill>
          <a:ln w="31750">
            <a:solidFill>
              <a:schemeClr val="accent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bg1"/>
              </a:solidFill>
            </a:endParaRPr>
          </a:p>
        </p:txBody>
      </p:sp>
      <p:sp>
        <p:nvSpPr>
          <p:cNvPr id="8" name="TextBox 7">
            <a:extLst>
              <a:ext uri="{FF2B5EF4-FFF2-40B4-BE49-F238E27FC236}">
                <a16:creationId xmlns="" xmlns:a16="http://schemas.microsoft.com/office/drawing/2014/main" id="{8557F2D4-6AAD-4A83-ADA5-DC8FCEFA96C4}"/>
              </a:ext>
            </a:extLst>
          </p:cNvPr>
          <p:cNvSpPr txBox="1"/>
          <p:nvPr/>
        </p:nvSpPr>
        <p:spPr>
          <a:xfrm>
            <a:off x="9379389" y="1810693"/>
            <a:ext cx="1774479" cy="2423740"/>
          </a:xfrm>
          <a:prstGeom prst="rect">
            <a:avLst/>
          </a:prstGeom>
          <a:noFill/>
        </p:spPr>
        <p:txBody>
          <a:bodyPr wrap="square" rtlCol="0">
            <a:spAutoFit/>
          </a:bodyPr>
          <a:lstStyle/>
          <a:p>
            <a:pPr algn="ctr"/>
            <a:r>
              <a:rPr lang="en-US" sz="1050" dirty="0" smtClean="0">
                <a:solidFill>
                  <a:schemeClr val="bg1"/>
                </a:solidFill>
              </a:rPr>
              <a:t>Visualizing data provides us with </a:t>
            </a:r>
            <a:r>
              <a:rPr lang="en-US" sz="1200" b="1" dirty="0" smtClean="0">
                <a:solidFill>
                  <a:schemeClr val="bg1"/>
                </a:solidFill>
              </a:rPr>
              <a:t>analysis at various levels of detail</a:t>
            </a:r>
            <a:r>
              <a:rPr lang="en-US" sz="1050" dirty="0" smtClean="0">
                <a:solidFill>
                  <a:schemeClr val="bg1"/>
                </a:solidFill>
              </a:rPr>
              <a:t>. People want evidence of underlying analysis; even if they don’t understand the breakdown of the analytics, they want evidence that there is data behind it, because these stories are more convincing than a mere personal experience.</a:t>
            </a:r>
          </a:p>
          <a:p>
            <a:pPr algn="ctr"/>
            <a:r>
              <a:rPr lang="en-US" sz="1050" dirty="0" smtClean="0">
                <a:solidFill>
                  <a:schemeClr val="bg1"/>
                </a:solidFill>
              </a:rPr>
              <a:t> </a:t>
            </a:r>
            <a:endParaRPr lang="en-US" sz="1050" dirty="0">
              <a:solidFill>
                <a:schemeClr val="bg1"/>
              </a:solidFill>
            </a:endParaRPr>
          </a:p>
        </p:txBody>
      </p:sp>
      <p:sp>
        <p:nvSpPr>
          <p:cNvPr id="9" name="TextBox 8">
            <a:extLst>
              <a:ext uri="{FF2B5EF4-FFF2-40B4-BE49-F238E27FC236}">
                <a16:creationId xmlns="" xmlns:a16="http://schemas.microsoft.com/office/drawing/2014/main" id="{A50EE74B-7BE1-46A9-B817-3FE19663FC26}"/>
              </a:ext>
            </a:extLst>
          </p:cNvPr>
          <p:cNvSpPr txBox="1"/>
          <p:nvPr/>
        </p:nvSpPr>
        <p:spPr>
          <a:xfrm>
            <a:off x="9469925" y="1340287"/>
            <a:ext cx="1620570" cy="369332"/>
          </a:xfrm>
          <a:prstGeom prst="rect">
            <a:avLst/>
          </a:prstGeom>
          <a:noFill/>
        </p:spPr>
        <p:txBody>
          <a:bodyPr wrap="square" rtlCol="0">
            <a:spAutoFit/>
          </a:bodyPr>
          <a:lstStyle/>
          <a:p>
            <a:pPr algn="ctr"/>
            <a:r>
              <a:rPr lang="en-US" altLang="ko-KR" b="1" dirty="0" smtClean="0">
                <a:solidFill>
                  <a:schemeClr val="bg1"/>
                </a:solidFill>
                <a:cs typeface="Arial" pitchFamily="34" charset="0"/>
              </a:rPr>
              <a:t>ANALYSIS</a:t>
            </a:r>
            <a:endParaRPr lang="ko-KR" altLang="en-US" b="1" dirty="0">
              <a:solidFill>
                <a:schemeClr val="bg1"/>
              </a:solidFill>
              <a:cs typeface="Arial" pitchFamily="34" charset="0"/>
            </a:endParaRPr>
          </a:p>
        </p:txBody>
      </p:sp>
      <p:sp>
        <p:nvSpPr>
          <p:cNvPr id="11" name="Rectangle 10">
            <a:extLst>
              <a:ext uri="{FF2B5EF4-FFF2-40B4-BE49-F238E27FC236}">
                <a16:creationId xmlns="" xmlns:a16="http://schemas.microsoft.com/office/drawing/2014/main" id="{3825FADD-595D-4657-A627-30D44D42BC0E}"/>
              </a:ext>
            </a:extLst>
          </p:cNvPr>
          <p:cNvSpPr/>
          <p:nvPr/>
        </p:nvSpPr>
        <p:spPr>
          <a:xfrm>
            <a:off x="3144850" y="1801640"/>
            <a:ext cx="1771492" cy="2594027"/>
          </a:xfrm>
          <a:prstGeom prst="rect">
            <a:avLst/>
          </a:prstGeom>
          <a:solidFill>
            <a:schemeClr val="tx1"/>
          </a:solid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bg1"/>
              </a:solidFill>
            </a:endParaRPr>
          </a:p>
        </p:txBody>
      </p:sp>
      <p:sp>
        <p:nvSpPr>
          <p:cNvPr id="12" name="Rectangle 11">
            <a:extLst>
              <a:ext uri="{FF2B5EF4-FFF2-40B4-BE49-F238E27FC236}">
                <a16:creationId xmlns="" xmlns:a16="http://schemas.microsoft.com/office/drawing/2014/main" id="{24870F59-1A62-422D-87CA-1EA9048D4340}"/>
              </a:ext>
            </a:extLst>
          </p:cNvPr>
          <p:cNvSpPr/>
          <p:nvPr/>
        </p:nvSpPr>
        <p:spPr>
          <a:xfrm>
            <a:off x="5205834" y="1811716"/>
            <a:ext cx="1846816" cy="2615429"/>
          </a:xfrm>
          <a:prstGeom prst="rect">
            <a:avLst/>
          </a:prstGeom>
          <a:solidFill>
            <a:schemeClr val="tx1"/>
          </a:solidFill>
          <a:ln w="635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bg1"/>
              </a:solidFill>
            </a:endParaRPr>
          </a:p>
        </p:txBody>
      </p:sp>
      <p:sp>
        <p:nvSpPr>
          <p:cNvPr id="13" name="Rectangle 12">
            <a:extLst>
              <a:ext uri="{FF2B5EF4-FFF2-40B4-BE49-F238E27FC236}">
                <a16:creationId xmlns="" xmlns:a16="http://schemas.microsoft.com/office/drawing/2014/main" id="{6745EF49-5C94-423B-9A5E-3E7572C475A6}"/>
              </a:ext>
            </a:extLst>
          </p:cNvPr>
          <p:cNvSpPr/>
          <p:nvPr/>
        </p:nvSpPr>
        <p:spPr>
          <a:xfrm>
            <a:off x="7284923" y="1702051"/>
            <a:ext cx="1771492" cy="2693616"/>
          </a:xfrm>
          <a:prstGeom prst="rect">
            <a:avLst/>
          </a:prstGeom>
          <a:solidFill>
            <a:schemeClr val="tx1"/>
          </a:solidFill>
          <a:ln w="635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bg1"/>
              </a:solidFill>
            </a:endParaRPr>
          </a:p>
        </p:txBody>
      </p:sp>
      <p:sp>
        <p:nvSpPr>
          <p:cNvPr id="14" name="Rectangle 13">
            <a:extLst>
              <a:ext uri="{FF2B5EF4-FFF2-40B4-BE49-F238E27FC236}">
                <a16:creationId xmlns="" xmlns:a16="http://schemas.microsoft.com/office/drawing/2014/main" id="{7DCB033C-69B5-4C46-A9EE-8ADA6DE83590}"/>
              </a:ext>
            </a:extLst>
          </p:cNvPr>
          <p:cNvSpPr/>
          <p:nvPr/>
        </p:nvSpPr>
        <p:spPr>
          <a:xfrm>
            <a:off x="1074813" y="1774480"/>
            <a:ext cx="1771492" cy="2621188"/>
          </a:xfrm>
          <a:prstGeom prst="rect">
            <a:avLst/>
          </a:prstGeom>
          <a:solidFill>
            <a:schemeClr val="tx1"/>
          </a:solid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bg1"/>
              </a:solidFill>
            </a:endParaRPr>
          </a:p>
        </p:txBody>
      </p:sp>
      <p:sp>
        <p:nvSpPr>
          <p:cNvPr id="15" name="Round Same Side Corner Rectangle 22">
            <a:extLst>
              <a:ext uri="{FF2B5EF4-FFF2-40B4-BE49-F238E27FC236}">
                <a16:creationId xmlns="" xmlns:a16="http://schemas.microsoft.com/office/drawing/2014/main" id="{1AFA5D66-497A-4FD8-907D-0F73B76B2C6F}"/>
              </a:ext>
            </a:extLst>
          </p:cNvPr>
          <p:cNvSpPr/>
          <p:nvPr/>
        </p:nvSpPr>
        <p:spPr>
          <a:xfrm>
            <a:off x="1074813" y="1300641"/>
            <a:ext cx="1771492" cy="483989"/>
          </a:xfrm>
          <a:prstGeom prst="round2SameRect">
            <a:avLst/>
          </a:prstGeom>
          <a:solidFill>
            <a:schemeClr val="accent1">
              <a:lumMod val="50000"/>
            </a:schemeClr>
          </a:solidFill>
          <a:ln w="63500">
            <a:solidFill>
              <a:schemeClr val="accent1"/>
            </a:solidFill>
          </a:ln>
        </p:spPr>
        <p:txBody>
          <a:bodyPr wrap="square" rtlCol="0">
            <a:spAutoFit/>
          </a:bodyPr>
          <a:lstStyle/>
          <a:p>
            <a:pPr algn="ctr"/>
            <a:endParaRPr lang="ko-KR" altLang="en-US" sz="2400" b="1" dirty="0">
              <a:solidFill>
                <a:schemeClr val="bg1"/>
              </a:solidFill>
              <a:cs typeface="Arial" pitchFamily="34" charset="0"/>
            </a:endParaRPr>
          </a:p>
        </p:txBody>
      </p:sp>
      <p:sp>
        <p:nvSpPr>
          <p:cNvPr id="16" name="Round Same Side Corner Rectangle 23">
            <a:extLst>
              <a:ext uri="{FF2B5EF4-FFF2-40B4-BE49-F238E27FC236}">
                <a16:creationId xmlns="" xmlns:a16="http://schemas.microsoft.com/office/drawing/2014/main" id="{5A04A256-AA36-4502-AA24-4C54A82E01B0}"/>
              </a:ext>
            </a:extLst>
          </p:cNvPr>
          <p:cNvSpPr/>
          <p:nvPr/>
        </p:nvSpPr>
        <p:spPr>
          <a:xfrm>
            <a:off x="3135797" y="1309694"/>
            <a:ext cx="1771492" cy="483989"/>
          </a:xfrm>
          <a:prstGeom prst="round2SameRect">
            <a:avLst/>
          </a:prstGeom>
          <a:solidFill>
            <a:schemeClr val="accent2">
              <a:lumMod val="75000"/>
            </a:schemeClr>
          </a:solidFill>
          <a:ln w="63500">
            <a:solidFill>
              <a:schemeClr val="accent2"/>
            </a:solidFill>
          </a:ln>
        </p:spPr>
        <p:txBody>
          <a:bodyPr wrap="square" rtlCol="0">
            <a:spAutoFit/>
          </a:bodyPr>
          <a:lstStyle/>
          <a:p>
            <a:pPr algn="ctr"/>
            <a:endParaRPr lang="ko-KR" altLang="en-US" sz="2400" b="1">
              <a:solidFill>
                <a:schemeClr val="bg1"/>
              </a:solidFill>
              <a:cs typeface="Arial" pitchFamily="34" charset="0"/>
            </a:endParaRPr>
          </a:p>
        </p:txBody>
      </p:sp>
      <p:sp>
        <p:nvSpPr>
          <p:cNvPr id="17" name="Round Same Side Corner Rectangle 24">
            <a:extLst>
              <a:ext uri="{FF2B5EF4-FFF2-40B4-BE49-F238E27FC236}">
                <a16:creationId xmlns="" xmlns:a16="http://schemas.microsoft.com/office/drawing/2014/main" id="{CC874CB7-E06F-4AC3-B549-C7515852AD91}"/>
              </a:ext>
            </a:extLst>
          </p:cNvPr>
          <p:cNvSpPr/>
          <p:nvPr/>
        </p:nvSpPr>
        <p:spPr>
          <a:xfrm>
            <a:off x="5205833" y="1327801"/>
            <a:ext cx="1855869" cy="483989"/>
          </a:xfrm>
          <a:prstGeom prst="round2SameRect">
            <a:avLst/>
          </a:prstGeom>
          <a:solidFill>
            <a:schemeClr val="accent3">
              <a:lumMod val="50000"/>
            </a:schemeClr>
          </a:solidFill>
          <a:ln w="63500">
            <a:solidFill>
              <a:schemeClr val="accent3"/>
            </a:solidFill>
          </a:ln>
        </p:spPr>
        <p:txBody>
          <a:bodyPr wrap="square" rtlCol="0">
            <a:spAutoFit/>
          </a:bodyPr>
          <a:lstStyle/>
          <a:p>
            <a:pPr algn="ctr"/>
            <a:endParaRPr lang="ko-KR" altLang="en-US" sz="2400" b="1">
              <a:solidFill>
                <a:schemeClr val="bg1"/>
              </a:solidFill>
              <a:cs typeface="Arial" pitchFamily="34" charset="0"/>
            </a:endParaRPr>
          </a:p>
        </p:txBody>
      </p:sp>
      <p:sp>
        <p:nvSpPr>
          <p:cNvPr id="18" name="Round Same Side Corner Rectangle 25">
            <a:extLst>
              <a:ext uri="{FF2B5EF4-FFF2-40B4-BE49-F238E27FC236}">
                <a16:creationId xmlns="" xmlns:a16="http://schemas.microsoft.com/office/drawing/2014/main" id="{F78FD9BD-C03E-4296-BEB7-450936FEF02D}"/>
              </a:ext>
            </a:extLst>
          </p:cNvPr>
          <p:cNvSpPr/>
          <p:nvPr/>
        </p:nvSpPr>
        <p:spPr>
          <a:xfrm>
            <a:off x="7284923" y="1294647"/>
            <a:ext cx="1771492" cy="483989"/>
          </a:xfrm>
          <a:prstGeom prst="round2SameRect">
            <a:avLst/>
          </a:prstGeom>
          <a:solidFill>
            <a:schemeClr val="accent4">
              <a:lumMod val="50000"/>
            </a:schemeClr>
          </a:solidFill>
          <a:ln w="63500">
            <a:solidFill>
              <a:schemeClr val="accent4"/>
            </a:solidFill>
          </a:ln>
        </p:spPr>
        <p:txBody>
          <a:bodyPr wrap="square" rtlCol="0">
            <a:spAutoFit/>
          </a:bodyPr>
          <a:lstStyle/>
          <a:p>
            <a:pPr algn="ctr"/>
            <a:endParaRPr lang="ko-KR" altLang="en-US" sz="2400" b="1">
              <a:solidFill>
                <a:schemeClr val="bg1"/>
              </a:solidFill>
              <a:cs typeface="Arial" pitchFamily="34" charset="0"/>
            </a:endParaRPr>
          </a:p>
        </p:txBody>
      </p:sp>
      <p:sp>
        <p:nvSpPr>
          <p:cNvPr id="19" name="Right Arrow Callout 32">
            <a:extLst>
              <a:ext uri="{FF2B5EF4-FFF2-40B4-BE49-F238E27FC236}">
                <a16:creationId xmlns="" xmlns:a16="http://schemas.microsoft.com/office/drawing/2014/main" id="{2B6379B1-59D2-431A-BE01-1357E28F7C68}"/>
              </a:ext>
            </a:extLst>
          </p:cNvPr>
          <p:cNvSpPr/>
          <p:nvPr/>
        </p:nvSpPr>
        <p:spPr>
          <a:xfrm>
            <a:off x="1184263" y="5055437"/>
            <a:ext cx="1856261" cy="914400"/>
          </a:xfrm>
          <a:prstGeom prst="rightArrowCallout">
            <a:avLst>
              <a:gd name="adj1" fmla="val 25000"/>
              <a:gd name="adj2" fmla="val 25000"/>
              <a:gd name="adj3" fmla="val 25000"/>
              <a:gd name="adj4" fmla="val 77230"/>
            </a:avLst>
          </a:prstGeom>
          <a:solidFill>
            <a:schemeClr val="tx1"/>
          </a:solidFill>
          <a:ln w="317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bg1"/>
              </a:solidFill>
            </a:endParaRPr>
          </a:p>
        </p:txBody>
      </p:sp>
      <p:sp>
        <p:nvSpPr>
          <p:cNvPr id="20" name="Right Arrow Callout 33">
            <a:extLst>
              <a:ext uri="{FF2B5EF4-FFF2-40B4-BE49-F238E27FC236}">
                <a16:creationId xmlns="" xmlns:a16="http://schemas.microsoft.com/office/drawing/2014/main" id="{05DC75F7-DE44-4C32-9653-05D6277D31E1}"/>
              </a:ext>
            </a:extLst>
          </p:cNvPr>
          <p:cNvSpPr/>
          <p:nvPr/>
        </p:nvSpPr>
        <p:spPr>
          <a:xfrm>
            <a:off x="3311201" y="5055437"/>
            <a:ext cx="1856261" cy="914400"/>
          </a:xfrm>
          <a:prstGeom prst="rightArrowCallout">
            <a:avLst>
              <a:gd name="adj1" fmla="val 25000"/>
              <a:gd name="adj2" fmla="val 25000"/>
              <a:gd name="adj3" fmla="val 25000"/>
              <a:gd name="adj4" fmla="val 77230"/>
            </a:avLst>
          </a:prstGeom>
          <a:solidFill>
            <a:schemeClr val="tx1"/>
          </a:solidFill>
          <a:ln w="31750">
            <a:solidFill>
              <a:schemeClr val="accent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bg1"/>
              </a:solidFill>
            </a:endParaRPr>
          </a:p>
        </p:txBody>
      </p:sp>
      <p:sp>
        <p:nvSpPr>
          <p:cNvPr id="21" name="Right Arrow Callout 34">
            <a:extLst>
              <a:ext uri="{FF2B5EF4-FFF2-40B4-BE49-F238E27FC236}">
                <a16:creationId xmlns="" xmlns:a16="http://schemas.microsoft.com/office/drawing/2014/main" id="{3674E4D2-A480-46D4-9A48-980FFDD7F24C}"/>
              </a:ext>
            </a:extLst>
          </p:cNvPr>
          <p:cNvSpPr/>
          <p:nvPr/>
        </p:nvSpPr>
        <p:spPr>
          <a:xfrm>
            <a:off x="5438139" y="5055437"/>
            <a:ext cx="1856261" cy="914400"/>
          </a:xfrm>
          <a:prstGeom prst="rightArrowCallout">
            <a:avLst>
              <a:gd name="adj1" fmla="val 25000"/>
              <a:gd name="adj2" fmla="val 25000"/>
              <a:gd name="adj3" fmla="val 25000"/>
              <a:gd name="adj4" fmla="val 77230"/>
            </a:avLst>
          </a:prstGeom>
          <a:solidFill>
            <a:schemeClr val="tx1"/>
          </a:solidFill>
          <a:ln w="31750">
            <a:solidFill>
              <a:schemeClr val="accent3"/>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bg1"/>
              </a:solidFill>
            </a:endParaRPr>
          </a:p>
        </p:txBody>
      </p:sp>
      <p:sp>
        <p:nvSpPr>
          <p:cNvPr id="22" name="Right Arrow Callout 51">
            <a:extLst>
              <a:ext uri="{FF2B5EF4-FFF2-40B4-BE49-F238E27FC236}">
                <a16:creationId xmlns="" xmlns:a16="http://schemas.microsoft.com/office/drawing/2014/main" id="{53BC959A-0230-4D01-9AC7-8682DC8B8132}"/>
              </a:ext>
            </a:extLst>
          </p:cNvPr>
          <p:cNvSpPr/>
          <p:nvPr/>
        </p:nvSpPr>
        <p:spPr>
          <a:xfrm>
            <a:off x="7565074" y="5055437"/>
            <a:ext cx="1407576" cy="914400"/>
          </a:xfrm>
          <a:custGeom>
            <a:avLst/>
            <a:gdLst/>
            <a:ahLst/>
            <a:cxnLst/>
            <a:rect l="l" t="t" r="r" b="b"/>
            <a:pathLst>
              <a:path w="1144182" h="914400">
                <a:moveTo>
                  <a:pt x="0" y="0"/>
                </a:moveTo>
                <a:lnTo>
                  <a:pt x="1144182" y="0"/>
                </a:lnTo>
                <a:lnTo>
                  <a:pt x="1144182" y="914400"/>
                </a:lnTo>
                <a:lnTo>
                  <a:pt x="0" y="914400"/>
                </a:lnTo>
                <a:close/>
              </a:path>
            </a:pathLst>
          </a:custGeom>
          <a:solidFill>
            <a:schemeClr val="tx1"/>
          </a:solidFill>
          <a:ln w="31750">
            <a:solidFill>
              <a:schemeClr val="accent4"/>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bg1"/>
              </a:solidFill>
            </a:endParaRPr>
          </a:p>
        </p:txBody>
      </p:sp>
      <p:cxnSp>
        <p:nvCxnSpPr>
          <p:cNvPr id="24" name="Straight Connector 23">
            <a:extLst>
              <a:ext uri="{FF2B5EF4-FFF2-40B4-BE49-F238E27FC236}">
                <a16:creationId xmlns="" xmlns:a16="http://schemas.microsoft.com/office/drawing/2014/main" id="{6F55D393-50FA-4F51-87F2-A7DF8973C5F0}"/>
              </a:ext>
            </a:extLst>
          </p:cNvPr>
          <p:cNvCxnSpPr/>
          <p:nvPr/>
        </p:nvCxnSpPr>
        <p:spPr>
          <a:xfrm>
            <a:off x="1798188" y="4473151"/>
            <a:ext cx="0" cy="453129"/>
          </a:xfrm>
          <a:prstGeom prst="line">
            <a:avLst/>
          </a:prstGeom>
          <a:ln w="38100">
            <a:solidFill>
              <a:schemeClr val="accent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 xmlns:a16="http://schemas.microsoft.com/office/drawing/2014/main" id="{31CE75B4-D658-4611-A3B4-55A7003C6871}"/>
              </a:ext>
            </a:extLst>
          </p:cNvPr>
          <p:cNvCxnSpPr/>
          <p:nvPr/>
        </p:nvCxnSpPr>
        <p:spPr>
          <a:xfrm>
            <a:off x="4022050" y="4473151"/>
            <a:ext cx="0" cy="453129"/>
          </a:xfrm>
          <a:prstGeom prst="line">
            <a:avLst/>
          </a:prstGeom>
          <a:ln w="38100">
            <a:solidFill>
              <a:schemeClr val="accent2"/>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 xmlns:a16="http://schemas.microsoft.com/office/drawing/2014/main" id="{1EB6BC0E-8FA9-4108-9206-30D9F3BB032A}"/>
              </a:ext>
            </a:extLst>
          </p:cNvPr>
          <p:cNvCxnSpPr/>
          <p:nvPr/>
        </p:nvCxnSpPr>
        <p:spPr>
          <a:xfrm rot="5400000">
            <a:off x="5811366" y="4682037"/>
            <a:ext cx="580733" cy="1588"/>
          </a:xfrm>
          <a:prstGeom prst="line">
            <a:avLst/>
          </a:prstGeom>
          <a:ln w="38100">
            <a:solidFill>
              <a:schemeClr val="accent3"/>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 xmlns:a16="http://schemas.microsoft.com/office/drawing/2014/main" id="{6BFCFBF4-F86A-43A0-906B-894448E366F5}"/>
              </a:ext>
            </a:extLst>
          </p:cNvPr>
          <p:cNvCxnSpPr/>
          <p:nvPr/>
        </p:nvCxnSpPr>
        <p:spPr>
          <a:xfrm>
            <a:off x="8170669" y="4456728"/>
            <a:ext cx="0" cy="453129"/>
          </a:xfrm>
          <a:prstGeom prst="line">
            <a:avLst/>
          </a:prstGeom>
          <a:ln w="38100">
            <a:solidFill>
              <a:schemeClr val="accent4"/>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 xmlns:a16="http://schemas.microsoft.com/office/drawing/2014/main" id="{E748DBEB-6950-4A9A-9CD6-FD95C78CA7C7}"/>
              </a:ext>
            </a:extLst>
          </p:cNvPr>
          <p:cNvSpPr txBox="1"/>
          <p:nvPr/>
        </p:nvSpPr>
        <p:spPr>
          <a:xfrm>
            <a:off x="3141551" y="1837853"/>
            <a:ext cx="1747319" cy="2446824"/>
          </a:xfrm>
          <a:prstGeom prst="rect">
            <a:avLst/>
          </a:prstGeom>
          <a:noFill/>
        </p:spPr>
        <p:txBody>
          <a:bodyPr wrap="square" rtlCol="0">
            <a:spAutoFit/>
          </a:bodyPr>
          <a:lstStyle/>
          <a:p>
            <a:pPr algn="ctr"/>
            <a:r>
              <a:rPr lang="en-US" sz="1050" dirty="0" smtClean="0">
                <a:solidFill>
                  <a:schemeClr val="bg1"/>
                </a:solidFill>
              </a:rPr>
              <a:t>Information design helps us </a:t>
            </a:r>
            <a:r>
              <a:rPr lang="en-US" sz="1200" b="1" dirty="0" smtClean="0">
                <a:solidFill>
                  <a:schemeClr val="bg1"/>
                </a:solidFill>
              </a:rPr>
              <a:t>identify emerging trends and act quickly based on what we see</a:t>
            </a:r>
            <a:r>
              <a:rPr lang="en-US" sz="1050" dirty="0" smtClean="0">
                <a:solidFill>
                  <a:schemeClr val="bg1"/>
                </a:solidFill>
              </a:rPr>
              <a:t>. Visuals and diagrams make it easier for us to detect highly correlated parameters. Some specific data points must be identified and highlighted to help users focus &amp; influence on decisions they make.</a:t>
            </a:r>
            <a:endParaRPr lang="ko-KR" altLang="en-US" sz="1050" dirty="0">
              <a:solidFill>
                <a:schemeClr val="bg1"/>
              </a:solidFill>
              <a:cs typeface="Arial" pitchFamily="34" charset="0"/>
            </a:endParaRPr>
          </a:p>
        </p:txBody>
      </p:sp>
      <p:sp>
        <p:nvSpPr>
          <p:cNvPr id="33" name="TextBox 32">
            <a:extLst>
              <a:ext uri="{FF2B5EF4-FFF2-40B4-BE49-F238E27FC236}">
                <a16:creationId xmlns="" xmlns:a16="http://schemas.microsoft.com/office/drawing/2014/main" id="{FB195FE2-A144-47B5-A07B-F9E8D16C8754}"/>
              </a:ext>
            </a:extLst>
          </p:cNvPr>
          <p:cNvSpPr txBox="1"/>
          <p:nvPr/>
        </p:nvSpPr>
        <p:spPr>
          <a:xfrm>
            <a:off x="5223850" y="1841521"/>
            <a:ext cx="1747318" cy="2693045"/>
          </a:xfrm>
          <a:prstGeom prst="rect">
            <a:avLst/>
          </a:prstGeom>
          <a:noFill/>
        </p:spPr>
        <p:txBody>
          <a:bodyPr wrap="square" rtlCol="0">
            <a:spAutoFit/>
          </a:bodyPr>
          <a:lstStyle/>
          <a:p>
            <a:pPr algn="ctr"/>
            <a:r>
              <a:rPr lang="en-US" sz="1100" dirty="0" smtClean="0">
                <a:solidFill>
                  <a:schemeClr val="bg1"/>
                </a:solidFill>
              </a:rPr>
              <a:t>The presentation of info graphics and data enables us to</a:t>
            </a:r>
            <a:r>
              <a:rPr lang="en-US" sz="1200" dirty="0" smtClean="0">
                <a:solidFill>
                  <a:schemeClr val="bg1"/>
                </a:solidFill>
              </a:rPr>
              <a:t> </a:t>
            </a:r>
            <a:r>
              <a:rPr lang="en-US" sz="1200" b="1" dirty="0" smtClean="0">
                <a:solidFill>
                  <a:schemeClr val="bg1"/>
                </a:solidFill>
              </a:rPr>
              <a:t>identify relationships and patterns within digital assets</a:t>
            </a:r>
            <a:r>
              <a:rPr lang="en-US" sz="1100" b="1" dirty="0" smtClean="0">
                <a:solidFill>
                  <a:schemeClr val="bg1"/>
                </a:solidFill>
              </a:rPr>
              <a:t>,</a:t>
            </a:r>
            <a:r>
              <a:rPr lang="en-US" sz="1100" dirty="0" smtClean="0">
                <a:solidFill>
                  <a:schemeClr val="bg1"/>
                </a:solidFill>
              </a:rPr>
              <a:t> since discerning trends in the data gives us a competitive advantage when it comes to factors that may be affecting product quality, or that may help us solve larger problems.</a:t>
            </a:r>
            <a:br>
              <a:rPr lang="en-US" sz="1100" dirty="0" smtClean="0">
                <a:solidFill>
                  <a:schemeClr val="bg1"/>
                </a:solidFill>
              </a:rPr>
            </a:br>
            <a:endParaRPr lang="ko-KR" altLang="en-US" sz="1100" dirty="0">
              <a:solidFill>
                <a:schemeClr val="bg1"/>
              </a:solidFill>
              <a:cs typeface="Arial" pitchFamily="34" charset="0"/>
            </a:endParaRPr>
          </a:p>
        </p:txBody>
      </p:sp>
      <p:sp>
        <p:nvSpPr>
          <p:cNvPr id="36" name="TextBox 35">
            <a:extLst>
              <a:ext uri="{FF2B5EF4-FFF2-40B4-BE49-F238E27FC236}">
                <a16:creationId xmlns="" xmlns:a16="http://schemas.microsoft.com/office/drawing/2014/main" id="{155B966F-102E-45BB-B809-1214B8469A00}"/>
              </a:ext>
            </a:extLst>
          </p:cNvPr>
          <p:cNvSpPr txBox="1"/>
          <p:nvPr/>
        </p:nvSpPr>
        <p:spPr>
          <a:xfrm>
            <a:off x="7297093" y="1783531"/>
            <a:ext cx="1747319" cy="2600712"/>
          </a:xfrm>
          <a:prstGeom prst="rect">
            <a:avLst/>
          </a:prstGeom>
          <a:noFill/>
        </p:spPr>
        <p:txBody>
          <a:bodyPr wrap="square" rtlCol="0">
            <a:spAutoFit/>
          </a:bodyPr>
          <a:lstStyle/>
          <a:p>
            <a:pPr algn="ctr"/>
            <a:r>
              <a:rPr lang="en-US" sz="1100" dirty="0" smtClean="0">
                <a:solidFill>
                  <a:schemeClr val="bg1"/>
                </a:solidFill>
              </a:rPr>
              <a:t>Data storytelling allows us to develop a new business language so that we</a:t>
            </a:r>
            <a:r>
              <a:rPr lang="en-US" sz="1100" b="1" dirty="0" smtClean="0">
                <a:solidFill>
                  <a:schemeClr val="bg1"/>
                </a:solidFill>
              </a:rPr>
              <a:t> </a:t>
            </a:r>
            <a:r>
              <a:rPr lang="en-US" sz="1400" b="1" dirty="0" smtClean="0">
                <a:solidFill>
                  <a:schemeClr val="bg1"/>
                </a:solidFill>
              </a:rPr>
              <a:t>can share our story with others</a:t>
            </a:r>
            <a:r>
              <a:rPr lang="en-US" sz="1100" dirty="0" smtClean="0">
                <a:solidFill>
                  <a:schemeClr val="bg1"/>
                </a:solidFill>
              </a:rPr>
              <a:t>. It is a medium that enables us to easily create a narrative through graphics and diagrams, through which, with the help of visual analytics, we can uncover new insights and engage others.</a:t>
            </a:r>
            <a:r>
              <a:rPr lang="en-US" altLang="ko-KR" sz="1100" dirty="0" smtClean="0">
                <a:solidFill>
                  <a:schemeClr val="bg1"/>
                </a:solidFill>
                <a:cs typeface="Arial" pitchFamily="34" charset="0"/>
              </a:rPr>
              <a:t>. </a:t>
            </a:r>
            <a:endParaRPr lang="ko-KR" altLang="en-US" sz="1100" dirty="0">
              <a:solidFill>
                <a:schemeClr val="bg1"/>
              </a:solidFill>
              <a:cs typeface="Arial" pitchFamily="34" charset="0"/>
            </a:endParaRPr>
          </a:p>
        </p:txBody>
      </p:sp>
      <p:sp>
        <p:nvSpPr>
          <p:cNvPr id="39" name="TextBox 38">
            <a:extLst>
              <a:ext uri="{FF2B5EF4-FFF2-40B4-BE49-F238E27FC236}">
                <a16:creationId xmlns="" xmlns:a16="http://schemas.microsoft.com/office/drawing/2014/main" id="{C899B129-B32B-4E1D-B77D-4E78F74F601A}"/>
              </a:ext>
            </a:extLst>
          </p:cNvPr>
          <p:cNvSpPr txBox="1"/>
          <p:nvPr/>
        </p:nvSpPr>
        <p:spPr>
          <a:xfrm>
            <a:off x="1104523" y="1801640"/>
            <a:ext cx="1720158" cy="2616101"/>
          </a:xfrm>
          <a:prstGeom prst="rect">
            <a:avLst/>
          </a:prstGeom>
          <a:noFill/>
        </p:spPr>
        <p:txBody>
          <a:bodyPr wrap="square" rtlCol="0">
            <a:spAutoFit/>
          </a:bodyPr>
          <a:lstStyle/>
          <a:p>
            <a:pPr algn="ctr"/>
            <a:r>
              <a:rPr lang="en-US" sz="1200" dirty="0" smtClean="0">
                <a:solidFill>
                  <a:schemeClr val="bg1"/>
                </a:solidFill>
              </a:rPr>
              <a:t>Data visualization provides us with a </a:t>
            </a:r>
            <a:r>
              <a:rPr lang="en-US" sz="1200" b="1" dirty="0" smtClean="0">
                <a:solidFill>
                  <a:schemeClr val="bg1"/>
                </a:solidFill>
              </a:rPr>
              <a:t>quick, clear understanding of the information. </a:t>
            </a:r>
            <a:r>
              <a:rPr lang="en-US" sz="1200" dirty="0" smtClean="0">
                <a:solidFill>
                  <a:schemeClr val="bg1"/>
                </a:solidFill>
              </a:rPr>
              <a:t>We can visualize large volumes of data in an understandable and coherent way This helps us save time and lets us solve problems more efficiently</a:t>
            </a:r>
            <a:r>
              <a:rPr lang="en-US" sz="1050" dirty="0" smtClean="0">
                <a:solidFill>
                  <a:schemeClr val="bg1"/>
                </a:solidFill>
              </a:rPr>
              <a:t>.</a:t>
            </a:r>
            <a:r>
              <a:rPr lang="en-US" sz="900" dirty="0" smtClean="0">
                <a:solidFill>
                  <a:schemeClr val="bg1"/>
                </a:solidFill>
              </a:rPr>
              <a:t/>
            </a:r>
            <a:br>
              <a:rPr lang="en-US" sz="900" dirty="0" smtClean="0">
                <a:solidFill>
                  <a:schemeClr val="bg1"/>
                </a:solidFill>
              </a:rPr>
            </a:br>
            <a:endParaRPr lang="ko-KR" altLang="en-US" sz="900" dirty="0">
              <a:solidFill>
                <a:schemeClr val="bg1"/>
              </a:solidFill>
              <a:cs typeface="Arial" pitchFamily="34" charset="0"/>
            </a:endParaRPr>
          </a:p>
        </p:txBody>
      </p:sp>
      <p:sp>
        <p:nvSpPr>
          <p:cNvPr id="41" name="TextBox 40">
            <a:extLst>
              <a:ext uri="{FF2B5EF4-FFF2-40B4-BE49-F238E27FC236}">
                <a16:creationId xmlns="" xmlns:a16="http://schemas.microsoft.com/office/drawing/2014/main" id="{FE4AA505-E06A-4412-BFD7-59064CC59157}"/>
              </a:ext>
            </a:extLst>
          </p:cNvPr>
          <p:cNvSpPr txBox="1"/>
          <p:nvPr/>
        </p:nvSpPr>
        <p:spPr>
          <a:xfrm>
            <a:off x="5006566" y="1439502"/>
            <a:ext cx="2290527" cy="307777"/>
          </a:xfrm>
          <a:prstGeom prst="rect">
            <a:avLst/>
          </a:prstGeom>
          <a:noFill/>
        </p:spPr>
        <p:txBody>
          <a:bodyPr wrap="square" rtlCol="0">
            <a:spAutoFit/>
          </a:bodyPr>
          <a:lstStyle/>
          <a:p>
            <a:pPr algn="ctr"/>
            <a:r>
              <a:rPr lang="en-US" altLang="ko-KR" sz="1400" b="1" dirty="0" smtClean="0">
                <a:solidFill>
                  <a:schemeClr val="bg1"/>
                </a:solidFill>
                <a:cs typeface="Arial" pitchFamily="34" charset="0"/>
              </a:rPr>
              <a:t>IDENTIFY PATTERNS</a:t>
            </a:r>
            <a:endParaRPr lang="ko-KR" altLang="en-US" sz="1400" b="1" dirty="0">
              <a:solidFill>
                <a:schemeClr val="bg1"/>
              </a:solidFill>
              <a:cs typeface="Arial" pitchFamily="34" charset="0"/>
            </a:endParaRPr>
          </a:p>
        </p:txBody>
      </p:sp>
      <p:sp>
        <p:nvSpPr>
          <p:cNvPr id="42" name="TextBox 41">
            <a:extLst>
              <a:ext uri="{FF2B5EF4-FFF2-40B4-BE49-F238E27FC236}">
                <a16:creationId xmlns="" xmlns:a16="http://schemas.microsoft.com/office/drawing/2014/main" id="{22F7F8FC-36CB-4054-85B3-0911400305BF}"/>
              </a:ext>
            </a:extLst>
          </p:cNvPr>
          <p:cNvSpPr txBox="1"/>
          <p:nvPr/>
        </p:nvSpPr>
        <p:spPr>
          <a:xfrm>
            <a:off x="7297093" y="1381997"/>
            <a:ext cx="1720158" cy="307777"/>
          </a:xfrm>
          <a:prstGeom prst="rect">
            <a:avLst/>
          </a:prstGeom>
          <a:noFill/>
        </p:spPr>
        <p:txBody>
          <a:bodyPr wrap="square" rtlCol="0">
            <a:spAutoFit/>
          </a:bodyPr>
          <a:lstStyle/>
          <a:p>
            <a:pPr algn="ctr"/>
            <a:r>
              <a:rPr lang="en-US" altLang="ko-KR" sz="1400" b="1" dirty="0" smtClean="0">
                <a:solidFill>
                  <a:schemeClr val="bg1"/>
                </a:solidFill>
                <a:cs typeface="Arial" pitchFamily="34" charset="0"/>
              </a:rPr>
              <a:t>STORYTELLING</a:t>
            </a:r>
            <a:endParaRPr lang="ko-KR" altLang="en-US" sz="1400" b="1" dirty="0">
              <a:solidFill>
                <a:schemeClr val="bg1"/>
              </a:solidFill>
              <a:cs typeface="Arial" pitchFamily="34" charset="0"/>
            </a:endParaRPr>
          </a:p>
        </p:txBody>
      </p:sp>
      <p:sp>
        <p:nvSpPr>
          <p:cNvPr id="48" name="TextBox 47"/>
          <p:cNvSpPr txBox="1"/>
          <p:nvPr/>
        </p:nvSpPr>
        <p:spPr>
          <a:xfrm>
            <a:off x="1032095" y="1376126"/>
            <a:ext cx="1855960" cy="338554"/>
          </a:xfrm>
          <a:prstGeom prst="rect">
            <a:avLst/>
          </a:prstGeom>
          <a:noFill/>
        </p:spPr>
        <p:txBody>
          <a:bodyPr wrap="square" rtlCol="0">
            <a:spAutoFit/>
          </a:bodyPr>
          <a:lstStyle/>
          <a:p>
            <a:pPr algn="ctr"/>
            <a:r>
              <a:rPr lang="en-IN" sz="1600" b="1" dirty="0" smtClean="0">
                <a:solidFill>
                  <a:schemeClr val="bg1"/>
                </a:solidFill>
              </a:rPr>
              <a:t>QUICK &amp; CLEAR</a:t>
            </a:r>
            <a:endParaRPr lang="en-US" sz="1600" b="1" dirty="0">
              <a:solidFill>
                <a:schemeClr val="bg1"/>
              </a:solidFill>
            </a:endParaRPr>
          </a:p>
        </p:txBody>
      </p:sp>
      <p:sp>
        <p:nvSpPr>
          <p:cNvPr id="49" name="TextBox 48"/>
          <p:cNvSpPr txBox="1"/>
          <p:nvPr/>
        </p:nvSpPr>
        <p:spPr>
          <a:xfrm>
            <a:off x="2924270" y="1412340"/>
            <a:ext cx="2227152" cy="307777"/>
          </a:xfrm>
          <a:prstGeom prst="rect">
            <a:avLst/>
          </a:prstGeom>
          <a:noFill/>
        </p:spPr>
        <p:txBody>
          <a:bodyPr wrap="square" rtlCol="0">
            <a:spAutoFit/>
          </a:bodyPr>
          <a:lstStyle/>
          <a:p>
            <a:pPr algn="ctr"/>
            <a:r>
              <a:rPr lang="en-IN" sz="1400" b="1" dirty="0" smtClean="0">
                <a:solidFill>
                  <a:schemeClr val="bg1"/>
                </a:solidFill>
              </a:rPr>
              <a:t>IDENTIFY TRENDS</a:t>
            </a:r>
            <a:endParaRPr lang="en-US" sz="1400" b="1" dirty="0">
              <a:solidFill>
                <a:schemeClr val="bg1"/>
              </a:solidFill>
            </a:endParaRPr>
          </a:p>
        </p:txBody>
      </p:sp>
      <p:sp>
        <p:nvSpPr>
          <p:cNvPr id="41986" name="AutoShape 2" descr="pider and radar charts are also known as web charts, star charts or polar  charts. If you have a large set of different data group… | Chart, Radar  chart, Polar char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41988" name="AutoShape 4" descr="pider and radar charts are also known as web charts, star charts or polar  charts. If you have a large set of different data group… | Chart, Radar  chart, Polar char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43014" name="AutoShape 6" descr="Line Chart Vector Icon Isolated On Transparent Background, Line.. Royalty  Free Cliparts, Vectors, And Stock Illustration. Image 111614761."/>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43016" name="AutoShape 8" descr="Line Chart Vector Icon Isolated On Transparent Background, Line.. Royalty  Free Cliparts, Vectors, And Stock Illustration. Image 111614761."/>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47" name="Rectangle 7">
            <a:extLst>
              <a:ext uri="{FF2B5EF4-FFF2-40B4-BE49-F238E27FC236}">
                <a16:creationId xmlns="" xmlns:a16="http://schemas.microsoft.com/office/drawing/2014/main" id="{A2454068-D6A0-42C7-BCE1-D03833DCF2E4}"/>
              </a:ext>
            </a:extLst>
          </p:cNvPr>
          <p:cNvSpPr/>
          <p:nvPr/>
        </p:nvSpPr>
        <p:spPr>
          <a:xfrm>
            <a:off x="1394234" y="5151422"/>
            <a:ext cx="932507" cy="697117"/>
          </a:xfrm>
          <a:custGeom>
            <a:avLst/>
            <a:gdLst/>
            <a:ahLst/>
            <a:cxnLst/>
            <a:rect l="l" t="t" r="r" b="b"/>
            <a:pathLst>
              <a:path w="3240000" h="3240000">
                <a:moveTo>
                  <a:pt x="401869" y="2055482"/>
                </a:moveTo>
                <a:lnTo>
                  <a:pt x="869869" y="2055482"/>
                </a:lnTo>
                <a:lnTo>
                  <a:pt x="869869" y="2919482"/>
                </a:lnTo>
                <a:lnTo>
                  <a:pt x="401869" y="2919482"/>
                </a:lnTo>
                <a:close/>
                <a:moveTo>
                  <a:pt x="1121949" y="1695482"/>
                </a:moveTo>
                <a:lnTo>
                  <a:pt x="1589949" y="1695482"/>
                </a:lnTo>
                <a:lnTo>
                  <a:pt x="1589949" y="2919482"/>
                </a:lnTo>
                <a:lnTo>
                  <a:pt x="1121949" y="2919482"/>
                </a:lnTo>
                <a:close/>
                <a:moveTo>
                  <a:pt x="1842029" y="1335482"/>
                </a:moveTo>
                <a:lnTo>
                  <a:pt x="2310029" y="1335482"/>
                </a:lnTo>
                <a:lnTo>
                  <a:pt x="2310029" y="2919482"/>
                </a:lnTo>
                <a:lnTo>
                  <a:pt x="1842029" y="2919482"/>
                </a:lnTo>
                <a:close/>
                <a:moveTo>
                  <a:pt x="2562109" y="975482"/>
                </a:moveTo>
                <a:lnTo>
                  <a:pt x="3030109" y="975482"/>
                </a:lnTo>
                <a:lnTo>
                  <a:pt x="3030109" y="2919482"/>
                </a:lnTo>
                <a:lnTo>
                  <a:pt x="2562109" y="2919482"/>
                </a:lnTo>
                <a:close/>
                <a:moveTo>
                  <a:pt x="2321888" y="224805"/>
                </a:moveTo>
                <a:lnTo>
                  <a:pt x="2880631" y="247420"/>
                </a:lnTo>
                <a:lnTo>
                  <a:pt x="2620844" y="742612"/>
                </a:lnTo>
                <a:lnTo>
                  <a:pt x="2546105" y="613161"/>
                </a:lnTo>
                <a:lnTo>
                  <a:pt x="541555" y="1770488"/>
                </a:lnTo>
                <a:lnTo>
                  <a:pt x="392077" y="1511585"/>
                </a:lnTo>
                <a:lnTo>
                  <a:pt x="2396627" y="354257"/>
                </a:lnTo>
                <a:close/>
                <a:moveTo>
                  <a:pt x="0" y="0"/>
                </a:moveTo>
                <a:lnTo>
                  <a:pt x="180000" y="0"/>
                </a:lnTo>
                <a:lnTo>
                  <a:pt x="180000" y="3059999"/>
                </a:lnTo>
                <a:lnTo>
                  <a:pt x="3240000" y="3059999"/>
                </a:lnTo>
                <a:lnTo>
                  <a:pt x="3240000" y="3239999"/>
                </a:lnTo>
                <a:lnTo>
                  <a:pt x="180000" y="3239999"/>
                </a:lnTo>
                <a:lnTo>
                  <a:pt x="180000" y="3240000"/>
                </a:lnTo>
                <a:lnTo>
                  <a:pt x="0" y="3240000"/>
                </a:lnTo>
                <a:lnTo>
                  <a:pt x="0" y="3239999"/>
                </a:lnTo>
                <a:lnTo>
                  <a:pt x="0" y="305999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50" name="Pie 24">
            <a:extLst>
              <a:ext uri="{FF2B5EF4-FFF2-40B4-BE49-F238E27FC236}">
                <a16:creationId xmlns="" xmlns:a16="http://schemas.microsoft.com/office/drawing/2014/main" id="{DB38F196-AF37-4B00-AA3E-183F9372FBAD}"/>
              </a:ext>
            </a:extLst>
          </p:cNvPr>
          <p:cNvSpPr/>
          <p:nvPr/>
        </p:nvSpPr>
        <p:spPr>
          <a:xfrm>
            <a:off x="3621386" y="5133316"/>
            <a:ext cx="760491" cy="724276"/>
          </a:xfrm>
          <a:custGeom>
            <a:avLst/>
            <a:gdLst/>
            <a:ahLst/>
            <a:cxnLst/>
            <a:rect l="l" t="t" r="r" b="b"/>
            <a:pathLst>
              <a:path w="3228711" h="3210836">
                <a:moveTo>
                  <a:pt x="351626" y="695968"/>
                </a:moveTo>
                <a:lnTo>
                  <a:pt x="1548007" y="1678300"/>
                </a:lnTo>
                <a:lnTo>
                  <a:pt x="236194" y="2500159"/>
                </a:lnTo>
                <a:cubicBezTo>
                  <a:pt x="-116985" y="1936431"/>
                  <a:pt x="-70514" y="1210092"/>
                  <a:pt x="351626" y="695968"/>
                </a:cubicBezTo>
                <a:close/>
                <a:moveTo>
                  <a:pt x="1957429" y="262366"/>
                </a:moveTo>
                <a:cubicBezTo>
                  <a:pt x="2634256" y="359480"/>
                  <a:pt x="3156733" y="907132"/>
                  <a:pt x="3221913" y="1587776"/>
                </a:cubicBezTo>
                <a:cubicBezTo>
                  <a:pt x="3287093" y="2268421"/>
                  <a:pt x="2878048" y="2905277"/>
                  <a:pt x="2231953" y="3129078"/>
                </a:cubicBezTo>
                <a:cubicBezTo>
                  <a:pt x="1585858" y="3352879"/>
                  <a:pt x="870522" y="3105497"/>
                  <a:pt x="500715" y="2530372"/>
                </a:cubicBezTo>
                <a:lnTo>
                  <a:pt x="1746987" y="1729019"/>
                </a:lnTo>
                <a:close/>
                <a:moveTo>
                  <a:pt x="1604447" y="200"/>
                </a:moveTo>
                <a:cubicBezTo>
                  <a:pt x="1665125" y="-778"/>
                  <a:pt x="1726175" y="1809"/>
                  <a:pt x="1787307" y="8072"/>
                </a:cubicBezTo>
                <a:lnTo>
                  <a:pt x="1629532" y="1548011"/>
                </a:lnTo>
                <a:lnTo>
                  <a:pt x="483856" y="506987"/>
                </a:lnTo>
                <a:cubicBezTo>
                  <a:pt x="773141" y="188622"/>
                  <a:pt x="1179697" y="7051"/>
                  <a:pt x="1604447" y="20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sp>
        <p:nvSpPr>
          <p:cNvPr id="51" name="Oval 50">
            <a:extLst>
              <a:ext uri="{FF2B5EF4-FFF2-40B4-BE49-F238E27FC236}">
                <a16:creationId xmlns="" xmlns:a16="http://schemas.microsoft.com/office/drawing/2014/main" id="{91CDD124-ED61-4ED3-81C2-B526853B9B84}"/>
              </a:ext>
            </a:extLst>
          </p:cNvPr>
          <p:cNvSpPr>
            <a:spLocks noChangeAspect="1"/>
          </p:cNvSpPr>
          <p:nvPr/>
        </p:nvSpPr>
        <p:spPr>
          <a:xfrm>
            <a:off x="5806302" y="5128201"/>
            <a:ext cx="639766" cy="722575"/>
          </a:xfrm>
          <a:custGeom>
            <a:avLst/>
            <a:gdLst/>
            <a:ahLst/>
            <a:cxnLst/>
            <a:rect l="l" t="t" r="r" b="b"/>
            <a:pathLst>
              <a:path w="2868687" h="3240000">
                <a:moveTo>
                  <a:pt x="1433799" y="2290728"/>
                </a:moveTo>
                <a:cubicBezTo>
                  <a:pt x="1317650" y="2346839"/>
                  <a:pt x="1203301" y="2394700"/>
                  <a:pt x="1093028" y="2434329"/>
                </a:cubicBezTo>
                <a:cubicBezTo>
                  <a:pt x="1167481" y="2812207"/>
                  <a:pt x="1292592" y="3060000"/>
                  <a:pt x="1434343" y="3060000"/>
                </a:cubicBezTo>
                <a:cubicBezTo>
                  <a:pt x="1576138" y="3060000"/>
                  <a:pt x="1701284" y="2812053"/>
                  <a:pt x="1774025" y="2433735"/>
                </a:cubicBezTo>
                <a:cubicBezTo>
                  <a:pt x="1663854" y="2394452"/>
                  <a:pt x="1549823" y="2346469"/>
                  <a:pt x="1433799" y="2290728"/>
                </a:cubicBezTo>
                <a:close/>
                <a:moveTo>
                  <a:pt x="1824954" y="2078037"/>
                </a:moveTo>
                <a:cubicBezTo>
                  <a:pt x="1794480" y="2097450"/>
                  <a:pt x="1763147" y="2116057"/>
                  <a:pt x="1731343" y="2134419"/>
                </a:cubicBezTo>
                <a:lnTo>
                  <a:pt x="1635415" y="2187161"/>
                </a:lnTo>
                <a:cubicBezTo>
                  <a:pt x="1691788" y="2215044"/>
                  <a:pt x="1747931" y="2239109"/>
                  <a:pt x="1803378" y="2259350"/>
                </a:cubicBezTo>
                <a:cubicBezTo>
                  <a:pt x="1812120" y="2201101"/>
                  <a:pt x="1819148" y="2140526"/>
                  <a:pt x="1824954" y="2078037"/>
                </a:cubicBezTo>
                <a:close/>
                <a:moveTo>
                  <a:pt x="1042306" y="2077178"/>
                </a:moveTo>
                <a:cubicBezTo>
                  <a:pt x="1047949" y="2140175"/>
                  <a:pt x="1055328" y="2201182"/>
                  <a:pt x="1063873" y="2259905"/>
                </a:cubicBezTo>
                <a:cubicBezTo>
                  <a:pt x="1119365" y="2238275"/>
                  <a:pt x="1176217" y="2214355"/>
                  <a:pt x="1233887" y="2187801"/>
                </a:cubicBezTo>
                <a:cubicBezTo>
                  <a:pt x="1201538" y="2170955"/>
                  <a:pt x="1169452" y="2152957"/>
                  <a:pt x="1137343" y="2134419"/>
                </a:cubicBezTo>
                <a:close/>
                <a:moveTo>
                  <a:pt x="559768" y="1732679"/>
                </a:moveTo>
                <a:cubicBezTo>
                  <a:pt x="268524" y="1984850"/>
                  <a:pt x="116369" y="2217202"/>
                  <a:pt x="187266" y="2340000"/>
                </a:cubicBezTo>
                <a:cubicBezTo>
                  <a:pt x="258144" y="2462764"/>
                  <a:pt x="535307" y="2447213"/>
                  <a:pt x="899736" y="2322555"/>
                </a:cubicBezTo>
                <a:cubicBezTo>
                  <a:pt x="878937" y="2207297"/>
                  <a:pt x="863223" y="2084405"/>
                  <a:pt x="853746" y="1955834"/>
                </a:cubicBezTo>
                <a:cubicBezTo>
                  <a:pt x="747454" y="1883220"/>
                  <a:pt x="648878" y="1808453"/>
                  <a:pt x="559768" y="1732679"/>
                </a:cubicBezTo>
                <a:close/>
                <a:moveTo>
                  <a:pt x="2309048" y="1730507"/>
                </a:moveTo>
                <a:cubicBezTo>
                  <a:pt x="2220666" y="1807660"/>
                  <a:pt x="2121792" y="1882664"/>
                  <a:pt x="2015235" y="1955625"/>
                </a:cubicBezTo>
                <a:cubicBezTo>
                  <a:pt x="2005364" y="2084180"/>
                  <a:pt x="1989894" y="2207119"/>
                  <a:pt x="1967330" y="2322070"/>
                </a:cubicBezTo>
                <a:lnTo>
                  <a:pt x="2081685" y="2358048"/>
                </a:lnTo>
                <a:cubicBezTo>
                  <a:pt x="2116015" y="2320492"/>
                  <a:pt x="2165526" y="2297468"/>
                  <a:pt x="2220415" y="2297468"/>
                </a:cubicBezTo>
                <a:cubicBezTo>
                  <a:pt x="2302230" y="2297468"/>
                  <a:pt x="2372097" y="2348622"/>
                  <a:pt x="2399287" y="2420880"/>
                </a:cubicBezTo>
                <a:cubicBezTo>
                  <a:pt x="2542053" y="2432945"/>
                  <a:pt x="2642630" y="2407186"/>
                  <a:pt x="2681420" y="2340000"/>
                </a:cubicBezTo>
                <a:cubicBezTo>
                  <a:pt x="2752393" y="2217071"/>
                  <a:pt x="2599836" y="1984353"/>
                  <a:pt x="2309048" y="1730507"/>
                </a:cubicBezTo>
                <a:close/>
                <a:moveTo>
                  <a:pt x="2026056" y="1510554"/>
                </a:moveTo>
                <a:cubicBezTo>
                  <a:pt x="2027893" y="1546708"/>
                  <a:pt x="2028343" y="1583211"/>
                  <a:pt x="2028343" y="1620000"/>
                </a:cubicBezTo>
                <a:lnTo>
                  <a:pt x="2024251" y="1730716"/>
                </a:lnTo>
                <a:lnTo>
                  <a:pt x="2173722" y="1619092"/>
                </a:lnTo>
                <a:cubicBezTo>
                  <a:pt x="2127526" y="1582190"/>
                  <a:pt x="2078507" y="1545517"/>
                  <a:pt x="2026056" y="1510554"/>
                </a:cubicBezTo>
                <a:close/>
                <a:moveTo>
                  <a:pt x="844436" y="1509285"/>
                </a:moveTo>
                <a:lnTo>
                  <a:pt x="694964" y="1620908"/>
                </a:lnTo>
                <a:cubicBezTo>
                  <a:pt x="741160" y="1657811"/>
                  <a:pt x="790179" y="1694484"/>
                  <a:pt x="842630" y="1729447"/>
                </a:cubicBezTo>
                <a:cubicBezTo>
                  <a:pt x="840793" y="1693293"/>
                  <a:pt x="840343" y="1656790"/>
                  <a:pt x="840343" y="1620000"/>
                </a:cubicBezTo>
                <a:close/>
                <a:moveTo>
                  <a:pt x="1434343" y="1361184"/>
                </a:moveTo>
                <a:cubicBezTo>
                  <a:pt x="1573534" y="1361184"/>
                  <a:pt x="1686371" y="1474021"/>
                  <a:pt x="1686371" y="1613212"/>
                </a:cubicBezTo>
                <a:cubicBezTo>
                  <a:pt x="1686371" y="1752403"/>
                  <a:pt x="1573534" y="1865240"/>
                  <a:pt x="1434343" y="1865240"/>
                </a:cubicBezTo>
                <a:cubicBezTo>
                  <a:pt x="1295152" y="1865240"/>
                  <a:pt x="1182315" y="1752403"/>
                  <a:pt x="1182315" y="1613212"/>
                </a:cubicBezTo>
                <a:cubicBezTo>
                  <a:pt x="1182315" y="1474021"/>
                  <a:pt x="1295152" y="1361184"/>
                  <a:pt x="1434343" y="1361184"/>
                </a:cubicBezTo>
                <a:close/>
                <a:moveTo>
                  <a:pt x="1433770" y="1149513"/>
                </a:moveTo>
                <a:cubicBezTo>
                  <a:pt x="1365445" y="1183896"/>
                  <a:pt x="1296585" y="1221489"/>
                  <a:pt x="1227343" y="1261466"/>
                </a:cubicBezTo>
                <a:lnTo>
                  <a:pt x="1027157" y="1384911"/>
                </a:lnTo>
                <a:cubicBezTo>
                  <a:pt x="1022222" y="1461370"/>
                  <a:pt x="1020343" y="1539922"/>
                  <a:pt x="1020343" y="1620000"/>
                </a:cubicBezTo>
                <a:lnTo>
                  <a:pt x="1028287" y="1855786"/>
                </a:lnTo>
                <a:cubicBezTo>
                  <a:pt x="1091680" y="1898065"/>
                  <a:pt x="1158394" y="1938727"/>
                  <a:pt x="1227343" y="1978535"/>
                </a:cubicBezTo>
                <a:lnTo>
                  <a:pt x="1434916" y="2090488"/>
                </a:lnTo>
                <a:cubicBezTo>
                  <a:pt x="1503241" y="2056105"/>
                  <a:pt x="1572101" y="2018511"/>
                  <a:pt x="1641343" y="1978535"/>
                </a:cubicBezTo>
                <a:lnTo>
                  <a:pt x="1841530" y="1855090"/>
                </a:lnTo>
                <a:cubicBezTo>
                  <a:pt x="1846464" y="1778631"/>
                  <a:pt x="1848343" y="1700079"/>
                  <a:pt x="1848343" y="1620000"/>
                </a:cubicBezTo>
                <a:lnTo>
                  <a:pt x="1840399" y="1384214"/>
                </a:lnTo>
                <a:cubicBezTo>
                  <a:pt x="1777006" y="1341936"/>
                  <a:pt x="1710293" y="1301274"/>
                  <a:pt x="1641343" y="1261466"/>
                </a:cubicBezTo>
                <a:close/>
                <a:moveTo>
                  <a:pt x="1065308" y="980650"/>
                </a:moveTo>
                <a:cubicBezTo>
                  <a:pt x="1056566" y="1038899"/>
                  <a:pt x="1049538" y="1099475"/>
                  <a:pt x="1043732" y="1161964"/>
                </a:cubicBezTo>
                <a:cubicBezTo>
                  <a:pt x="1074206" y="1142551"/>
                  <a:pt x="1105539" y="1123943"/>
                  <a:pt x="1137343" y="1105581"/>
                </a:cubicBezTo>
                <a:lnTo>
                  <a:pt x="1233271" y="1052839"/>
                </a:lnTo>
                <a:cubicBezTo>
                  <a:pt x="1176898" y="1024957"/>
                  <a:pt x="1120756" y="1000892"/>
                  <a:pt x="1065308" y="980650"/>
                </a:cubicBezTo>
                <a:close/>
                <a:moveTo>
                  <a:pt x="1804814" y="980095"/>
                </a:moveTo>
                <a:cubicBezTo>
                  <a:pt x="1749321" y="1001726"/>
                  <a:pt x="1692469" y="1025646"/>
                  <a:pt x="1634800" y="1052200"/>
                </a:cubicBezTo>
                <a:cubicBezTo>
                  <a:pt x="1667149" y="1069046"/>
                  <a:pt x="1699234" y="1087043"/>
                  <a:pt x="1731343" y="1105581"/>
                </a:cubicBezTo>
                <a:lnTo>
                  <a:pt x="1826380" y="1162822"/>
                </a:lnTo>
                <a:cubicBezTo>
                  <a:pt x="1820738" y="1099825"/>
                  <a:pt x="1813359" y="1038819"/>
                  <a:pt x="1804814" y="980095"/>
                </a:cubicBezTo>
                <a:close/>
                <a:moveTo>
                  <a:pt x="2432236" y="816002"/>
                </a:moveTo>
                <a:cubicBezTo>
                  <a:pt x="2308930" y="820546"/>
                  <a:pt x="2149627" y="855445"/>
                  <a:pt x="1968950" y="917446"/>
                </a:cubicBezTo>
                <a:cubicBezTo>
                  <a:pt x="1989749" y="1032703"/>
                  <a:pt x="2005463" y="1155596"/>
                  <a:pt x="2014941" y="1284167"/>
                </a:cubicBezTo>
                <a:cubicBezTo>
                  <a:pt x="2121232" y="1356780"/>
                  <a:pt x="2219808" y="1431548"/>
                  <a:pt x="2308918" y="1507322"/>
                </a:cubicBezTo>
                <a:cubicBezTo>
                  <a:pt x="2600162" y="1255150"/>
                  <a:pt x="2752317" y="1022798"/>
                  <a:pt x="2681420" y="900000"/>
                </a:cubicBezTo>
                <a:cubicBezTo>
                  <a:pt x="2645694" y="838121"/>
                  <a:pt x="2557557" y="811383"/>
                  <a:pt x="2432236" y="816002"/>
                </a:cubicBezTo>
                <a:close/>
                <a:moveTo>
                  <a:pt x="436450" y="816001"/>
                </a:moveTo>
                <a:cubicBezTo>
                  <a:pt x="311129" y="811383"/>
                  <a:pt x="222992" y="838121"/>
                  <a:pt x="187266" y="900000"/>
                </a:cubicBezTo>
                <a:cubicBezTo>
                  <a:pt x="158404" y="949991"/>
                  <a:pt x="166508" y="1018139"/>
                  <a:pt x="206887" y="1097970"/>
                </a:cubicBezTo>
                <a:cubicBezTo>
                  <a:pt x="213842" y="1096217"/>
                  <a:pt x="221021" y="1095812"/>
                  <a:pt x="228294" y="1095812"/>
                </a:cubicBezTo>
                <a:cubicBezTo>
                  <a:pt x="334372" y="1095812"/>
                  <a:pt x="420366" y="1181806"/>
                  <a:pt x="420366" y="1287884"/>
                </a:cubicBezTo>
                <a:cubicBezTo>
                  <a:pt x="420366" y="1314219"/>
                  <a:pt x="415066" y="1339317"/>
                  <a:pt x="405427" y="1362148"/>
                </a:cubicBezTo>
                <a:cubicBezTo>
                  <a:pt x="450585" y="1410442"/>
                  <a:pt x="502437" y="1459559"/>
                  <a:pt x="559639" y="1509493"/>
                </a:cubicBezTo>
                <a:cubicBezTo>
                  <a:pt x="648020" y="1432341"/>
                  <a:pt x="746894" y="1357336"/>
                  <a:pt x="853451" y="1284376"/>
                </a:cubicBezTo>
                <a:cubicBezTo>
                  <a:pt x="863322" y="1155820"/>
                  <a:pt x="878792" y="1032881"/>
                  <a:pt x="901357" y="917930"/>
                </a:cubicBezTo>
                <a:cubicBezTo>
                  <a:pt x="719999" y="855651"/>
                  <a:pt x="560119" y="820559"/>
                  <a:pt x="436450" y="816001"/>
                </a:cubicBezTo>
                <a:close/>
                <a:moveTo>
                  <a:pt x="1434343" y="180000"/>
                </a:moveTo>
                <a:cubicBezTo>
                  <a:pt x="1292548" y="180000"/>
                  <a:pt x="1167402" y="427948"/>
                  <a:pt x="1094661" y="806265"/>
                </a:cubicBezTo>
                <a:cubicBezTo>
                  <a:pt x="1204832" y="845548"/>
                  <a:pt x="1318864" y="893532"/>
                  <a:pt x="1434887" y="949272"/>
                </a:cubicBezTo>
                <a:cubicBezTo>
                  <a:pt x="1551037" y="893162"/>
                  <a:pt x="1665385" y="845301"/>
                  <a:pt x="1775658" y="805671"/>
                </a:cubicBezTo>
                <a:cubicBezTo>
                  <a:pt x="1751860" y="684885"/>
                  <a:pt x="1722886" y="577390"/>
                  <a:pt x="1688823" y="487405"/>
                </a:cubicBezTo>
                <a:cubicBezTo>
                  <a:pt x="1688009" y="487647"/>
                  <a:pt x="1687191" y="487652"/>
                  <a:pt x="1686371" y="487652"/>
                </a:cubicBezTo>
                <a:cubicBezTo>
                  <a:pt x="1580293" y="487652"/>
                  <a:pt x="1494299" y="401658"/>
                  <a:pt x="1494299" y="295580"/>
                </a:cubicBezTo>
                <a:cubicBezTo>
                  <a:pt x="1494299" y="264819"/>
                  <a:pt x="1501530" y="235747"/>
                  <a:pt x="1516122" y="210837"/>
                </a:cubicBezTo>
                <a:cubicBezTo>
                  <a:pt x="1490583" y="189985"/>
                  <a:pt x="1462798" y="180000"/>
                  <a:pt x="1434343" y="180000"/>
                </a:cubicBezTo>
                <a:close/>
                <a:moveTo>
                  <a:pt x="1434343" y="0"/>
                </a:moveTo>
                <a:cubicBezTo>
                  <a:pt x="1509303" y="0"/>
                  <a:pt x="1581019" y="37868"/>
                  <a:pt x="1646062" y="107907"/>
                </a:cubicBezTo>
                <a:cubicBezTo>
                  <a:pt x="1659037" y="104972"/>
                  <a:pt x="1672533" y="103508"/>
                  <a:pt x="1686371" y="103508"/>
                </a:cubicBezTo>
                <a:cubicBezTo>
                  <a:pt x="1792449" y="103508"/>
                  <a:pt x="1878443" y="189502"/>
                  <a:pt x="1878443" y="295580"/>
                </a:cubicBezTo>
                <a:cubicBezTo>
                  <a:pt x="1878443" y="342831"/>
                  <a:pt x="1861381" y="386097"/>
                  <a:pt x="1831228" y="417985"/>
                </a:cubicBezTo>
                <a:cubicBezTo>
                  <a:pt x="1871860" y="515668"/>
                  <a:pt x="1906636" y="628220"/>
                  <a:pt x="1935357" y="752219"/>
                </a:cubicBezTo>
                <a:cubicBezTo>
                  <a:pt x="2379384" y="616814"/>
                  <a:pt x="2731816" y="627289"/>
                  <a:pt x="2837304" y="810000"/>
                </a:cubicBezTo>
                <a:cubicBezTo>
                  <a:pt x="2942793" y="992711"/>
                  <a:pt x="2775650" y="1303161"/>
                  <a:pt x="2436521" y="1620139"/>
                </a:cubicBezTo>
                <a:cubicBezTo>
                  <a:pt x="2775698" y="1936928"/>
                  <a:pt x="2942777" y="2247316"/>
                  <a:pt x="2837304" y="2430000"/>
                </a:cubicBezTo>
                <a:cubicBezTo>
                  <a:pt x="2771439" y="2544083"/>
                  <a:pt x="2609300" y="2591017"/>
                  <a:pt x="2388706" y="2577188"/>
                </a:cubicBezTo>
                <a:cubicBezTo>
                  <a:pt x="2358753" y="2639691"/>
                  <a:pt x="2294480" y="2681612"/>
                  <a:pt x="2220415" y="2681612"/>
                </a:cubicBezTo>
                <a:cubicBezTo>
                  <a:pt x="2122541" y="2681612"/>
                  <a:pt x="2041764" y="2608405"/>
                  <a:pt x="2030773" y="2513644"/>
                </a:cubicBezTo>
                <a:cubicBezTo>
                  <a:pt x="1999304" y="2506661"/>
                  <a:pt x="1967635" y="2497623"/>
                  <a:pt x="1935485" y="2487821"/>
                </a:cubicBezTo>
                <a:cubicBezTo>
                  <a:pt x="1830610" y="2940018"/>
                  <a:pt x="1645322" y="3240000"/>
                  <a:pt x="1434343" y="3240000"/>
                </a:cubicBezTo>
                <a:cubicBezTo>
                  <a:pt x="1223366" y="3240000"/>
                  <a:pt x="1038079" y="2940023"/>
                  <a:pt x="933330" y="2487781"/>
                </a:cubicBezTo>
                <a:cubicBezTo>
                  <a:pt x="489302" y="2623186"/>
                  <a:pt x="136870" y="2612712"/>
                  <a:pt x="31382" y="2430000"/>
                </a:cubicBezTo>
                <a:cubicBezTo>
                  <a:pt x="-74106" y="2247290"/>
                  <a:pt x="93037" y="1936840"/>
                  <a:pt x="432165" y="1619862"/>
                </a:cubicBezTo>
                <a:cubicBezTo>
                  <a:pt x="378689" y="1569916"/>
                  <a:pt x="329491" y="1520128"/>
                  <a:pt x="285801" y="1470219"/>
                </a:cubicBezTo>
                <a:cubicBezTo>
                  <a:pt x="267844" y="1476857"/>
                  <a:pt x="248431" y="1479956"/>
                  <a:pt x="228294" y="1479956"/>
                </a:cubicBezTo>
                <a:cubicBezTo>
                  <a:pt x="122216" y="1479956"/>
                  <a:pt x="36222" y="1393962"/>
                  <a:pt x="36222" y="1287884"/>
                </a:cubicBezTo>
                <a:cubicBezTo>
                  <a:pt x="36222" y="1246866"/>
                  <a:pt x="49080" y="1208850"/>
                  <a:pt x="73868" y="1179672"/>
                </a:cubicBezTo>
                <a:cubicBezTo>
                  <a:pt x="-4733" y="1033688"/>
                  <a:pt x="-23287" y="904690"/>
                  <a:pt x="31382" y="810000"/>
                </a:cubicBezTo>
                <a:cubicBezTo>
                  <a:pt x="136860" y="627306"/>
                  <a:pt x="489234" y="616816"/>
                  <a:pt x="933201" y="752179"/>
                </a:cubicBezTo>
                <a:cubicBezTo>
                  <a:pt x="1038076" y="299982"/>
                  <a:pt x="1223365" y="0"/>
                  <a:pt x="143434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52" name="Oval 25">
            <a:extLst>
              <a:ext uri="{FF2B5EF4-FFF2-40B4-BE49-F238E27FC236}">
                <a16:creationId xmlns="" xmlns:a16="http://schemas.microsoft.com/office/drawing/2014/main" id="{662B9A10-B959-4031-98B4-3EA3760E7508}"/>
              </a:ext>
            </a:extLst>
          </p:cNvPr>
          <p:cNvSpPr>
            <a:spLocks noChangeAspect="1"/>
          </p:cNvSpPr>
          <p:nvPr/>
        </p:nvSpPr>
        <p:spPr>
          <a:xfrm>
            <a:off x="7876515" y="5180314"/>
            <a:ext cx="624689" cy="625542"/>
          </a:xfrm>
          <a:custGeom>
            <a:avLst/>
            <a:gdLst/>
            <a:ahLst/>
            <a:cxnLst/>
            <a:rect l="l" t="t" r="r" b="b"/>
            <a:pathLst>
              <a:path w="3225370" h="3229762">
                <a:moveTo>
                  <a:pt x="1355872" y="0"/>
                </a:moveTo>
                <a:cubicBezTo>
                  <a:pt x="1564636" y="0"/>
                  <a:pt x="1733872" y="169236"/>
                  <a:pt x="1733872" y="378000"/>
                </a:cubicBezTo>
                <a:cubicBezTo>
                  <a:pt x="1733872" y="530834"/>
                  <a:pt x="1643169" y="662483"/>
                  <a:pt x="1512292" y="721255"/>
                </a:cubicBezTo>
                <a:lnTo>
                  <a:pt x="1607042" y="1169019"/>
                </a:lnTo>
                <a:cubicBezTo>
                  <a:pt x="1611319" y="1167786"/>
                  <a:pt x="1615651" y="1167712"/>
                  <a:pt x="1620000" y="1167712"/>
                </a:cubicBezTo>
                <a:cubicBezTo>
                  <a:pt x="1828764" y="1167712"/>
                  <a:pt x="1998000" y="1336948"/>
                  <a:pt x="1998000" y="1545712"/>
                </a:cubicBezTo>
                <a:lnTo>
                  <a:pt x="1996362" y="1567711"/>
                </a:lnTo>
                <a:lnTo>
                  <a:pt x="2525816" y="1711728"/>
                </a:lnTo>
                <a:cubicBezTo>
                  <a:pt x="2591164" y="1602543"/>
                  <a:pt x="2710810" y="1530128"/>
                  <a:pt x="2847370" y="1530128"/>
                </a:cubicBezTo>
                <a:cubicBezTo>
                  <a:pt x="3056134" y="1530128"/>
                  <a:pt x="3225370" y="1699364"/>
                  <a:pt x="3225370" y="1908128"/>
                </a:cubicBezTo>
                <a:cubicBezTo>
                  <a:pt x="3225370" y="2116892"/>
                  <a:pt x="3056134" y="2286128"/>
                  <a:pt x="2847370" y="2286128"/>
                </a:cubicBezTo>
                <a:cubicBezTo>
                  <a:pt x="2638606" y="2286128"/>
                  <a:pt x="2469370" y="2116892"/>
                  <a:pt x="2469370" y="1908128"/>
                </a:cubicBezTo>
                <a:lnTo>
                  <a:pt x="2475505" y="1847275"/>
                </a:lnTo>
                <a:lnTo>
                  <a:pt x="1957861" y="1706471"/>
                </a:lnTo>
                <a:cubicBezTo>
                  <a:pt x="1922674" y="1789256"/>
                  <a:pt x="1855841" y="1854310"/>
                  <a:pt x="1773397" y="1890608"/>
                </a:cubicBezTo>
                <a:lnTo>
                  <a:pt x="1908290" y="2478637"/>
                </a:lnTo>
                <a:cubicBezTo>
                  <a:pt x="2094333" y="2500701"/>
                  <a:pt x="2237929" y="2659462"/>
                  <a:pt x="2237929" y="2851762"/>
                </a:cubicBezTo>
                <a:cubicBezTo>
                  <a:pt x="2237929" y="3060526"/>
                  <a:pt x="2068693" y="3229762"/>
                  <a:pt x="1859929" y="3229762"/>
                </a:cubicBezTo>
                <a:cubicBezTo>
                  <a:pt x="1651165" y="3229762"/>
                  <a:pt x="1481929" y="3060526"/>
                  <a:pt x="1481929" y="2851762"/>
                </a:cubicBezTo>
                <a:cubicBezTo>
                  <a:pt x="1481929" y="2676759"/>
                  <a:pt x="1600854" y="2529533"/>
                  <a:pt x="1762693" y="2487978"/>
                </a:cubicBezTo>
                <a:lnTo>
                  <a:pt x="1632951" y="1922407"/>
                </a:lnTo>
                <a:cubicBezTo>
                  <a:pt x="1628677" y="1923639"/>
                  <a:pt x="1624347" y="1923712"/>
                  <a:pt x="1620000" y="1923712"/>
                </a:cubicBezTo>
                <a:cubicBezTo>
                  <a:pt x="1474614" y="1923712"/>
                  <a:pt x="1348399" y="1841634"/>
                  <a:pt x="1286703" y="1720478"/>
                </a:cubicBezTo>
                <a:lnTo>
                  <a:pt x="726463" y="1950491"/>
                </a:lnTo>
                <a:cubicBezTo>
                  <a:pt x="745503" y="1995553"/>
                  <a:pt x="756000" y="2045092"/>
                  <a:pt x="756000" y="2097083"/>
                </a:cubicBezTo>
                <a:cubicBezTo>
                  <a:pt x="756000" y="2305847"/>
                  <a:pt x="586764" y="2475083"/>
                  <a:pt x="378000" y="2475083"/>
                </a:cubicBezTo>
                <a:cubicBezTo>
                  <a:pt x="169236" y="2475083"/>
                  <a:pt x="0" y="2305847"/>
                  <a:pt x="0" y="2097083"/>
                </a:cubicBezTo>
                <a:cubicBezTo>
                  <a:pt x="0" y="1888319"/>
                  <a:pt x="169236" y="1719083"/>
                  <a:pt x="378000" y="1719083"/>
                </a:cubicBezTo>
                <a:cubicBezTo>
                  <a:pt x="481765" y="1719083"/>
                  <a:pt x="575764" y="1760894"/>
                  <a:pt x="643957" y="1828700"/>
                </a:cubicBezTo>
                <a:lnTo>
                  <a:pt x="1245626" y="1581679"/>
                </a:lnTo>
                <a:cubicBezTo>
                  <a:pt x="1242578" y="1569964"/>
                  <a:pt x="1242000" y="1557905"/>
                  <a:pt x="1242000" y="1545712"/>
                </a:cubicBezTo>
                <a:cubicBezTo>
                  <a:pt x="1242000" y="1391666"/>
                  <a:pt x="1334148" y="1259142"/>
                  <a:pt x="1466584" y="1200827"/>
                </a:cubicBezTo>
                <a:lnTo>
                  <a:pt x="1372109" y="754363"/>
                </a:lnTo>
                <a:cubicBezTo>
                  <a:pt x="1366762" y="755885"/>
                  <a:pt x="1361331" y="756000"/>
                  <a:pt x="1355872" y="756000"/>
                </a:cubicBezTo>
                <a:cubicBezTo>
                  <a:pt x="1147108" y="756000"/>
                  <a:pt x="977872" y="586764"/>
                  <a:pt x="977872" y="378000"/>
                </a:cubicBezTo>
                <a:cubicBezTo>
                  <a:pt x="977872" y="169236"/>
                  <a:pt x="1147108" y="0"/>
                  <a:pt x="135587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57" name="Rectangle 15">
            <a:extLst>
              <a:ext uri="{FF2B5EF4-FFF2-40B4-BE49-F238E27FC236}">
                <a16:creationId xmlns="" xmlns:a16="http://schemas.microsoft.com/office/drawing/2014/main" id="{ECBB7944-2021-44C3-960E-8480CFC6DEF9}"/>
              </a:ext>
            </a:extLst>
          </p:cNvPr>
          <p:cNvSpPr/>
          <p:nvPr/>
        </p:nvSpPr>
        <p:spPr>
          <a:xfrm rot="5400000">
            <a:off x="9768688" y="5078998"/>
            <a:ext cx="651851" cy="869132"/>
          </a:xfrm>
          <a:custGeom>
            <a:avLst/>
            <a:gdLst/>
            <a:ahLst/>
            <a:cxnLst/>
            <a:rect l="l" t="t" r="r" b="b"/>
            <a:pathLst>
              <a:path w="3244313" h="3240000">
                <a:moveTo>
                  <a:pt x="2055482" y="677891"/>
                </a:moveTo>
                <a:lnTo>
                  <a:pt x="2055482" y="209891"/>
                </a:lnTo>
                <a:lnTo>
                  <a:pt x="2919482" y="209891"/>
                </a:lnTo>
                <a:lnTo>
                  <a:pt x="2919482" y="677891"/>
                </a:lnTo>
                <a:close/>
                <a:moveTo>
                  <a:pt x="1695482" y="1397971"/>
                </a:moveTo>
                <a:lnTo>
                  <a:pt x="1695482" y="929971"/>
                </a:lnTo>
                <a:lnTo>
                  <a:pt x="2919482" y="929971"/>
                </a:lnTo>
                <a:lnTo>
                  <a:pt x="2919482" y="1397971"/>
                </a:lnTo>
                <a:close/>
                <a:moveTo>
                  <a:pt x="1335482" y="2118051"/>
                </a:moveTo>
                <a:lnTo>
                  <a:pt x="1335482" y="1650051"/>
                </a:lnTo>
                <a:lnTo>
                  <a:pt x="2919482" y="1650051"/>
                </a:lnTo>
                <a:lnTo>
                  <a:pt x="2919482" y="2118051"/>
                </a:lnTo>
                <a:close/>
                <a:moveTo>
                  <a:pt x="975482" y="2838131"/>
                </a:moveTo>
                <a:lnTo>
                  <a:pt x="975482" y="2370131"/>
                </a:lnTo>
                <a:lnTo>
                  <a:pt x="2919482" y="2370131"/>
                </a:lnTo>
                <a:lnTo>
                  <a:pt x="2919482" y="2838131"/>
                </a:lnTo>
                <a:close/>
                <a:moveTo>
                  <a:pt x="10788" y="2651034"/>
                </a:moveTo>
                <a:lnTo>
                  <a:pt x="1168116" y="646484"/>
                </a:lnTo>
                <a:lnTo>
                  <a:pt x="1038664" y="571745"/>
                </a:lnTo>
                <a:lnTo>
                  <a:pt x="1533856" y="311959"/>
                </a:lnTo>
                <a:lnTo>
                  <a:pt x="1556471" y="870701"/>
                </a:lnTo>
                <a:lnTo>
                  <a:pt x="1427019" y="795962"/>
                </a:lnTo>
                <a:lnTo>
                  <a:pt x="269691" y="2800512"/>
                </a:lnTo>
                <a:close/>
                <a:moveTo>
                  <a:pt x="0" y="3240000"/>
                </a:moveTo>
                <a:lnTo>
                  <a:pt x="0" y="3060000"/>
                </a:lnTo>
                <a:lnTo>
                  <a:pt x="3064313" y="3060000"/>
                </a:lnTo>
                <a:lnTo>
                  <a:pt x="3064313" y="0"/>
                </a:lnTo>
                <a:lnTo>
                  <a:pt x="3244313" y="0"/>
                </a:lnTo>
                <a:lnTo>
                  <a:pt x="3244313" y="3240000"/>
                </a:lnTo>
                <a:lnTo>
                  <a:pt x="3240000" y="3240000"/>
                </a:lnTo>
                <a:lnTo>
                  <a:pt x="3064313" y="3240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cxnSp>
        <p:nvCxnSpPr>
          <p:cNvPr id="59" name="Straight Connector 58">
            <a:extLst>
              <a:ext uri="{FF2B5EF4-FFF2-40B4-BE49-F238E27FC236}">
                <a16:creationId xmlns="" xmlns:a16="http://schemas.microsoft.com/office/drawing/2014/main" id="{6BFCFBF4-F86A-43A0-906B-894448E366F5}"/>
              </a:ext>
            </a:extLst>
          </p:cNvPr>
          <p:cNvCxnSpPr/>
          <p:nvPr/>
        </p:nvCxnSpPr>
        <p:spPr>
          <a:xfrm>
            <a:off x="10224297" y="4409952"/>
            <a:ext cx="0" cy="453129"/>
          </a:xfrm>
          <a:prstGeom prst="line">
            <a:avLst/>
          </a:prstGeom>
          <a:ln w="38100">
            <a:solidFill>
              <a:schemeClr val="accent5"/>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3265416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fill="hold"/>
                                        <p:tgtEl>
                                          <p:spTgt spid="5"/>
                                        </p:tgtEl>
                                        <p:attrNameLst>
                                          <p:attrName>ppt_x</p:attrName>
                                        </p:attrNameLst>
                                      </p:cBhvr>
                                      <p:tavLst>
                                        <p:tav tm="0">
                                          <p:val>
                                            <p:strVal val="#ppt_x"/>
                                          </p:val>
                                        </p:tav>
                                        <p:tav tm="100000">
                                          <p:val>
                                            <p:strVal val="#ppt_x"/>
                                          </p:val>
                                        </p:tav>
                                      </p:tavLst>
                                    </p:anim>
                                    <p:anim calcmode="lin" valueType="num">
                                      <p:cBhvr additive="base">
                                        <p:cTn id="16" dur="500" fill="hold"/>
                                        <p:tgtEl>
                                          <p:spTgt spid="5"/>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additive="base">
                                        <p:cTn id="23" dur="500" fill="hold"/>
                                        <p:tgtEl>
                                          <p:spTgt spid="9"/>
                                        </p:tgtEl>
                                        <p:attrNameLst>
                                          <p:attrName>ppt_x</p:attrName>
                                        </p:attrNameLst>
                                      </p:cBhvr>
                                      <p:tavLst>
                                        <p:tav tm="0">
                                          <p:val>
                                            <p:strVal val="#ppt_x"/>
                                          </p:val>
                                        </p:tav>
                                        <p:tav tm="100000">
                                          <p:val>
                                            <p:strVal val="#ppt_x"/>
                                          </p:val>
                                        </p:tav>
                                      </p:tavLst>
                                    </p:anim>
                                    <p:anim calcmode="lin" valueType="num">
                                      <p:cBhvr additive="base">
                                        <p:cTn id="24" dur="500" fill="hold"/>
                                        <p:tgtEl>
                                          <p:spTgt spid="9"/>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500" fill="hold"/>
                                        <p:tgtEl>
                                          <p:spTgt spid="11"/>
                                        </p:tgtEl>
                                        <p:attrNameLst>
                                          <p:attrName>ppt_x</p:attrName>
                                        </p:attrNameLst>
                                      </p:cBhvr>
                                      <p:tavLst>
                                        <p:tav tm="0">
                                          <p:val>
                                            <p:strVal val="#ppt_x"/>
                                          </p:val>
                                        </p:tav>
                                        <p:tav tm="100000">
                                          <p:val>
                                            <p:strVal val="#ppt_x"/>
                                          </p:val>
                                        </p:tav>
                                      </p:tavLst>
                                    </p:anim>
                                    <p:anim calcmode="lin" valueType="num">
                                      <p:cBhvr additive="base">
                                        <p:cTn id="28" dur="500" fill="hold"/>
                                        <p:tgtEl>
                                          <p:spTgt spid="11"/>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additive="base">
                                        <p:cTn id="31" dur="500" fill="hold"/>
                                        <p:tgtEl>
                                          <p:spTgt spid="12"/>
                                        </p:tgtEl>
                                        <p:attrNameLst>
                                          <p:attrName>ppt_x</p:attrName>
                                        </p:attrNameLst>
                                      </p:cBhvr>
                                      <p:tavLst>
                                        <p:tav tm="0">
                                          <p:val>
                                            <p:strVal val="#ppt_x"/>
                                          </p:val>
                                        </p:tav>
                                        <p:tav tm="100000">
                                          <p:val>
                                            <p:strVal val="#ppt_x"/>
                                          </p:val>
                                        </p:tav>
                                      </p:tavLst>
                                    </p:anim>
                                    <p:anim calcmode="lin" valueType="num">
                                      <p:cBhvr additive="base">
                                        <p:cTn id="32" dur="500" fill="hold"/>
                                        <p:tgtEl>
                                          <p:spTgt spid="12"/>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 calcmode="lin" valueType="num">
                                      <p:cBhvr additive="base">
                                        <p:cTn id="35" dur="500" fill="hold"/>
                                        <p:tgtEl>
                                          <p:spTgt spid="13"/>
                                        </p:tgtEl>
                                        <p:attrNameLst>
                                          <p:attrName>ppt_x</p:attrName>
                                        </p:attrNameLst>
                                      </p:cBhvr>
                                      <p:tavLst>
                                        <p:tav tm="0">
                                          <p:val>
                                            <p:strVal val="#ppt_x"/>
                                          </p:val>
                                        </p:tav>
                                        <p:tav tm="100000">
                                          <p:val>
                                            <p:strVal val="#ppt_x"/>
                                          </p:val>
                                        </p:tav>
                                      </p:tavLst>
                                    </p:anim>
                                    <p:anim calcmode="lin" valueType="num">
                                      <p:cBhvr additive="base">
                                        <p:cTn id="36" dur="500" fill="hold"/>
                                        <p:tgtEl>
                                          <p:spTgt spid="13"/>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4"/>
                                        </p:tgtEl>
                                        <p:attrNameLst>
                                          <p:attrName>style.visibility</p:attrName>
                                        </p:attrNameLst>
                                      </p:cBhvr>
                                      <p:to>
                                        <p:strVal val="visible"/>
                                      </p:to>
                                    </p:set>
                                    <p:anim calcmode="lin" valueType="num">
                                      <p:cBhvr additive="base">
                                        <p:cTn id="39" dur="500" fill="hold"/>
                                        <p:tgtEl>
                                          <p:spTgt spid="14"/>
                                        </p:tgtEl>
                                        <p:attrNameLst>
                                          <p:attrName>ppt_x</p:attrName>
                                        </p:attrNameLst>
                                      </p:cBhvr>
                                      <p:tavLst>
                                        <p:tav tm="0">
                                          <p:val>
                                            <p:strVal val="#ppt_x"/>
                                          </p:val>
                                        </p:tav>
                                        <p:tav tm="100000">
                                          <p:val>
                                            <p:strVal val="#ppt_x"/>
                                          </p:val>
                                        </p:tav>
                                      </p:tavLst>
                                    </p:anim>
                                    <p:anim calcmode="lin" valueType="num">
                                      <p:cBhvr additive="base">
                                        <p:cTn id="40" dur="500" fill="hold"/>
                                        <p:tgtEl>
                                          <p:spTgt spid="14"/>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15"/>
                                        </p:tgtEl>
                                        <p:attrNameLst>
                                          <p:attrName>style.visibility</p:attrName>
                                        </p:attrNameLst>
                                      </p:cBhvr>
                                      <p:to>
                                        <p:strVal val="visible"/>
                                      </p:to>
                                    </p:set>
                                    <p:anim calcmode="lin" valueType="num">
                                      <p:cBhvr additive="base">
                                        <p:cTn id="43" dur="500" fill="hold"/>
                                        <p:tgtEl>
                                          <p:spTgt spid="15"/>
                                        </p:tgtEl>
                                        <p:attrNameLst>
                                          <p:attrName>ppt_x</p:attrName>
                                        </p:attrNameLst>
                                      </p:cBhvr>
                                      <p:tavLst>
                                        <p:tav tm="0">
                                          <p:val>
                                            <p:strVal val="#ppt_x"/>
                                          </p:val>
                                        </p:tav>
                                        <p:tav tm="100000">
                                          <p:val>
                                            <p:strVal val="#ppt_x"/>
                                          </p:val>
                                        </p:tav>
                                      </p:tavLst>
                                    </p:anim>
                                    <p:anim calcmode="lin" valueType="num">
                                      <p:cBhvr additive="base">
                                        <p:cTn id="44" dur="500" fill="hold"/>
                                        <p:tgtEl>
                                          <p:spTgt spid="15"/>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16"/>
                                        </p:tgtEl>
                                        <p:attrNameLst>
                                          <p:attrName>style.visibility</p:attrName>
                                        </p:attrNameLst>
                                      </p:cBhvr>
                                      <p:to>
                                        <p:strVal val="visible"/>
                                      </p:to>
                                    </p:set>
                                    <p:anim calcmode="lin" valueType="num">
                                      <p:cBhvr additive="base">
                                        <p:cTn id="47" dur="500" fill="hold"/>
                                        <p:tgtEl>
                                          <p:spTgt spid="16"/>
                                        </p:tgtEl>
                                        <p:attrNameLst>
                                          <p:attrName>ppt_x</p:attrName>
                                        </p:attrNameLst>
                                      </p:cBhvr>
                                      <p:tavLst>
                                        <p:tav tm="0">
                                          <p:val>
                                            <p:strVal val="#ppt_x"/>
                                          </p:val>
                                        </p:tav>
                                        <p:tav tm="100000">
                                          <p:val>
                                            <p:strVal val="#ppt_x"/>
                                          </p:val>
                                        </p:tav>
                                      </p:tavLst>
                                    </p:anim>
                                    <p:anim calcmode="lin" valueType="num">
                                      <p:cBhvr additive="base">
                                        <p:cTn id="48" dur="500" fill="hold"/>
                                        <p:tgtEl>
                                          <p:spTgt spid="16"/>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17"/>
                                        </p:tgtEl>
                                        <p:attrNameLst>
                                          <p:attrName>style.visibility</p:attrName>
                                        </p:attrNameLst>
                                      </p:cBhvr>
                                      <p:to>
                                        <p:strVal val="visible"/>
                                      </p:to>
                                    </p:set>
                                    <p:anim calcmode="lin" valueType="num">
                                      <p:cBhvr additive="base">
                                        <p:cTn id="51" dur="500" fill="hold"/>
                                        <p:tgtEl>
                                          <p:spTgt spid="17"/>
                                        </p:tgtEl>
                                        <p:attrNameLst>
                                          <p:attrName>ppt_x</p:attrName>
                                        </p:attrNameLst>
                                      </p:cBhvr>
                                      <p:tavLst>
                                        <p:tav tm="0">
                                          <p:val>
                                            <p:strVal val="#ppt_x"/>
                                          </p:val>
                                        </p:tav>
                                        <p:tav tm="100000">
                                          <p:val>
                                            <p:strVal val="#ppt_x"/>
                                          </p:val>
                                        </p:tav>
                                      </p:tavLst>
                                    </p:anim>
                                    <p:anim calcmode="lin" valueType="num">
                                      <p:cBhvr additive="base">
                                        <p:cTn id="52" dur="500" fill="hold"/>
                                        <p:tgtEl>
                                          <p:spTgt spid="17"/>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18"/>
                                        </p:tgtEl>
                                        <p:attrNameLst>
                                          <p:attrName>style.visibility</p:attrName>
                                        </p:attrNameLst>
                                      </p:cBhvr>
                                      <p:to>
                                        <p:strVal val="visible"/>
                                      </p:to>
                                    </p:set>
                                    <p:anim calcmode="lin" valueType="num">
                                      <p:cBhvr additive="base">
                                        <p:cTn id="55" dur="500" fill="hold"/>
                                        <p:tgtEl>
                                          <p:spTgt spid="18"/>
                                        </p:tgtEl>
                                        <p:attrNameLst>
                                          <p:attrName>ppt_x</p:attrName>
                                        </p:attrNameLst>
                                      </p:cBhvr>
                                      <p:tavLst>
                                        <p:tav tm="0">
                                          <p:val>
                                            <p:strVal val="#ppt_x"/>
                                          </p:val>
                                        </p:tav>
                                        <p:tav tm="100000">
                                          <p:val>
                                            <p:strVal val="#ppt_x"/>
                                          </p:val>
                                        </p:tav>
                                      </p:tavLst>
                                    </p:anim>
                                    <p:anim calcmode="lin" valueType="num">
                                      <p:cBhvr additive="base">
                                        <p:cTn id="56" dur="500" fill="hold"/>
                                        <p:tgtEl>
                                          <p:spTgt spid="18"/>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19"/>
                                        </p:tgtEl>
                                        <p:attrNameLst>
                                          <p:attrName>style.visibility</p:attrName>
                                        </p:attrNameLst>
                                      </p:cBhvr>
                                      <p:to>
                                        <p:strVal val="visible"/>
                                      </p:to>
                                    </p:set>
                                    <p:anim calcmode="lin" valueType="num">
                                      <p:cBhvr additive="base">
                                        <p:cTn id="59" dur="500" fill="hold"/>
                                        <p:tgtEl>
                                          <p:spTgt spid="19"/>
                                        </p:tgtEl>
                                        <p:attrNameLst>
                                          <p:attrName>ppt_x</p:attrName>
                                        </p:attrNameLst>
                                      </p:cBhvr>
                                      <p:tavLst>
                                        <p:tav tm="0">
                                          <p:val>
                                            <p:strVal val="#ppt_x"/>
                                          </p:val>
                                        </p:tav>
                                        <p:tav tm="100000">
                                          <p:val>
                                            <p:strVal val="#ppt_x"/>
                                          </p:val>
                                        </p:tav>
                                      </p:tavLst>
                                    </p:anim>
                                    <p:anim calcmode="lin" valueType="num">
                                      <p:cBhvr additive="base">
                                        <p:cTn id="60" dur="500" fill="hold"/>
                                        <p:tgtEl>
                                          <p:spTgt spid="19"/>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stCondLst>
                                    <p:cond delay="0"/>
                                  </p:stCondLst>
                                  <p:childTnLst>
                                    <p:set>
                                      <p:cBhvr>
                                        <p:cTn id="62" dur="1" fill="hold">
                                          <p:stCondLst>
                                            <p:cond delay="0"/>
                                          </p:stCondLst>
                                        </p:cTn>
                                        <p:tgtEl>
                                          <p:spTgt spid="20"/>
                                        </p:tgtEl>
                                        <p:attrNameLst>
                                          <p:attrName>style.visibility</p:attrName>
                                        </p:attrNameLst>
                                      </p:cBhvr>
                                      <p:to>
                                        <p:strVal val="visible"/>
                                      </p:to>
                                    </p:set>
                                    <p:anim calcmode="lin" valueType="num">
                                      <p:cBhvr additive="base">
                                        <p:cTn id="63" dur="500" fill="hold"/>
                                        <p:tgtEl>
                                          <p:spTgt spid="20"/>
                                        </p:tgtEl>
                                        <p:attrNameLst>
                                          <p:attrName>ppt_x</p:attrName>
                                        </p:attrNameLst>
                                      </p:cBhvr>
                                      <p:tavLst>
                                        <p:tav tm="0">
                                          <p:val>
                                            <p:strVal val="#ppt_x"/>
                                          </p:val>
                                        </p:tav>
                                        <p:tav tm="100000">
                                          <p:val>
                                            <p:strVal val="#ppt_x"/>
                                          </p:val>
                                        </p:tav>
                                      </p:tavLst>
                                    </p:anim>
                                    <p:anim calcmode="lin" valueType="num">
                                      <p:cBhvr additive="base">
                                        <p:cTn id="64" dur="500" fill="hold"/>
                                        <p:tgtEl>
                                          <p:spTgt spid="20"/>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21"/>
                                        </p:tgtEl>
                                        <p:attrNameLst>
                                          <p:attrName>style.visibility</p:attrName>
                                        </p:attrNameLst>
                                      </p:cBhvr>
                                      <p:to>
                                        <p:strVal val="visible"/>
                                      </p:to>
                                    </p:set>
                                    <p:anim calcmode="lin" valueType="num">
                                      <p:cBhvr additive="base">
                                        <p:cTn id="67" dur="500" fill="hold"/>
                                        <p:tgtEl>
                                          <p:spTgt spid="21"/>
                                        </p:tgtEl>
                                        <p:attrNameLst>
                                          <p:attrName>ppt_x</p:attrName>
                                        </p:attrNameLst>
                                      </p:cBhvr>
                                      <p:tavLst>
                                        <p:tav tm="0">
                                          <p:val>
                                            <p:strVal val="#ppt_x"/>
                                          </p:val>
                                        </p:tav>
                                        <p:tav tm="100000">
                                          <p:val>
                                            <p:strVal val="#ppt_x"/>
                                          </p:val>
                                        </p:tav>
                                      </p:tavLst>
                                    </p:anim>
                                    <p:anim calcmode="lin" valueType="num">
                                      <p:cBhvr additive="base">
                                        <p:cTn id="68" dur="500" fill="hold"/>
                                        <p:tgtEl>
                                          <p:spTgt spid="21"/>
                                        </p:tgtEl>
                                        <p:attrNameLst>
                                          <p:attrName>ppt_y</p:attrName>
                                        </p:attrNameLst>
                                      </p:cBhvr>
                                      <p:tavLst>
                                        <p:tav tm="0">
                                          <p:val>
                                            <p:strVal val="1+#ppt_h/2"/>
                                          </p:val>
                                        </p:tav>
                                        <p:tav tm="100000">
                                          <p:val>
                                            <p:strVal val="#ppt_y"/>
                                          </p:val>
                                        </p:tav>
                                      </p:tavLst>
                                    </p:anim>
                                  </p:childTnLst>
                                </p:cTn>
                              </p:par>
                              <p:par>
                                <p:cTn id="69" presetID="2" presetClass="entr" presetSubtype="4" fill="hold" grpId="0" nodeType="withEffect">
                                  <p:stCondLst>
                                    <p:cond delay="0"/>
                                  </p:stCondLst>
                                  <p:childTnLst>
                                    <p:set>
                                      <p:cBhvr>
                                        <p:cTn id="70" dur="1" fill="hold">
                                          <p:stCondLst>
                                            <p:cond delay="0"/>
                                          </p:stCondLst>
                                        </p:cTn>
                                        <p:tgtEl>
                                          <p:spTgt spid="22"/>
                                        </p:tgtEl>
                                        <p:attrNameLst>
                                          <p:attrName>style.visibility</p:attrName>
                                        </p:attrNameLst>
                                      </p:cBhvr>
                                      <p:to>
                                        <p:strVal val="visible"/>
                                      </p:to>
                                    </p:set>
                                    <p:anim calcmode="lin" valueType="num">
                                      <p:cBhvr additive="base">
                                        <p:cTn id="71" dur="500" fill="hold"/>
                                        <p:tgtEl>
                                          <p:spTgt spid="22"/>
                                        </p:tgtEl>
                                        <p:attrNameLst>
                                          <p:attrName>ppt_x</p:attrName>
                                        </p:attrNameLst>
                                      </p:cBhvr>
                                      <p:tavLst>
                                        <p:tav tm="0">
                                          <p:val>
                                            <p:strVal val="#ppt_x"/>
                                          </p:val>
                                        </p:tav>
                                        <p:tav tm="100000">
                                          <p:val>
                                            <p:strVal val="#ppt_x"/>
                                          </p:val>
                                        </p:tav>
                                      </p:tavLst>
                                    </p:anim>
                                    <p:anim calcmode="lin" valueType="num">
                                      <p:cBhvr additive="base">
                                        <p:cTn id="72" dur="500" fill="hold"/>
                                        <p:tgtEl>
                                          <p:spTgt spid="22"/>
                                        </p:tgtEl>
                                        <p:attrNameLst>
                                          <p:attrName>ppt_y</p:attrName>
                                        </p:attrNameLst>
                                      </p:cBhvr>
                                      <p:tavLst>
                                        <p:tav tm="0">
                                          <p:val>
                                            <p:strVal val="1+#ppt_h/2"/>
                                          </p:val>
                                        </p:tav>
                                        <p:tav tm="100000">
                                          <p:val>
                                            <p:strVal val="#ppt_y"/>
                                          </p:val>
                                        </p:tav>
                                      </p:tavLst>
                                    </p:anim>
                                  </p:childTnLst>
                                </p:cTn>
                              </p:par>
                              <p:par>
                                <p:cTn id="73" presetID="2" presetClass="entr" presetSubtype="4" fill="hold" nodeType="withEffect">
                                  <p:stCondLst>
                                    <p:cond delay="0"/>
                                  </p:stCondLst>
                                  <p:childTnLst>
                                    <p:set>
                                      <p:cBhvr>
                                        <p:cTn id="74" dur="1" fill="hold">
                                          <p:stCondLst>
                                            <p:cond delay="0"/>
                                          </p:stCondLst>
                                        </p:cTn>
                                        <p:tgtEl>
                                          <p:spTgt spid="24"/>
                                        </p:tgtEl>
                                        <p:attrNameLst>
                                          <p:attrName>style.visibility</p:attrName>
                                        </p:attrNameLst>
                                      </p:cBhvr>
                                      <p:to>
                                        <p:strVal val="visible"/>
                                      </p:to>
                                    </p:set>
                                    <p:anim calcmode="lin" valueType="num">
                                      <p:cBhvr additive="base">
                                        <p:cTn id="75" dur="500" fill="hold"/>
                                        <p:tgtEl>
                                          <p:spTgt spid="24"/>
                                        </p:tgtEl>
                                        <p:attrNameLst>
                                          <p:attrName>ppt_x</p:attrName>
                                        </p:attrNameLst>
                                      </p:cBhvr>
                                      <p:tavLst>
                                        <p:tav tm="0">
                                          <p:val>
                                            <p:strVal val="#ppt_x"/>
                                          </p:val>
                                        </p:tav>
                                        <p:tav tm="100000">
                                          <p:val>
                                            <p:strVal val="#ppt_x"/>
                                          </p:val>
                                        </p:tav>
                                      </p:tavLst>
                                    </p:anim>
                                    <p:anim calcmode="lin" valueType="num">
                                      <p:cBhvr additive="base">
                                        <p:cTn id="76" dur="500" fill="hold"/>
                                        <p:tgtEl>
                                          <p:spTgt spid="24"/>
                                        </p:tgtEl>
                                        <p:attrNameLst>
                                          <p:attrName>ppt_y</p:attrName>
                                        </p:attrNameLst>
                                      </p:cBhvr>
                                      <p:tavLst>
                                        <p:tav tm="0">
                                          <p:val>
                                            <p:strVal val="1+#ppt_h/2"/>
                                          </p:val>
                                        </p:tav>
                                        <p:tav tm="100000">
                                          <p:val>
                                            <p:strVal val="#ppt_y"/>
                                          </p:val>
                                        </p:tav>
                                      </p:tavLst>
                                    </p:anim>
                                  </p:childTnLst>
                                </p:cTn>
                              </p:par>
                              <p:par>
                                <p:cTn id="77" presetID="2" presetClass="entr" presetSubtype="4" fill="hold" nodeType="withEffect">
                                  <p:stCondLst>
                                    <p:cond delay="0"/>
                                  </p:stCondLst>
                                  <p:childTnLst>
                                    <p:set>
                                      <p:cBhvr>
                                        <p:cTn id="78" dur="1" fill="hold">
                                          <p:stCondLst>
                                            <p:cond delay="0"/>
                                          </p:stCondLst>
                                        </p:cTn>
                                        <p:tgtEl>
                                          <p:spTgt spid="25"/>
                                        </p:tgtEl>
                                        <p:attrNameLst>
                                          <p:attrName>style.visibility</p:attrName>
                                        </p:attrNameLst>
                                      </p:cBhvr>
                                      <p:to>
                                        <p:strVal val="visible"/>
                                      </p:to>
                                    </p:set>
                                    <p:anim calcmode="lin" valueType="num">
                                      <p:cBhvr additive="base">
                                        <p:cTn id="79" dur="500" fill="hold"/>
                                        <p:tgtEl>
                                          <p:spTgt spid="25"/>
                                        </p:tgtEl>
                                        <p:attrNameLst>
                                          <p:attrName>ppt_x</p:attrName>
                                        </p:attrNameLst>
                                      </p:cBhvr>
                                      <p:tavLst>
                                        <p:tav tm="0">
                                          <p:val>
                                            <p:strVal val="#ppt_x"/>
                                          </p:val>
                                        </p:tav>
                                        <p:tav tm="100000">
                                          <p:val>
                                            <p:strVal val="#ppt_x"/>
                                          </p:val>
                                        </p:tav>
                                      </p:tavLst>
                                    </p:anim>
                                    <p:anim calcmode="lin" valueType="num">
                                      <p:cBhvr additive="base">
                                        <p:cTn id="80" dur="500" fill="hold"/>
                                        <p:tgtEl>
                                          <p:spTgt spid="25"/>
                                        </p:tgtEl>
                                        <p:attrNameLst>
                                          <p:attrName>ppt_y</p:attrName>
                                        </p:attrNameLst>
                                      </p:cBhvr>
                                      <p:tavLst>
                                        <p:tav tm="0">
                                          <p:val>
                                            <p:strVal val="1+#ppt_h/2"/>
                                          </p:val>
                                        </p:tav>
                                        <p:tav tm="100000">
                                          <p:val>
                                            <p:strVal val="#ppt_y"/>
                                          </p:val>
                                        </p:tav>
                                      </p:tavLst>
                                    </p:anim>
                                  </p:childTnLst>
                                </p:cTn>
                              </p:par>
                              <p:par>
                                <p:cTn id="81" presetID="2" presetClass="entr" presetSubtype="4" fill="hold" nodeType="withEffect">
                                  <p:stCondLst>
                                    <p:cond delay="0"/>
                                  </p:stCondLst>
                                  <p:childTnLst>
                                    <p:set>
                                      <p:cBhvr>
                                        <p:cTn id="82" dur="1" fill="hold">
                                          <p:stCondLst>
                                            <p:cond delay="0"/>
                                          </p:stCondLst>
                                        </p:cTn>
                                        <p:tgtEl>
                                          <p:spTgt spid="26"/>
                                        </p:tgtEl>
                                        <p:attrNameLst>
                                          <p:attrName>style.visibility</p:attrName>
                                        </p:attrNameLst>
                                      </p:cBhvr>
                                      <p:to>
                                        <p:strVal val="visible"/>
                                      </p:to>
                                    </p:set>
                                    <p:anim calcmode="lin" valueType="num">
                                      <p:cBhvr additive="base">
                                        <p:cTn id="83" dur="500" fill="hold"/>
                                        <p:tgtEl>
                                          <p:spTgt spid="26"/>
                                        </p:tgtEl>
                                        <p:attrNameLst>
                                          <p:attrName>ppt_x</p:attrName>
                                        </p:attrNameLst>
                                      </p:cBhvr>
                                      <p:tavLst>
                                        <p:tav tm="0">
                                          <p:val>
                                            <p:strVal val="#ppt_x"/>
                                          </p:val>
                                        </p:tav>
                                        <p:tav tm="100000">
                                          <p:val>
                                            <p:strVal val="#ppt_x"/>
                                          </p:val>
                                        </p:tav>
                                      </p:tavLst>
                                    </p:anim>
                                    <p:anim calcmode="lin" valueType="num">
                                      <p:cBhvr additive="base">
                                        <p:cTn id="84" dur="500" fill="hold"/>
                                        <p:tgtEl>
                                          <p:spTgt spid="26"/>
                                        </p:tgtEl>
                                        <p:attrNameLst>
                                          <p:attrName>ppt_y</p:attrName>
                                        </p:attrNameLst>
                                      </p:cBhvr>
                                      <p:tavLst>
                                        <p:tav tm="0">
                                          <p:val>
                                            <p:strVal val="1+#ppt_h/2"/>
                                          </p:val>
                                        </p:tav>
                                        <p:tav tm="100000">
                                          <p:val>
                                            <p:strVal val="#ppt_y"/>
                                          </p:val>
                                        </p:tav>
                                      </p:tavLst>
                                    </p:anim>
                                  </p:childTnLst>
                                </p:cTn>
                              </p:par>
                              <p:par>
                                <p:cTn id="85" presetID="2" presetClass="entr" presetSubtype="4" fill="hold" nodeType="withEffect">
                                  <p:stCondLst>
                                    <p:cond delay="0"/>
                                  </p:stCondLst>
                                  <p:childTnLst>
                                    <p:set>
                                      <p:cBhvr>
                                        <p:cTn id="86" dur="1" fill="hold">
                                          <p:stCondLst>
                                            <p:cond delay="0"/>
                                          </p:stCondLst>
                                        </p:cTn>
                                        <p:tgtEl>
                                          <p:spTgt spid="27"/>
                                        </p:tgtEl>
                                        <p:attrNameLst>
                                          <p:attrName>style.visibility</p:attrName>
                                        </p:attrNameLst>
                                      </p:cBhvr>
                                      <p:to>
                                        <p:strVal val="visible"/>
                                      </p:to>
                                    </p:set>
                                    <p:anim calcmode="lin" valueType="num">
                                      <p:cBhvr additive="base">
                                        <p:cTn id="87" dur="500" fill="hold"/>
                                        <p:tgtEl>
                                          <p:spTgt spid="27"/>
                                        </p:tgtEl>
                                        <p:attrNameLst>
                                          <p:attrName>ppt_x</p:attrName>
                                        </p:attrNameLst>
                                      </p:cBhvr>
                                      <p:tavLst>
                                        <p:tav tm="0">
                                          <p:val>
                                            <p:strVal val="#ppt_x"/>
                                          </p:val>
                                        </p:tav>
                                        <p:tav tm="100000">
                                          <p:val>
                                            <p:strVal val="#ppt_x"/>
                                          </p:val>
                                        </p:tav>
                                      </p:tavLst>
                                    </p:anim>
                                    <p:anim calcmode="lin" valueType="num">
                                      <p:cBhvr additive="base">
                                        <p:cTn id="88" dur="500" fill="hold"/>
                                        <p:tgtEl>
                                          <p:spTgt spid="27"/>
                                        </p:tgtEl>
                                        <p:attrNameLst>
                                          <p:attrName>ppt_y</p:attrName>
                                        </p:attrNameLst>
                                      </p:cBhvr>
                                      <p:tavLst>
                                        <p:tav tm="0">
                                          <p:val>
                                            <p:strVal val="1+#ppt_h/2"/>
                                          </p:val>
                                        </p:tav>
                                        <p:tav tm="100000">
                                          <p:val>
                                            <p:strVal val="#ppt_y"/>
                                          </p:val>
                                        </p:tav>
                                      </p:tavLst>
                                    </p:anim>
                                  </p:childTnLst>
                                </p:cTn>
                              </p:par>
                              <p:par>
                                <p:cTn id="89" presetID="2" presetClass="entr" presetSubtype="4" fill="hold" grpId="0" nodeType="withEffect">
                                  <p:stCondLst>
                                    <p:cond delay="0"/>
                                  </p:stCondLst>
                                  <p:childTnLst>
                                    <p:set>
                                      <p:cBhvr>
                                        <p:cTn id="90" dur="1" fill="hold">
                                          <p:stCondLst>
                                            <p:cond delay="0"/>
                                          </p:stCondLst>
                                        </p:cTn>
                                        <p:tgtEl>
                                          <p:spTgt spid="30"/>
                                        </p:tgtEl>
                                        <p:attrNameLst>
                                          <p:attrName>style.visibility</p:attrName>
                                        </p:attrNameLst>
                                      </p:cBhvr>
                                      <p:to>
                                        <p:strVal val="visible"/>
                                      </p:to>
                                    </p:set>
                                    <p:anim calcmode="lin" valueType="num">
                                      <p:cBhvr additive="base">
                                        <p:cTn id="91" dur="500" fill="hold"/>
                                        <p:tgtEl>
                                          <p:spTgt spid="30"/>
                                        </p:tgtEl>
                                        <p:attrNameLst>
                                          <p:attrName>ppt_x</p:attrName>
                                        </p:attrNameLst>
                                      </p:cBhvr>
                                      <p:tavLst>
                                        <p:tav tm="0">
                                          <p:val>
                                            <p:strVal val="#ppt_x"/>
                                          </p:val>
                                        </p:tav>
                                        <p:tav tm="100000">
                                          <p:val>
                                            <p:strVal val="#ppt_x"/>
                                          </p:val>
                                        </p:tav>
                                      </p:tavLst>
                                    </p:anim>
                                    <p:anim calcmode="lin" valueType="num">
                                      <p:cBhvr additive="base">
                                        <p:cTn id="92" dur="500" fill="hold"/>
                                        <p:tgtEl>
                                          <p:spTgt spid="30"/>
                                        </p:tgtEl>
                                        <p:attrNameLst>
                                          <p:attrName>ppt_y</p:attrName>
                                        </p:attrNameLst>
                                      </p:cBhvr>
                                      <p:tavLst>
                                        <p:tav tm="0">
                                          <p:val>
                                            <p:strVal val="1+#ppt_h/2"/>
                                          </p:val>
                                        </p:tav>
                                        <p:tav tm="100000">
                                          <p:val>
                                            <p:strVal val="#ppt_y"/>
                                          </p:val>
                                        </p:tav>
                                      </p:tavLst>
                                    </p:anim>
                                  </p:childTnLst>
                                </p:cTn>
                              </p:par>
                              <p:par>
                                <p:cTn id="93" presetID="2" presetClass="entr" presetSubtype="4" fill="hold" grpId="0" nodeType="withEffect">
                                  <p:stCondLst>
                                    <p:cond delay="0"/>
                                  </p:stCondLst>
                                  <p:childTnLst>
                                    <p:set>
                                      <p:cBhvr>
                                        <p:cTn id="94" dur="1" fill="hold">
                                          <p:stCondLst>
                                            <p:cond delay="0"/>
                                          </p:stCondLst>
                                        </p:cTn>
                                        <p:tgtEl>
                                          <p:spTgt spid="33"/>
                                        </p:tgtEl>
                                        <p:attrNameLst>
                                          <p:attrName>style.visibility</p:attrName>
                                        </p:attrNameLst>
                                      </p:cBhvr>
                                      <p:to>
                                        <p:strVal val="visible"/>
                                      </p:to>
                                    </p:set>
                                    <p:anim calcmode="lin" valueType="num">
                                      <p:cBhvr additive="base">
                                        <p:cTn id="95" dur="500" fill="hold"/>
                                        <p:tgtEl>
                                          <p:spTgt spid="33"/>
                                        </p:tgtEl>
                                        <p:attrNameLst>
                                          <p:attrName>ppt_x</p:attrName>
                                        </p:attrNameLst>
                                      </p:cBhvr>
                                      <p:tavLst>
                                        <p:tav tm="0">
                                          <p:val>
                                            <p:strVal val="#ppt_x"/>
                                          </p:val>
                                        </p:tav>
                                        <p:tav tm="100000">
                                          <p:val>
                                            <p:strVal val="#ppt_x"/>
                                          </p:val>
                                        </p:tav>
                                      </p:tavLst>
                                    </p:anim>
                                    <p:anim calcmode="lin" valueType="num">
                                      <p:cBhvr additive="base">
                                        <p:cTn id="96" dur="500" fill="hold"/>
                                        <p:tgtEl>
                                          <p:spTgt spid="33"/>
                                        </p:tgtEl>
                                        <p:attrNameLst>
                                          <p:attrName>ppt_y</p:attrName>
                                        </p:attrNameLst>
                                      </p:cBhvr>
                                      <p:tavLst>
                                        <p:tav tm="0">
                                          <p:val>
                                            <p:strVal val="1+#ppt_h/2"/>
                                          </p:val>
                                        </p:tav>
                                        <p:tav tm="100000">
                                          <p:val>
                                            <p:strVal val="#ppt_y"/>
                                          </p:val>
                                        </p:tav>
                                      </p:tavLst>
                                    </p:anim>
                                  </p:childTnLst>
                                </p:cTn>
                              </p:par>
                              <p:par>
                                <p:cTn id="97" presetID="2" presetClass="entr" presetSubtype="4" fill="hold" grpId="0" nodeType="withEffect">
                                  <p:stCondLst>
                                    <p:cond delay="0"/>
                                  </p:stCondLst>
                                  <p:childTnLst>
                                    <p:set>
                                      <p:cBhvr>
                                        <p:cTn id="98" dur="1" fill="hold">
                                          <p:stCondLst>
                                            <p:cond delay="0"/>
                                          </p:stCondLst>
                                        </p:cTn>
                                        <p:tgtEl>
                                          <p:spTgt spid="36"/>
                                        </p:tgtEl>
                                        <p:attrNameLst>
                                          <p:attrName>style.visibility</p:attrName>
                                        </p:attrNameLst>
                                      </p:cBhvr>
                                      <p:to>
                                        <p:strVal val="visible"/>
                                      </p:to>
                                    </p:set>
                                    <p:anim calcmode="lin" valueType="num">
                                      <p:cBhvr additive="base">
                                        <p:cTn id="99" dur="500" fill="hold"/>
                                        <p:tgtEl>
                                          <p:spTgt spid="36"/>
                                        </p:tgtEl>
                                        <p:attrNameLst>
                                          <p:attrName>ppt_x</p:attrName>
                                        </p:attrNameLst>
                                      </p:cBhvr>
                                      <p:tavLst>
                                        <p:tav tm="0">
                                          <p:val>
                                            <p:strVal val="#ppt_x"/>
                                          </p:val>
                                        </p:tav>
                                        <p:tav tm="100000">
                                          <p:val>
                                            <p:strVal val="#ppt_x"/>
                                          </p:val>
                                        </p:tav>
                                      </p:tavLst>
                                    </p:anim>
                                    <p:anim calcmode="lin" valueType="num">
                                      <p:cBhvr additive="base">
                                        <p:cTn id="100" dur="500" fill="hold"/>
                                        <p:tgtEl>
                                          <p:spTgt spid="36"/>
                                        </p:tgtEl>
                                        <p:attrNameLst>
                                          <p:attrName>ppt_y</p:attrName>
                                        </p:attrNameLst>
                                      </p:cBhvr>
                                      <p:tavLst>
                                        <p:tav tm="0">
                                          <p:val>
                                            <p:strVal val="1+#ppt_h/2"/>
                                          </p:val>
                                        </p:tav>
                                        <p:tav tm="100000">
                                          <p:val>
                                            <p:strVal val="#ppt_y"/>
                                          </p:val>
                                        </p:tav>
                                      </p:tavLst>
                                    </p:anim>
                                  </p:childTnLst>
                                </p:cTn>
                              </p:par>
                              <p:par>
                                <p:cTn id="101" presetID="2" presetClass="entr" presetSubtype="4" fill="hold" grpId="0" nodeType="withEffect">
                                  <p:stCondLst>
                                    <p:cond delay="0"/>
                                  </p:stCondLst>
                                  <p:childTnLst>
                                    <p:set>
                                      <p:cBhvr>
                                        <p:cTn id="102" dur="1" fill="hold">
                                          <p:stCondLst>
                                            <p:cond delay="0"/>
                                          </p:stCondLst>
                                        </p:cTn>
                                        <p:tgtEl>
                                          <p:spTgt spid="39"/>
                                        </p:tgtEl>
                                        <p:attrNameLst>
                                          <p:attrName>style.visibility</p:attrName>
                                        </p:attrNameLst>
                                      </p:cBhvr>
                                      <p:to>
                                        <p:strVal val="visible"/>
                                      </p:to>
                                    </p:set>
                                    <p:anim calcmode="lin" valueType="num">
                                      <p:cBhvr additive="base">
                                        <p:cTn id="103" dur="500" fill="hold"/>
                                        <p:tgtEl>
                                          <p:spTgt spid="39"/>
                                        </p:tgtEl>
                                        <p:attrNameLst>
                                          <p:attrName>ppt_x</p:attrName>
                                        </p:attrNameLst>
                                      </p:cBhvr>
                                      <p:tavLst>
                                        <p:tav tm="0">
                                          <p:val>
                                            <p:strVal val="#ppt_x"/>
                                          </p:val>
                                        </p:tav>
                                        <p:tav tm="100000">
                                          <p:val>
                                            <p:strVal val="#ppt_x"/>
                                          </p:val>
                                        </p:tav>
                                      </p:tavLst>
                                    </p:anim>
                                    <p:anim calcmode="lin" valueType="num">
                                      <p:cBhvr additive="base">
                                        <p:cTn id="104" dur="500" fill="hold"/>
                                        <p:tgtEl>
                                          <p:spTgt spid="39"/>
                                        </p:tgtEl>
                                        <p:attrNameLst>
                                          <p:attrName>ppt_y</p:attrName>
                                        </p:attrNameLst>
                                      </p:cBhvr>
                                      <p:tavLst>
                                        <p:tav tm="0">
                                          <p:val>
                                            <p:strVal val="1+#ppt_h/2"/>
                                          </p:val>
                                        </p:tav>
                                        <p:tav tm="100000">
                                          <p:val>
                                            <p:strVal val="#ppt_y"/>
                                          </p:val>
                                        </p:tav>
                                      </p:tavLst>
                                    </p:anim>
                                  </p:childTnLst>
                                </p:cTn>
                              </p:par>
                              <p:par>
                                <p:cTn id="105" presetID="2" presetClass="entr" presetSubtype="4" fill="hold" grpId="0" nodeType="withEffect">
                                  <p:stCondLst>
                                    <p:cond delay="0"/>
                                  </p:stCondLst>
                                  <p:childTnLst>
                                    <p:set>
                                      <p:cBhvr>
                                        <p:cTn id="106" dur="1" fill="hold">
                                          <p:stCondLst>
                                            <p:cond delay="0"/>
                                          </p:stCondLst>
                                        </p:cTn>
                                        <p:tgtEl>
                                          <p:spTgt spid="41"/>
                                        </p:tgtEl>
                                        <p:attrNameLst>
                                          <p:attrName>style.visibility</p:attrName>
                                        </p:attrNameLst>
                                      </p:cBhvr>
                                      <p:to>
                                        <p:strVal val="visible"/>
                                      </p:to>
                                    </p:set>
                                    <p:anim calcmode="lin" valueType="num">
                                      <p:cBhvr additive="base">
                                        <p:cTn id="107" dur="500" fill="hold"/>
                                        <p:tgtEl>
                                          <p:spTgt spid="41"/>
                                        </p:tgtEl>
                                        <p:attrNameLst>
                                          <p:attrName>ppt_x</p:attrName>
                                        </p:attrNameLst>
                                      </p:cBhvr>
                                      <p:tavLst>
                                        <p:tav tm="0">
                                          <p:val>
                                            <p:strVal val="#ppt_x"/>
                                          </p:val>
                                        </p:tav>
                                        <p:tav tm="100000">
                                          <p:val>
                                            <p:strVal val="#ppt_x"/>
                                          </p:val>
                                        </p:tav>
                                      </p:tavLst>
                                    </p:anim>
                                    <p:anim calcmode="lin" valueType="num">
                                      <p:cBhvr additive="base">
                                        <p:cTn id="108" dur="500" fill="hold"/>
                                        <p:tgtEl>
                                          <p:spTgt spid="41"/>
                                        </p:tgtEl>
                                        <p:attrNameLst>
                                          <p:attrName>ppt_y</p:attrName>
                                        </p:attrNameLst>
                                      </p:cBhvr>
                                      <p:tavLst>
                                        <p:tav tm="0">
                                          <p:val>
                                            <p:strVal val="1+#ppt_h/2"/>
                                          </p:val>
                                        </p:tav>
                                        <p:tav tm="100000">
                                          <p:val>
                                            <p:strVal val="#ppt_y"/>
                                          </p:val>
                                        </p:tav>
                                      </p:tavLst>
                                    </p:anim>
                                  </p:childTnLst>
                                </p:cTn>
                              </p:par>
                              <p:par>
                                <p:cTn id="109" presetID="2" presetClass="entr" presetSubtype="4" fill="hold" grpId="0" nodeType="withEffect">
                                  <p:stCondLst>
                                    <p:cond delay="0"/>
                                  </p:stCondLst>
                                  <p:childTnLst>
                                    <p:set>
                                      <p:cBhvr>
                                        <p:cTn id="110" dur="1" fill="hold">
                                          <p:stCondLst>
                                            <p:cond delay="0"/>
                                          </p:stCondLst>
                                        </p:cTn>
                                        <p:tgtEl>
                                          <p:spTgt spid="42"/>
                                        </p:tgtEl>
                                        <p:attrNameLst>
                                          <p:attrName>style.visibility</p:attrName>
                                        </p:attrNameLst>
                                      </p:cBhvr>
                                      <p:to>
                                        <p:strVal val="visible"/>
                                      </p:to>
                                    </p:set>
                                    <p:anim calcmode="lin" valueType="num">
                                      <p:cBhvr additive="base">
                                        <p:cTn id="111" dur="500" fill="hold"/>
                                        <p:tgtEl>
                                          <p:spTgt spid="42"/>
                                        </p:tgtEl>
                                        <p:attrNameLst>
                                          <p:attrName>ppt_x</p:attrName>
                                        </p:attrNameLst>
                                      </p:cBhvr>
                                      <p:tavLst>
                                        <p:tav tm="0">
                                          <p:val>
                                            <p:strVal val="#ppt_x"/>
                                          </p:val>
                                        </p:tav>
                                        <p:tav tm="100000">
                                          <p:val>
                                            <p:strVal val="#ppt_x"/>
                                          </p:val>
                                        </p:tav>
                                      </p:tavLst>
                                    </p:anim>
                                    <p:anim calcmode="lin" valueType="num">
                                      <p:cBhvr additive="base">
                                        <p:cTn id="112" dur="500" fill="hold"/>
                                        <p:tgtEl>
                                          <p:spTgt spid="42"/>
                                        </p:tgtEl>
                                        <p:attrNameLst>
                                          <p:attrName>ppt_y</p:attrName>
                                        </p:attrNameLst>
                                      </p:cBhvr>
                                      <p:tavLst>
                                        <p:tav tm="0">
                                          <p:val>
                                            <p:strVal val="1+#ppt_h/2"/>
                                          </p:val>
                                        </p:tav>
                                        <p:tav tm="100000">
                                          <p:val>
                                            <p:strVal val="#ppt_y"/>
                                          </p:val>
                                        </p:tav>
                                      </p:tavLst>
                                    </p:anim>
                                  </p:childTnLst>
                                </p:cTn>
                              </p:par>
                              <p:par>
                                <p:cTn id="113" presetID="2" presetClass="entr" presetSubtype="4" fill="hold" grpId="0" nodeType="withEffect">
                                  <p:stCondLst>
                                    <p:cond delay="0"/>
                                  </p:stCondLst>
                                  <p:childTnLst>
                                    <p:set>
                                      <p:cBhvr>
                                        <p:cTn id="114" dur="1" fill="hold">
                                          <p:stCondLst>
                                            <p:cond delay="0"/>
                                          </p:stCondLst>
                                        </p:cTn>
                                        <p:tgtEl>
                                          <p:spTgt spid="48"/>
                                        </p:tgtEl>
                                        <p:attrNameLst>
                                          <p:attrName>style.visibility</p:attrName>
                                        </p:attrNameLst>
                                      </p:cBhvr>
                                      <p:to>
                                        <p:strVal val="visible"/>
                                      </p:to>
                                    </p:set>
                                    <p:anim calcmode="lin" valueType="num">
                                      <p:cBhvr additive="base">
                                        <p:cTn id="115" dur="500" fill="hold"/>
                                        <p:tgtEl>
                                          <p:spTgt spid="48"/>
                                        </p:tgtEl>
                                        <p:attrNameLst>
                                          <p:attrName>ppt_x</p:attrName>
                                        </p:attrNameLst>
                                      </p:cBhvr>
                                      <p:tavLst>
                                        <p:tav tm="0">
                                          <p:val>
                                            <p:strVal val="#ppt_x"/>
                                          </p:val>
                                        </p:tav>
                                        <p:tav tm="100000">
                                          <p:val>
                                            <p:strVal val="#ppt_x"/>
                                          </p:val>
                                        </p:tav>
                                      </p:tavLst>
                                    </p:anim>
                                    <p:anim calcmode="lin" valueType="num">
                                      <p:cBhvr additive="base">
                                        <p:cTn id="116" dur="500" fill="hold"/>
                                        <p:tgtEl>
                                          <p:spTgt spid="48"/>
                                        </p:tgtEl>
                                        <p:attrNameLst>
                                          <p:attrName>ppt_y</p:attrName>
                                        </p:attrNameLst>
                                      </p:cBhvr>
                                      <p:tavLst>
                                        <p:tav tm="0">
                                          <p:val>
                                            <p:strVal val="1+#ppt_h/2"/>
                                          </p:val>
                                        </p:tav>
                                        <p:tav tm="100000">
                                          <p:val>
                                            <p:strVal val="#ppt_y"/>
                                          </p:val>
                                        </p:tav>
                                      </p:tavLst>
                                    </p:anim>
                                  </p:childTnLst>
                                </p:cTn>
                              </p:par>
                              <p:par>
                                <p:cTn id="117" presetID="2" presetClass="entr" presetSubtype="4" fill="hold" grpId="0" nodeType="withEffect">
                                  <p:stCondLst>
                                    <p:cond delay="0"/>
                                  </p:stCondLst>
                                  <p:childTnLst>
                                    <p:set>
                                      <p:cBhvr>
                                        <p:cTn id="118" dur="1" fill="hold">
                                          <p:stCondLst>
                                            <p:cond delay="0"/>
                                          </p:stCondLst>
                                        </p:cTn>
                                        <p:tgtEl>
                                          <p:spTgt spid="49"/>
                                        </p:tgtEl>
                                        <p:attrNameLst>
                                          <p:attrName>style.visibility</p:attrName>
                                        </p:attrNameLst>
                                      </p:cBhvr>
                                      <p:to>
                                        <p:strVal val="visible"/>
                                      </p:to>
                                    </p:set>
                                    <p:anim calcmode="lin" valueType="num">
                                      <p:cBhvr additive="base">
                                        <p:cTn id="119" dur="500" fill="hold"/>
                                        <p:tgtEl>
                                          <p:spTgt spid="49"/>
                                        </p:tgtEl>
                                        <p:attrNameLst>
                                          <p:attrName>ppt_x</p:attrName>
                                        </p:attrNameLst>
                                      </p:cBhvr>
                                      <p:tavLst>
                                        <p:tav tm="0">
                                          <p:val>
                                            <p:strVal val="#ppt_x"/>
                                          </p:val>
                                        </p:tav>
                                        <p:tav tm="100000">
                                          <p:val>
                                            <p:strVal val="#ppt_x"/>
                                          </p:val>
                                        </p:tav>
                                      </p:tavLst>
                                    </p:anim>
                                    <p:anim calcmode="lin" valueType="num">
                                      <p:cBhvr additive="base">
                                        <p:cTn id="120" dur="500" fill="hold"/>
                                        <p:tgtEl>
                                          <p:spTgt spid="49"/>
                                        </p:tgtEl>
                                        <p:attrNameLst>
                                          <p:attrName>ppt_y</p:attrName>
                                        </p:attrNameLst>
                                      </p:cBhvr>
                                      <p:tavLst>
                                        <p:tav tm="0">
                                          <p:val>
                                            <p:strVal val="1+#ppt_h/2"/>
                                          </p:val>
                                        </p:tav>
                                        <p:tav tm="100000">
                                          <p:val>
                                            <p:strVal val="#ppt_y"/>
                                          </p:val>
                                        </p:tav>
                                      </p:tavLst>
                                    </p:anim>
                                  </p:childTnLst>
                                </p:cTn>
                              </p:par>
                              <p:par>
                                <p:cTn id="121" presetID="2" presetClass="entr" presetSubtype="4" fill="hold" grpId="0" nodeType="withEffect">
                                  <p:stCondLst>
                                    <p:cond delay="0"/>
                                  </p:stCondLst>
                                  <p:childTnLst>
                                    <p:set>
                                      <p:cBhvr>
                                        <p:cTn id="122" dur="1" fill="hold">
                                          <p:stCondLst>
                                            <p:cond delay="0"/>
                                          </p:stCondLst>
                                        </p:cTn>
                                        <p:tgtEl>
                                          <p:spTgt spid="47"/>
                                        </p:tgtEl>
                                        <p:attrNameLst>
                                          <p:attrName>style.visibility</p:attrName>
                                        </p:attrNameLst>
                                      </p:cBhvr>
                                      <p:to>
                                        <p:strVal val="visible"/>
                                      </p:to>
                                    </p:set>
                                    <p:anim calcmode="lin" valueType="num">
                                      <p:cBhvr additive="base">
                                        <p:cTn id="123" dur="500" fill="hold"/>
                                        <p:tgtEl>
                                          <p:spTgt spid="47"/>
                                        </p:tgtEl>
                                        <p:attrNameLst>
                                          <p:attrName>ppt_x</p:attrName>
                                        </p:attrNameLst>
                                      </p:cBhvr>
                                      <p:tavLst>
                                        <p:tav tm="0">
                                          <p:val>
                                            <p:strVal val="#ppt_x"/>
                                          </p:val>
                                        </p:tav>
                                        <p:tav tm="100000">
                                          <p:val>
                                            <p:strVal val="#ppt_x"/>
                                          </p:val>
                                        </p:tav>
                                      </p:tavLst>
                                    </p:anim>
                                    <p:anim calcmode="lin" valueType="num">
                                      <p:cBhvr additive="base">
                                        <p:cTn id="124" dur="500" fill="hold"/>
                                        <p:tgtEl>
                                          <p:spTgt spid="47"/>
                                        </p:tgtEl>
                                        <p:attrNameLst>
                                          <p:attrName>ppt_y</p:attrName>
                                        </p:attrNameLst>
                                      </p:cBhvr>
                                      <p:tavLst>
                                        <p:tav tm="0">
                                          <p:val>
                                            <p:strVal val="1+#ppt_h/2"/>
                                          </p:val>
                                        </p:tav>
                                        <p:tav tm="100000">
                                          <p:val>
                                            <p:strVal val="#ppt_y"/>
                                          </p:val>
                                        </p:tav>
                                      </p:tavLst>
                                    </p:anim>
                                  </p:childTnLst>
                                </p:cTn>
                              </p:par>
                              <p:par>
                                <p:cTn id="125" presetID="2" presetClass="entr" presetSubtype="4" fill="hold" grpId="0" nodeType="withEffect">
                                  <p:stCondLst>
                                    <p:cond delay="0"/>
                                  </p:stCondLst>
                                  <p:childTnLst>
                                    <p:set>
                                      <p:cBhvr>
                                        <p:cTn id="126" dur="1" fill="hold">
                                          <p:stCondLst>
                                            <p:cond delay="0"/>
                                          </p:stCondLst>
                                        </p:cTn>
                                        <p:tgtEl>
                                          <p:spTgt spid="50"/>
                                        </p:tgtEl>
                                        <p:attrNameLst>
                                          <p:attrName>style.visibility</p:attrName>
                                        </p:attrNameLst>
                                      </p:cBhvr>
                                      <p:to>
                                        <p:strVal val="visible"/>
                                      </p:to>
                                    </p:set>
                                    <p:anim calcmode="lin" valueType="num">
                                      <p:cBhvr additive="base">
                                        <p:cTn id="127" dur="500" fill="hold"/>
                                        <p:tgtEl>
                                          <p:spTgt spid="50"/>
                                        </p:tgtEl>
                                        <p:attrNameLst>
                                          <p:attrName>ppt_x</p:attrName>
                                        </p:attrNameLst>
                                      </p:cBhvr>
                                      <p:tavLst>
                                        <p:tav tm="0">
                                          <p:val>
                                            <p:strVal val="#ppt_x"/>
                                          </p:val>
                                        </p:tav>
                                        <p:tav tm="100000">
                                          <p:val>
                                            <p:strVal val="#ppt_x"/>
                                          </p:val>
                                        </p:tav>
                                      </p:tavLst>
                                    </p:anim>
                                    <p:anim calcmode="lin" valueType="num">
                                      <p:cBhvr additive="base">
                                        <p:cTn id="128" dur="500" fill="hold"/>
                                        <p:tgtEl>
                                          <p:spTgt spid="50"/>
                                        </p:tgtEl>
                                        <p:attrNameLst>
                                          <p:attrName>ppt_y</p:attrName>
                                        </p:attrNameLst>
                                      </p:cBhvr>
                                      <p:tavLst>
                                        <p:tav tm="0">
                                          <p:val>
                                            <p:strVal val="1+#ppt_h/2"/>
                                          </p:val>
                                        </p:tav>
                                        <p:tav tm="100000">
                                          <p:val>
                                            <p:strVal val="#ppt_y"/>
                                          </p:val>
                                        </p:tav>
                                      </p:tavLst>
                                    </p:anim>
                                  </p:childTnLst>
                                </p:cTn>
                              </p:par>
                              <p:par>
                                <p:cTn id="129" presetID="2" presetClass="entr" presetSubtype="4" fill="hold" grpId="0" nodeType="withEffect">
                                  <p:stCondLst>
                                    <p:cond delay="0"/>
                                  </p:stCondLst>
                                  <p:childTnLst>
                                    <p:set>
                                      <p:cBhvr>
                                        <p:cTn id="130" dur="1" fill="hold">
                                          <p:stCondLst>
                                            <p:cond delay="0"/>
                                          </p:stCondLst>
                                        </p:cTn>
                                        <p:tgtEl>
                                          <p:spTgt spid="51"/>
                                        </p:tgtEl>
                                        <p:attrNameLst>
                                          <p:attrName>style.visibility</p:attrName>
                                        </p:attrNameLst>
                                      </p:cBhvr>
                                      <p:to>
                                        <p:strVal val="visible"/>
                                      </p:to>
                                    </p:set>
                                    <p:anim calcmode="lin" valueType="num">
                                      <p:cBhvr additive="base">
                                        <p:cTn id="131" dur="500" fill="hold"/>
                                        <p:tgtEl>
                                          <p:spTgt spid="51"/>
                                        </p:tgtEl>
                                        <p:attrNameLst>
                                          <p:attrName>ppt_x</p:attrName>
                                        </p:attrNameLst>
                                      </p:cBhvr>
                                      <p:tavLst>
                                        <p:tav tm="0">
                                          <p:val>
                                            <p:strVal val="#ppt_x"/>
                                          </p:val>
                                        </p:tav>
                                        <p:tav tm="100000">
                                          <p:val>
                                            <p:strVal val="#ppt_x"/>
                                          </p:val>
                                        </p:tav>
                                      </p:tavLst>
                                    </p:anim>
                                    <p:anim calcmode="lin" valueType="num">
                                      <p:cBhvr additive="base">
                                        <p:cTn id="132" dur="500" fill="hold"/>
                                        <p:tgtEl>
                                          <p:spTgt spid="51"/>
                                        </p:tgtEl>
                                        <p:attrNameLst>
                                          <p:attrName>ppt_y</p:attrName>
                                        </p:attrNameLst>
                                      </p:cBhvr>
                                      <p:tavLst>
                                        <p:tav tm="0">
                                          <p:val>
                                            <p:strVal val="1+#ppt_h/2"/>
                                          </p:val>
                                        </p:tav>
                                        <p:tav tm="100000">
                                          <p:val>
                                            <p:strVal val="#ppt_y"/>
                                          </p:val>
                                        </p:tav>
                                      </p:tavLst>
                                    </p:anim>
                                  </p:childTnLst>
                                </p:cTn>
                              </p:par>
                              <p:par>
                                <p:cTn id="133" presetID="2" presetClass="entr" presetSubtype="4" fill="hold" grpId="0" nodeType="withEffect">
                                  <p:stCondLst>
                                    <p:cond delay="0"/>
                                  </p:stCondLst>
                                  <p:childTnLst>
                                    <p:set>
                                      <p:cBhvr>
                                        <p:cTn id="134" dur="1" fill="hold">
                                          <p:stCondLst>
                                            <p:cond delay="0"/>
                                          </p:stCondLst>
                                        </p:cTn>
                                        <p:tgtEl>
                                          <p:spTgt spid="52"/>
                                        </p:tgtEl>
                                        <p:attrNameLst>
                                          <p:attrName>style.visibility</p:attrName>
                                        </p:attrNameLst>
                                      </p:cBhvr>
                                      <p:to>
                                        <p:strVal val="visible"/>
                                      </p:to>
                                    </p:set>
                                    <p:anim calcmode="lin" valueType="num">
                                      <p:cBhvr additive="base">
                                        <p:cTn id="135" dur="500" fill="hold"/>
                                        <p:tgtEl>
                                          <p:spTgt spid="52"/>
                                        </p:tgtEl>
                                        <p:attrNameLst>
                                          <p:attrName>ppt_x</p:attrName>
                                        </p:attrNameLst>
                                      </p:cBhvr>
                                      <p:tavLst>
                                        <p:tav tm="0">
                                          <p:val>
                                            <p:strVal val="#ppt_x"/>
                                          </p:val>
                                        </p:tav>
                                        <p:tav tm="100000">
                                          <p:val>
                                            <p:strVal val="#ppt_x"/>
                                          </p:val>
                                        </p:tav>
                                      </p:tavLst>
                                    </p:anim>
                                    <p:anim calcmode="lin" valueType="num">
                                      <p:cBhvr additive="base">
                                        <p:cTn id="136" dur="500" fill="hold"/>
                                        <p:tgtEl>
                                          <p:spTgt spid="52"/>
                                        </p:tgtEl>
                                        <p:attrNameLst>
                                          <p:attrName>ppt_y</p:attrName>
                                        </p:attrNameLst>
                                      </p:cBhvr>
                                      <p:tavLst>
                                        <p:tav tm="0">
                                          <p:val>
                                            <p:strVal val="1+#ppt_h/2"/>
                                          </p:val>
                                        </p:tav>
                                        <p:tav tm="100000">
                                          <p:val>
                                            <p:strVal val="#ppt_y"/>
                                          </p:val>
                                        </p:tav>
                                      </p:tavLst>
                                    </p:anim>
                                  </p:childTnLst>
                                </p:cTn>
                              </p:par>
                              <p:par>
                                <p:cTn id="137" presetID="2" presetClass="entr" presetSubtype="4" fill="hold" grpId="0" nodeType="withEffect">
                                  <p:stCondLst>
                                    <p:cond delay="0"/>
                                  </p:stCondLst>
                                  <p:childTnLst>
                                    <p:set>
                                      <p:cBhvr>
                                        <p:cTn id="138" dur="1" fill="hold">
                                          <p:stCondLst>
                                            <p:cond delay="0"/>
                                          </p:stCondLst>
                                        </p:cTn>
                                        <p:tgtEl>
                                          <p:spTgt spid="57"/>
                                        </p:tgtEl>
                                        <p:attrNameLst>
                                          <p:attrName>style.visibility</p:attrName>
                                        </p:attrNameLst>
                                      </p:cBhvr>
                                      <p:to>
                                        <p:strVal val="visible"/>
                                      </p:to>
                                    </p:set>
                                    <p:anim calcmode="lin" valueType="num">
                                      <p:cBhvr additive="base">
                                        <p:cTn id="139" dur="500" fill="hold"/>
                                        <p:tgtEl>
                                          <p:spTgt spid="57"/>
                                        </p:tgtEl>
                                        <p:attrNameLst>
                                          <p:attrName>ppt_x</p:attrName>
                                        </p:attrNameLst>
                                      </p:cBhvr>
                                      <p:tavLst>
                                        <p:tav tm="0">
                                          <p:val>
                                            <p:strVal val="#ppt_x"/>
                                          </p:val>
                                        </p:tav>
                                        <p:tav tm="100000">
                                          <p:val>
                                            <p:strVal val="#ppt_x"/>
                                          </p:val>
                                        </p:tav>
                                      </p:tavLst>
                                    </p:anim>
                                    <p:anim calcmode="lin" valueType="num">
                                      <p:cBhvr additive="base">
                                        <p:cTn id="140" dur="500" fill="hold"/>
                                        <p:tgtEl>
                                          <p:spTgt spid="57"/>
                                        </p:tgtEl>
                                        <p:attrNameLst>
                                          <p:attrName>ppt_y</p:attrName>
                                        </p:attrNameLst>
                                      </p:cBhvr>
                                      <p:tavLst>
                                        <p:tav tm="0">
                                          <p:val>
                                            <p:strVal val="1+#ppt_h/2"/>
                                          </p:val>
                                        </p:tav>
                                        <p:tav tm="100000">
                                          <p:val>
                                            <p:strVal val="#ppt_y"/>
                                          </p:val>
                                        </p:tav>
                                      </p:tavLst>
                                    </p:anim>
                                  </p:childTnLst>
                                </p:cTn>
                              </p:par>
                              <p:par>
                                <p:cTn id="141" presetID="2" presetClass="entr" presetSubtype="4" fill="hold" nodeType="withEffect">
                                  <p:stCondLst>
                                    <p:cond delay="0"/>
                                  </p:stCondLst>
                                  <p:childTnLst>
                                    <p:set>
                                      <p:cBhvr>
                                        <p:cTn id="142" dur="1" fill="hold">
                                          <p:stCondLst>
                                            <p:cond delay="0"/>
                                          </p:stCondLst>
                                        </p:cTn>
                                        <p:tgtEl>
                                          <p:spTgt spid="59"/>
                                        </p:tgtEl>
                                        <p:attrNameLst>
                                          <p:attrName>style.visibility</p:attrName>
                                        </p:attrNameLst>
                                      </p:cBhvr>
                                      <p:to>
                                        <p:strVal val="visible"/>
                                      </p:to>
                                    </p:set>
                                    <p:anim calcmode="lin" valueType="num">
                                      <p:cBhvr additive="base">
                                        <p:cTn id="143" dur="500" fill="hold"/>
                                        <p:tgtEl>
                                          <p:spTgt spid="59"/>
                                        </p:tgtEl>
                                        <p:attrNameLst>
                                          <p:attrName>ppt_x</p:attrName>
                                        </p:attrNameLst>
                                      </p:cBhvr>
                                      <p:tavLst>
                                        <p:tav tm="0">
                                          <p:val>
                                            <p:strVal val="#ppt_x"/>
                                          </p:val>
                                        </p:tav>
                                        <p:tav tm="100000">
                                          <p:val>
                                            <p:strVal val="#ppt_x"/>
                                          </p:val>
                                        </p:tav>
                                      </p:tavLst>
                                    </p:anim>
                                    <p:anim calcmode="lin" valueType="num">
                                      <p:cBhvr additive="base">
                                        <p:cTn id="144" dur="500" fill="hold"/>
                                        <p:tgtEl>
                                          <p:spTgt spid="5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8" grpId="0"/>
      <p:bldP spid="9" grpId="0"/>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30" grpId="0"/>
      <p:bldP spid="33" grpId="0"/>
      <p:bldP spid="36" grpId="0"/>
      <p:bldP spid="39" grpId="0"/>
      <p:bldP spid="41" grpId="0"/>
      <p:bldP spid="42" grpId="0"/>
      <p:bldP spid="48" grpId="0"/>
      <p:bldP spid="49" grpId="0"/>
      <p:bldP spid="47" grpId="0" animBg="1"/>
      <p:bldP spid="50" grpId="0" animBg="1"/>
      <p:bldP spid="51" grpId="0" animBg="1"/>
      <p:bldP spid="52" grpId="0" animBg="1"/>
      <p:bldP spid="5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 xmlns:a16="http://schemas.microsoft.com/office/drawing/2014/main" id="{206381AD-4C2B-4745-99B1-0BBCE6131A71}"/>
              </a:ext>
            </a:extLst>
          </p:cNvPr>
          <p:cNvSpPr>
            <a:spLocks noGrp="1"/>
          </p:cNvSpPr>
          <p:nvPr>
            <p:ph type="body" sz="quarter" idx="10"/>
          </p:nvPr>
        </p:nvSpPr>
        <p:spPr>
          <a:prstGeom prst="rect">
            <a:avLst/>
          </a:prstGeom>
        </p:spPr>
        <p:txBody>
          <a:bodyPr/>
          <a:lstStyle/>
          <a:p>
            <a:r>
              <a:rPr lang="en-US" dirty="0" smtClean="0"/>
              <a:t>LIMITATIONS</a:t>
            </a:r>
            <a:endParaRPr lang="en-US" dirty="0"/>
          </a:p>
        </p:txBody>
      </p:sp>
      <p:sp>
        <p:nvSpPr>
          <p:cNvPr id="3" name="Freeform 32">
            <a:extLst>
              <a:ext uri="{FF2B5EF4-FFF2-40B4-BE49-F238E27FC236}">
                <a16:creationId xmlns="" xmlns:a16="http://schemas.microsoft.com/office/drawing/2014/main" id="{9825D9EE-E832-4A2E-8A0A-F25AFB82D9E6}"/>
              </a:ext>
            </a:extLst>
          </p:cNvPr>
          <p:cNvSpPr/>
          <p:nvPr/>
        </p:nvSpPr>
        <p:spPr>
          <a:xfrm>
            <a:off x="3755943" y="5294000"/>
            <a:ext cx="7887114" cy="919486"/>
          </a:xfrm>
          <a:custGeom>
            <a:avLst/>
            <a:gdLst>
              <a:gd name="connsiteX0" fmla="*/ 0 w 4124325"/>
              <a:gd name="connsiteY0" fmla="*/ 0 h 838200"/>
              <a:gd name="connsiteX1" fmla="*/ 0 w 4124325"/>
              <a:gd name="connsiteY1" fmla="*/ 0 h 838200"/>
              <a:gd name="connsiteX2" fmla="*/ 85725 w 4124325"/>
              <a:gd name="connsiteY2" fmla="*/ 9525 h 838200"/>
              <a:gd name="connsiteX3" fmla="*/ 123825 w 4124325"/>
              <a:gd name="connsiteY3" fmla="*/ 19050 h 838200"/>
              <a:gd name="connsiteX4" fmla="*/ 209550 w 4124325"/>
              <a:gd name="connsiteY4" fmla="*/ 28575 h 838200"/>
              <a:gd name="connsiteX5" fmla="*/ 285750 w 4124325"/>
              <a:gd name="connsiteY5" fmla="*/ 38100 h 838200"/>
              <a:gd name="connsiteX6" fmla="*/ 323850 w 4124325"/>
              <a:gd name="connsiteY6" fmla="*/ 57150 h 838200"/>
              <a:gd name="connsiteX7" fmla="*/ 323850 w 4124325"/>
              <a:gd name="connsiteY7" fmla="*/ 57150 h 838200"/>
              <a:gd name="connsiteX8" fmla="*/ 238125 w 4124325"/>
              <a:gd name="connsiteY8" fmla="*/ 352425 h 838200"/>
              <a:gd name="connsiteX9" fmla="*/ 971550 w 4124325"/>
              <a:gd name="connsiteY9" fmla="*/ 257175 h 838200"/>
              <a:gd name="connsiteX10" fmla="*/ 800100 w 4124325"/>
              <a:gd name="connsiteY10" fmla="*/ 609600 h 838200"/>
              <a:gd name="connsiteX11" fmla="*/ 2524125 w 4124325"/>
              <a:gd name="connsiteY11" fmla="*/ 495300 h 838200"/>
              <a:gd name="connsiteX12" fmla="*/ 2190750 w 4124325"/>
              <a:gd name="connsiteY12" fmla="*/ 838200 h 838200"/>
              <a:gd name="connsiteX13" fmla="*/ 4124325 w 4124325"/>
              <a:gd name="connsiteY13" fmla="*/ 704850 h 838200"/>
              <a:gd name="connsiteX0" fmla="*/ 0 w 4124325"/>
              <a:gd name="connsiteY0" fmla="*/ 0 h 838200"/>
              <a:gd name="connsiteX1" fmla="*/ 0 w 4124325"/>
              <a:gd name="connsiteY1" fmla="*/ 0 h 838200"/>
              <a:gd name="connsiteX2" fmla="*/ 85725 w 4124325"/>
              <a:gd name="connsiteY2" fmla="*/ 9525 h 838200"/>
              <a:gd name="connsiteX3" fmla="*/ 123825 w 4124325"/>
              <a:gd name="connsiteY3" fmla="*/ 19050 h 838200"/>
              <a:gd name="connsiteX4" fmla="*/ 285750 w 4124325"/>
              <a:gd name="connsiteY4" fmla="*/ 38100 h 838200"/>
              <a:gd name="connsiteX5" fmla="*/ 323850 w 4124325"/>
              <a:gd name="connsiteY5" fmla="*/ 57150 h 838200"/>
              <a:gd name="connsiteX6" fmla="*/ 323850 w 4124325"/>
              <a:gd name="connsiteY6" fmla="*/ 57150 h 838200"/>
              <a:gd name="connsiteX7" fmla="*/ 238125 w 4124325"/>
              <a:gd name="connsiteY7" fmla="*/ 352425 h 838200"/>
              <a:gd name="connsiteX8" fmla="*/ 971550 w 4124325"/>
              <a:gd name="connsiteY8" fmla="*/ 257175 h 838200"/>
              <a:gd name="connsiteX9" fmla="*/ 800100 w 4124325"/>
              <a:gd name="connsiteY9" fmla="*/ 609600 h 838200"/>
              <a:gd name="connsiteX10" fmla="*/ 2524125 w 4124325"/>
              <a:gd name="connsiteY10" fmla="*/ 495300 h 838200"/>
              <a:gd name="connsiteX11" fmla="*/ 2190750 w 4124325"/>
              <a:gd name="connsiteY11" fmla="*/ 838200 h 838200"/>
              <a:gd name="connsiteX12" fmla="*/ 4124325 w 4124325"/>
              <a:gd name="connsiteY12" fmla="*/ 704850 h 838200"/>
              <a:gd name="connsiteX0" fmla="*/ 0 w 4124325"/>
              <a:gd name="connsiteY0" fmla="*/ 0 h 838200"/>
              <a:gd name="connsiteX1" fmla="*/ 0 w 4124325"/>
              <a:gd name="connsiteY1" fmla="*/ 0 h 838200"/>
              <a:gd name="connsiteX2" fmla="*/ 85725 w 4124325"/>
              <a:gd name="connsiteY2" fmla="*/ 9525 h 838200"/>
              <a:gd name="connsiteX3" fmla="*/ 285750 w 4124325"/>
              <a:gd name="connsiteY3" fmla="*/ 38100 h 838200"/>
              <a:gd name="connsiteX4" fmla="*/ 323850 w 4124325"/>
              <a:gd name="connsiteY4" fmla="*/ 57150 h 838200"/>
              <a:gd name="connsiteX5" fmla="*/ 323850 w 4124325"/>
              <a:gd name="connsiteY5" fmla="*/ 57150 h 838200"/>
              <a:gd name="connsiteX6" fmla="*/ 238125 w 4124325"/>
              <a:gd name="connsiteY6" fmla="*/ 352425 h 838200"/>
              <a:gd name="connsiteX7" fmla="*/ 971550 w 4124325"/>
              <a:gd name="connsiteY7" fmla="*/ 257175 h 838200"/>
              <a:gd name="connsiteX8" fmla="*/ 800100 w 4124325"/>
              <a:gd name="connsiteY8" fmla="*/ 609600 h 838200"/>
              <a:gd name="connsiteX9" fmla="*/ 2524125 w 4124325"/>
              <a:gd name="connsiteY9" fmla="*/ 495300 h 838200"/>
              <a:gd name="connsiteX10" fmla="*/ 2190750 w 4124325"/>
              <a:gd name="connsiteY10" fmla="*/ 838200 h 838200"/>
              <a:gd name="connsiteX11" fmla="*/ 4124325 w 4124325"/>
              <a:gd name="connsiteY11" fmla="*/ 704850 h 838200"/>
              <a:gd name="connsiteX0" fmla="*/ 0 w 4124325"/>
              <a:gd name="connsiteY0" fmla="*/ 0 h 838200"/>
              <a:gd name="connsiteX1" fmla="*/ 0 w 4124325"/>
              <a:gd name="connsiteY1" fmla="*/ 0 h 838200"/>
              <a:gd name="connsiteX2" fmla="*/ 285750 w 4124325"/>
              <a:gd name="connsiteY2" fmla="*/ 38100 h 838200"/>
              <a:gd name="connsiteX3" fmla="*/ 323850 w 4124325"/>
              <a:gd name="connsiteY3" fmla="*/ 57150 h 838200"/>
              <a:gd name="connsiteX4" fmla="*/ 323850 w 4124325"/>
              <a:gd name="connsiteY4" fmla="*/ 57150 h 838200"/>
              <a:gd name="connsiteX5" fmla="*/ 238125 w 4124325"/>
              <a:gd name="connsiteY5" fmla="*/ 352425 h 838200"/>
              <a:gd name="connsiteX6" fmla="*/ 971550 w 4124325"/>
              <a:gd name="connsiteY6" fmla="*/ 257175 h 838200"/>
              <a:gd name="connsiteX7" fmla="*/ 800100 w 4124325"/>
              <a:gd name="connsiteY7" fmla="*/ 609600 h 838200"/>
              <a:gd name="connsiteX8" fmla="*/ 2524125 w 4124325"/>
              <a:gd name="connsiteY8" fmla="*/ 495300 h 838200"/>
              <a:gd name="connsiteX9" fmla="*/ 2190750 w 4124325"/>
              <a:gd name="connsiteY9" fmla="*/ 838200 h 838200"/>
              <a:gd name="connsiteX10" fmla="*/ 4124325 w 4124325"/>
              <a:gd name="connsiteY10" fmla="*/ 704850 h 838200"/>
              <a:gd name="connsiteX0" fmla="*/ 0 w 4124325"/>
              <a:gd name="connsiteY0" fmla="*/ 0 h 838200"/>
              <a:gd name="connsiteX1" fmla="*/ 0 w 4124325"/>
              <a:gd name="connsiteY1" fmla="*/ 0 h 838200"/>
              <a:gd name="connsiteX2" fmla="*/ 323850 w 4124325"/>
              <a:gd name="connsiteY2" fmla="*/ 57150 h 838200"/>
              <a:gd name="connsiteX3" fmla="*/ 323850 w 4124325"/>
              <a:gd name="connsiteY3" fmla="*/ 57150 h 838200"/>
              <a:gd name="connsiteX4" fmla="*/ 238125 w 4124325"/>
              <a:gd name="connsiteY4" fmla="*/ 352425 h 838200"/>
              <a:gd name="connsiteX5" fmla="*/ 971550 w 4124325"/>
              <a:gd name="connsiteY5" fmla="*/ 257175 h 838200"/>
              <a:gd name="connsiteX6" fmla="*/ 800100 w 4124325"/>
              <a:gd name="connsiteY6" fmla="*/ 609600 h 838200"/>
              <a:gd name="connsiteX7" fmla="*/ 2524125 w 4124325"/>
              <a:gd name="connsiteY7" fmla="*/ 495300 h 838200"/>
              <a:gd name="connsiteX8" fmla="*/ 2190750 w 4124325"/>
              <a:gd name="connsiteY8" fmla="*/ 838200 h 838200"/>
              <a:gd name="connsiteX9" fmla="*/ 4124325 w 4124325"/>
              <a:gd name="connsiteY9" fmla="*/ 704850 h 838200"/>
              <a:gd name="connsiteX0" fmla="*/ 0 w 4124325"/>
              <a:gd name="connsiteY0" fmla="*/ 19050 h 857250"/>
              <a:gd name="connsiteX1" fmla="*/ 0 w 4124325"/>
              <a:gd name="connsiteY1" fmla="*/ 19050 h 857250"/>
              <a:gd name="connsiteX2" fmla="*/ 323850 w 4124325"/>
              <a:gd name="connsiteY2" fmla="*/ 76200 h 857250"/>
              <a:gd name="connsiteX3" fmla="*/ 400050 w 4124325"/>
              <a:gd name="connsiteY3" fmla="*/ 0 h 857250"/>
              <a:gd name="connsiteX4" fmla="*/ 238125 w 4124325"/>
              <a:gd name="connsiteY4" fmla="*/ 371475 h 857250"/>
              <a:gd name="connsiteX5" fmla="*/ 971550 w 4124325"/>
              <a:gd name="connsiteY5" fmla="*/ 276225 h 857250"/>
              <a:gd name="connsiteX6" fmla="*/ 800100 w 4124325"/>
              <a:gd name="connsiteY6" fmla="*/ 628650 h 857250"/>
              <a:gd name="connsiteX7" fmla="*/ 2524125 w 4124325"/>
              <a:gd name="connsiteY7" fmla="*/ 514350 h 857250"/>
              <a:gd name="connsiteX8" fmla="*/ 2190750 w 4124325"/>
              <a:gd name="connsiteY8" fmla="*/ 857250 h 857250"/>
              <a:gd name="connsiteX9" fmla="*/ 4124325 w 4124325"/>
              <a:gd name="connsiteY9" fmla="*/ 723900 h 857250"/>
              <a:gd name="connsiteX0" fmla="*/ 0 w 4124325"/>
              <a:gd name="connsiteY0" fmla="*/ 0 h 838200"/>
              <a:gd name="connsiteX1" fmla="*/ 0 w 4124325"/>
              <a:gd name="connsiteY1" fmla="*/ 0 h 838200"/>
              <a:gd name="connsiteX2" fmla="*/ 323850 w 4124325"/>
              <a:gd name="connsiteY2" fmla="*/ 57150 h 838200"/>
              <a:gd name="connsiteX3" fmla="*/ 238125 w 4124325"/>
              <a:gd name="connsiteY3" fmla="*/ 352425 h 838200"/>
              <a:gd name="connsiteX4" fmla="*/ 971550 w 4124325"/>
              <a:gd name="connsiteY4" fmla="*/ 257175 h 838200"/>
              <a:gd name="connsiteX5" fmla="*/ 800100 w 4124325"/>
              <a:gd name="connsiteY5" fmla="*/ 609600 h 838200"/>
              <a:gd name="connsiteX6" fmla="*/ 2524125 w 4124325"/>
              <a:gd name="connsiteY6" fmla="*/ 495300 h 838200"/>
              <a:gd name="connsiteX7" fmla="*/ 2190750 w 4124325"/>
              <a:gd name="connsiteY7" fmla="*/ 838200 h 838200"/>
              <a:gd name="connsiteX8" fmla="*/ 4124325 w 4124325"/>
              <a:gd name="connsiteY8" fmla="*/ 704850 h 838200"/>
              <a:gd name="connsiteX0" fmla="*/ 0 w 4124325"/>
              <a:gd name="connsiteY0" fmla="*/ 0 h 838200"/>
              <a:gd name="connsiteX1" fmla="*/ 0 w 4124325"/>
              <a:gd name="connsiteY1" fmla="*/ 0 h 838200"/>
              <a:gd name="connsiteX2" fmla="*/ 323850 w 4124325"/>
              <a:gd name="connsiteY2" fmla="*/ 57150 h 838200"/>
              <a:gd name="connsiteX3" fmla="*/ 238125 w 4124325"/>
              <a:gd name="connsiteY3" fmla="*/ 352425 h 838200"/>
              <a:gd name="connsiteX4" fmla="*/ 971550 w 4124325"/>
              <a:gd name="connsiteY4" fmla="*/ 257175 h 838200"/>
              <a:gd name="connsiteX5" fmla="*/ 800100 w 4124325"/>
              <a:gd name="connsiteY5" fmla="*/ 609600 h 838200"/>
              <a:gd name="connsiteX6" fmla="*/ 2524125 w 4124325"/>
              <a:gd name="connsiteY6" fmla="*/ 495300 h 838200"/>
              <a:gd name="connsiteX7" fmla="*/ 2190750 w 4124325"/>
              <a:gd name="connsiteY7" fmla="*/ 838200 h 838200"/>
              <a:gd name="connsiteX8" fmla="*/ 4124325 w 4124325"/>
              <a:gd name="connsiteY8" fmla="*/ 704850 h 838200"/>
              <a:gd name="connsiteX0" fmla="*/ 0 w 4124325"/>
              <a:gd name="connsiteY0" fmla="*/ 0 h 838200"/>
              <a:gd name="connsiteX1" fmla="*/ 0 w 4124325"/>
              <a:gd name="connsiteY1" fmla="*/ 0 h 838200"/>
              <a:gd name="connsiteX2" fmla="*/ 323850 w 4124325"/>
              <a:gd name="connsiteY2" fmla="*/ 57150 h 838200"/>
              <a:gd name="connsiteX3" fmla="*/ 238125 w 4124325"/>
              <a:gd name="connsiteY3" fmla="*/ 352425 h 838200"/>
              <a:gd name="connsiteX4" fmla="*/ 971550 w 4124325"/>
              <a:gd name="connsiteY4" fmla="*/ 257175 h 838200"/>
              <a:gd name="connsiteX5" fmla="*/ 800100 w 4124325"/>
              <a:gd name="connsiteY5" fmla="*/ 609600 h 838200"/>
              <a:gd name="connsiteX6" fmla="*/ 2524125 w 4124325"/>
              <a:gd name="connsiteY6" fmla="*/ 495300 h 838200"/>
              <a:gd name="connsiteX7" fmla="*/ 2190750 w 4124325"/>
              <a:gd name="connsiteY7" fmla="*/ 838200 h 838200"/>
              <a:gd name="connsiteX8" fmla="*/ 4124325 w 4124325"/>
              <a:gd name="connsiteY8" fmla="*/ 704850 h 838200"/>
              <a:gd name="connsiteX0" fmla="*/ 0 w 4124325"/>
              <a:gd name="connsiteY0" fmla="*/ 0 h 838200"/>
              <a:gd name="connsiteX1" fmla="*/ 0 w 4124325"/>
              <a:gd name="connsiteY1" fmla="*/ 0 h 838200"/>
              <a:gd name="connsiteX2" fmla="*/ 323850 w 4124325"/>
              <a:gd name="connsiteY2" fmla="*/ 57150 h 838200"/>
              <a:gd name="connsiteX3" fmla="*/ 238125 w 4124325"/>
              <a:gd name="connsiteY3" fmla="*/ 352425 h 838200"/>
              <a:gd name="connsiteX4" fmla="*/ 971550 w 4124325"/>
              <a:gd name="connsiteY4" fmla="*/ 257175 h 838200"/>
              <a:gd name="connsiteX5" fmla="*/ 800100 w 4124325"/>
              <a:gd name="connsiteY5" fmla="*/ 609600 h 838200"/>
              <a:gd name="connsiteX6" fmla="*/ 2524125 w 4124325"/>
              <a:gd name="connsiteY6" fmla="*/ 495300 h 838200"/>
              <a:gd name="connsiteX7" fmla="*/ 2190750 w 4124325"/>
              <a:gd name="connsiteY7" fmla="*/ 838200 h 838200"/>
              <a:gd name="connsiteX8" fmla="*/ 4124325 w 4124325"/>
              <a:gd name="connsiteY8" fmla="*/ 704850 h 838200"/>
              <a:gd name="connsiteX0" fmla="*/ 0 w 4124325"/>
              <a:gd name="connsiteY0" fmla="*/ 0 h 838200"/>
              <a:gd name="connsiteX1" fmla="*/ 0 w 4124325"/>
              <a:gd name="connsiteY1" fmla="*/ 0 h 838200"/>
              <a:gd name="connsiteX2" fmla="*/ 323850 w 4124325"/>
              <a:gd name="connsiteY2" fmla="*/ 57150 h 838200"/>
              <a:gd name="connsiteX3" fmla="*/ 238125 w 4124325"/>
              <a:gd name="connsiteY3" fmla="*/ 352425 h 838200"/>
              <a:gd name="connsiteX4" fmla="*/ 971550 w 4124325"/>
              <a:gd name="connsiteY4" fmla="*/ 257175 h 838200"/>
              <a:gd name="connsiteX5" fmla="*/ 800100 w 4124325"/>
              <a:gd name="connsiteY5" fmla="*/ 609600 h 838200"/>
              <a:gd name="connsiteX6" fmla="*/ 2524125 w 4124325"/>
              <a:gd name="connsiteY6" fmla="*/ 495300 h 838200"/>
              <a:gd name="connsiteX7" fmla="*/ 2190750 w 4124325"/>
              <a:gd name="connsiteY7" fmla="*/ 838200 h 838200"/>
              <a:gd name="connsiteX8" fmla="*/ 4124325 w 4124325"/>
              <a:gd name="connsiteY8" fmla="*/ 704850 h 838200"/>
              <a:gd name="connsiteX0" fmla="*/ 0 w 4124325"/>
              <a:gd name="connsiteY0" fmla="*/ 0 h 838200"/>
              <a:gd name="connsiteX1" fmla="*/ 0 w 4124325"/>
              <a:gd name="connsiteY1" fmla="*/ 0 h 838200"/>
              <a:gd name="connsiteX2" fmla="*/ 323850 w 4124325"/>
              <a:gd name="connsiteY2" fmla="*/ 57150 h 838200"/>
              <a:gd name="connsiteX3" fmla="*/ 238125 w 4124325"/>
              <a:gd name="connsiteY3" fmla="*/ 352425 h 838200"/>
              <a:gd name="connsiteX4" fmla="*/ 971550 w 4124325"/>
              <a:gd name="connsiteY4" fmla="*/ 257175 h 838200"/>
              <a:gd name="connsiteX5" fmla="*/ 800100 w 4124325"/>
              <a:gd name="connsiteY5" fmla="*/ 609600 h 838200"/>
              <a:gd name="connsiteX6" fmla="*/ 2524125 w 4124325"/>
              <a:gd name="connsiteY6" fmla="*/ 495300 h 838200"/>
              <a:gd name="connsiteX7" fmla="*/ 2190750 w 4124325"/>
              <a:gd name="connsiteY7" fmla="*/ 838200 h 838200"/>
              <a:gd name="connsiteX8" fmla="*/ 4124325 w 4124325"/>
              <a:gd name="connsiteY8" fmla="*/ 704850 h 838200"/>
              <a:gd name="connsiteX0" fmla="*/ 0 w 4124325"/>
              <a:gd name="connsiteY0" fmla="*/ 0 h 838200"/>
              <a:gd name="connsiteX1" fmla="*/ 0 w 4124325"/>
              <a:gd name="connsiteY1" fmla="*/ 0 h 838200"/>
              <a:gd name="connsiteX2" fmla="*/ 323850 w 4124325"/>
              <a:gd name="connsiteY2" fmla="*/ 57150 h 838200"/>
              <a:gd name="connsiteX3" fmla="*/ 238125 w 4124325"/>
              <a:gd name="connsiteY3" fmla="*/ 352425 h 838200"/>
              <a:gd name="connsiteX4" fmla="*/ 971550 w 4124325"/>
              <a:gd name="connsiteY4" fmla="*/ 257175 h 838200"/>
              <a:gd name="connsiteX5" fmla="*/ 800100 w 4124325"/>
              <a:gd name="connsiteY5" fmla="*/ 609600 h 838200"/>
              <a:gd name="connsiteX6" fmla="*/ 2524125 w 4124325"/>
              <a:gd name="connsiteY6" fmla="*/ 495300 h 838200"/>
              <a:gd name="connsiteX7" fmla="*/ 2190750 w 4124325"/>
              <a:gd name="connsiteY7" fmla="*/ 838200 h 838200"/>
              <a:gd name="connsiteX8" fmla="*/ 4124325 w 4124325"/>
              <a:gd name="connsiteY8" fmla="*/ 704850 h 838200"/>
              <a:gd name="connsiteX0" fmla="*/ 0 w 4124325"/>
              <a:gd name="connsiteY0" fmla="*/ 0 h 838200"/>
              <a:gd name="connsiteX1" fmla="*/ 0 w 4124325"/>
              <a:gd name="connsiteY1" fmla="*/ 0 h 838200"/>
              <a:gd name="connsiteX2" fmla="*/ 323850 w 4124325"/>
              <a:gd name="connsiteY2" fmla="*/ 57150 h 838200"/>
              <a:gd name="connsiteX3" fmla="*/ 238125 w 4124325"/>
              <a:gd name="connsiteY3" fmla="*/ 352425 h 838200"/>
              <a:gd name="connsiteX4" fmla="*/ 971550 w 4124325"/>
              <a:gd name="connsiteY4" fmla="*/ 257175 h 838200"/>
              <a:gd name="connsiteX5" fmla="*/ 704684 w 4124325"/>
              <a:gd name="connsiteY5" fmla="*/ 629478 h 838200"/>
              <a:gd name="connsiteX6" fmla="*/ 2524125 w 4124325"/>
              <a:gd name="connsiteY6" fmla="*/ 495300 h 838200"/>
              <a:gd name="connsiteX7" fmla="*/ 2190750 w 4124325"/>
              <a:gd name="connsiteY7" fmla="*/ 838200 h 838200"/>
              <a:gd name="connsiteX8" fmla="*/ 4124325 w 4124325"/>
              <a:gd name="connsiteY8" fmla="*/ 704850 h 838200"/>
              <a:gd name="connsiteX0" fmla="*/ 0 w 4124325"/>
              <a:gd name="connsiteY0" fmla="*/ 0 h 838200"/>
              <a:gd name="connsiteX1" fmla="*/ 0 w 4124325"/>
              <a:gd name="connsiteY1" fmla="*/ 0 h 838200"/>
              <a:gd name="connsiteX2" fmla="*/ 323850 w 4124325"/>
              <a:gd name="connsiteY2" fmla="*/ 57150 h 838200"/>
              <a:gd name="connsiteX3" fmla="*/ 238125 w 4124325"/>
              <a:gd name="connsiteY3" fmla="*/ 352425 h 838200"/>
              <a:gd name="connsiteX4" fmla="*/ 971550 w 4124325"/>
              <a:gd name="connsiteY4" fmla="*/ 257175 h 838200"/>
              <a:gd name="connsiteX5" fmla="*/ 704684 w 4124325"/>
              <a:gd name="connsiteY5" fmla="*/ 629478 h 838200"/>
              <a:gd name="connsiteX6" fmla="*/ 2524125 w 4124325"/>
              <a:gd name="connsiteY6" fmla="*/ 495300 h 838200"/>
              <a:gd name="connsiteX7" fmla="*/ 2190750 w 4124325"/>
              <a:gd name="connsiteY7" fmla="*/ 838200 h 838200"/>
              <a:gd name="connsiteX8" fmla="*/ 4124325 w 4124325"/>
              <a:gd name="connsiteY8" fmla="*/ 704850 h 838200"/>
              <a:gd name="connsiteX0" fmla="*/ 0 w 4124325"/>
              <a:gd name="connsiteY0" fmla="*/ 0 h 838200"/>
              <a:gd name="connsiteX1" fmla="*/ 0 w 4124325"/>
              <a:gd name="connsiteY1" fmla="*/ 0 h 838200"/>
              <a:gd name="connsiteX2" fmla="*/ 323850 w 4124325"/>
              <a:gd name="connsiteY2" fmla="*/ 57150 h 838200"/>
              <a:gd name="connsiteX3" fmla="*/ 238125 w 4124325"/>
              <a:gd name="connsiteY3" fmla="*/ 352425 h 838200"/>
              <a:gd name="connsiteX4" fmla="*/ 971550 w 4124325"/>
              <a:gd name="connsiteY4" fmla="*/ 257175 h 838200"/>
              <a:gd name="connsiteX5" fmla="*/ 704684 w 4124325"/>
              <a:gd name="connsiteY5" fmla="*/ 629478 h 838200"/>
              <a:gd name="connsiteX6" fmla="*/ 2524125 w 4124325"/>
              <a:gd name="connsiteY6" fmla="*/ 495300 h 838200"/>
              <a:gd name="connsiteX7" fmla="*/ 2190750 w 4124325"/>
              <a:gd name="connsiteY7" fmla="*/ 838200 h 838200"/>
              <a:gd name="connsiteX8" fmla="*/ 4124325 w 4124325"/>
              <a:gd name="connsiteY8" fmla="*/ 704850 h 838200"/>
              <a:gd name="connsiteX0" fmla="*/ 0 w 4124325"/>
              <a:gd name="connsiteY0" fmla="*/ 0 h 838200"/>
              <a:gd name="connsiteX1" fmla="*/ 0 w 4124325"/>
              <a:gd name="connsiteY1" fmla="*/ 0 h 838200"/>
              <a:gd name="connsiteX2" fmla="*/ 323850 w 4124325"/>
              <a:gd name="connsiteY2" fmla="*/ 57150 h 838200"/>
              <a:gd name="connsiteX3" fmla="*/ 238125 w 4124325"/>
              <a:gd name="connsiteY3" fmla="*/ 352425 h 838200"/>
              <a:gd name="connsiteX4" fmla="*/ 971550 w 4124325"/>
              <a:gd name="connsiteY4" fmla="*/ 257175 h 838200"/>
              <a:gd name="connsiteX5" fmla="*/ 704684 w 4124325"/>
              <a:gd name="connsiteY5" fmla="*/ 629478 h 838200"/>
              <a:gd name="connsiteX6" fmla="*/ 2524125 w 4124325"/>
              <a:gd name="connsiteY6" fmla="*/ 495300 h 838200"/>
              <a:gd name="connsiteX7" fmla="*/ 2190750 w 4124325"/>
              <a:gd name="connsiteY7" fmla="*/ 838200 h 838200"/>
              <a:gd name="connsiteX8" fmla="*/ 4124325 w 4124325"/>
              <a:gd name="connsiteY8" fmla="*/ 704850 h 838200"/>
              <a:gd name="connsiteX0" fmla="*/ 0 w 4124325"/>
              <a:gd name="connsiteY0" fmla="*/ 0 h 838200"/>
              <a:gd name="connsiteX1" fmla="*/ 0 w 4124325"/>
              <a:gd name="connsiteY1" fmla="*/ 0 h 838200"/>
              <a:gd name="connsiteX2" fmla="*/ 323850 w 4124325"/>
              <a:gd name="connsiteY2" fmla="*/ 57150 h 838200"/>
              <a:gd name="connsiteX3" fmla="*/ 238125 w 4124325"/>
              <a:gd name="connsiteY3" fmla="*/ 352425 h 838200"/>
              <a:gd name="connsiteX4" fmla="*/ 971550 w 4124325"/>
              <a:gd name="connsiteY4" fmla="*/ 257175 h 838200"/>
              <a:gd name="connsiteX5" fmla="*/ 704684 w 4124325"/>
              <a:gd name="connsiteY5" fmla="*/ 629478 h 838200"/>
              <a:gd name="connsiteX6" fmla="*/ 2284758 w 4124325"/>
              <a:gd name="connsiteY6" fmla="*/ 437570 h 838200"/>
              <a:gd name="connsiteX7" fmla="*/ 2524125 w 4124325"/>
              <a:gd name="connsiteY7" fmla="*/ 495300 h 838200"/>
              <a:gd name="connsiteX8" fmla="*/ 2190750 w 4124325"/>
              <a:gd name="connsiteY8" fmla="*/ 838200 h 838200"/>
              <a:gd name="connsiteX9" fmla="*/ 4124325 w 4124325"/>
              <a:gd name="connsiteY9" fmla="*/ 704850 h 838200"/>
              <a:gd name="connsiteX0" fmla="*/ 0 w 4124325"/>
              <a:gd name="connsiteY0" fmla="*/ 0 h 838200"/>
              <a:gd name="connsiteX1" fmla="*/ 0 w 4124325"/>
              <a:gd name="connsiteY1" fmla="*/ 0 h 838200"/>
              <a:gd name="connsiteX2" fmla="*/ 323850 w 4124325"/>
              <a:gd name="connsiteY2" fmla="*/ 57150 h 838200"/>
              <a:gd name="connsiteX3" fmla="*/ 238125 w 4124325"/>
              <a:gd name="connsiteY3" fmla="*/ 352425 h 838200"/>
              <a:gd name="connsiteX4" fmla="*/ 971550 w 4124325"/>
              <a:gd name="connsiteY4" fmla="*/ 257175 h 838200"/>
              <a:gd name="connsiteX5" fmla="*/ 704684 w 4124325"/>
              <a:gd name="connsiteY5" fmla="*/ 629478 h 838200"/>
              <a:gd name="connsiteX6" fmla="*/ 2524125 w 4124325"/>
              <a:gd name="connsiteY6" fmla="*/ 495300 h 838200"/>
              <a:gd name="connsiteX7" fmla="*/ 2190750 w 4124325"/>
              <a:gd name="connsiteY7" fmla="*/ 838200 h 838200"/>
              <a:gd name="connsiteX8" fmla="*/ 4124325 w 4124325"/>
              <a:gd name="connsiteY8" fmla="*/ 704850 h 838200"/>
              <a:gd name="connsiteX0" fmla="*/ 0 w 4124325"/>
              <a:gd name="connsiteY0" fmla="*/ 0 h 838200"/>
              <a:gd name="connsiteX1" fmla="*/ 0 w 4124325"/>
              <a:gd name="connsiteY1" fmla="*/ 0 h 838200"/>
              <a:gd name="connsiteX2" fmla="*/ 323850 w 4124325"/>
              <a:gd name="connsiteY2" fmla="*/ 57150 h 838200"/>
              <a:gd name="connsiteX3" fmla="*/ 238125 w 4124325"/>
              <a:gd name="connsiteY3" fmla="*/ 352425 h 838200"/>
              <a:gd name="connsiteX4" fmla="*/ 971550 w 4124325"/>
              <a:gd name="connsiteY4" fmla="*/ 257175 h 838200"/>
              <a:gd name="connsiteX5" fmla="*/ 704684 w 4124325"/>
              <a:gd name="connsiteY5" fmla="*/ 629478 h 838200"/>
              <a:gd name="connsiteX6" fmla="*/ 2524125 w 4124325"/>
              <a:gd name="connsiteY6" fmla="*/ 495300 h 838200"/>
              <a:gd name="connsiteX7" fmla="*/ 2190750 w 4124325"/>
              <a:gd name="connsiteY7" fmla="*/ 838200 h 838200"/>
              <a:gd name="connsiteX8" fmla="*/ 4124325 w 4124325"/>
              <a:gd name="connsiteY8" fmla="*/ 704850 h 838200"/>
              <a:gd name="connsiteX0" fmla="*/ 0 w 4124325"/>
              <a:gd name="connsiteY0" fmla="*/ 0 h 838698"/>
              <a:gd name="connsiteX1" fmla="*/ 0 w 4124325"/>
              <a:gd name="connsiteY1" fmla="*/ 0 h 838698"/>
              <a:gd name="connsiteX2" fmla="*/ 323850 w 4124325"/>
              <a:gd name="connsiteY2" fmla="*/ 57150 h 838698"/>
              <a:gd name="connsiteX3" fmla="*/ 238125 w 4124325"/>
              <a:gd name="connsiteY3" fmla="*/ 352425 h 838698"/>
              <a:gd name="connsiteX4" fmla="*/ 971550 w 4124325"/>
              <a:gd name="connsiteY4" fmla="*/ 257175 h 838698"/>
              <a:gd name="connsiteX5" fmla="*/ 704684 w 4124325"/>
              <a:gd name="connsiteY5" fmla="*/ 629478 h 838698"/>
              <a:gd name="connsiteX6" fmla="*/ 2524125 w 4124325"/>
              <a:gd name="connsiteY6" fmla="*/ 495300 h 838698"/>
              <a:gd name="connsiteX7" fmla="*/ 2190750 w 4124325"/>
              <a:gd name="connsiteY7" fmla="*/ 838200 h 838698"/>
              <a:gd name="connsiteX8" fmla="*/ 4124325 w 4124325"/>
              <a:gd name="connsiteY8" fmla="*/ 704850 h 838698"/>
              <a:gd name="connsiteX0" fmla="*/ 0 w 5281240"/>
              <a:gd name="connsiteY0" fmla="*/ 0 h 838698"/>
              <a:gd name="connsiteX1" fmla="*/ 0 w 5281240"/>
              <a:gd name="connsiteY1" fmla="*/ 0 h 838698"/>
              <a:gd name="connsiteX2" fmla="*/ 323850 w 5281240"/>
              <a:gd name="connsiteY2" fmla="*/ 57150 h 838698"/>
              <a:gd name="connsiteX3" fmla="*/ 238125 w 5281240"/>
              <a:gd name="connsiteY3" fmla="*/ 352425 h 838698"/>
              <a:gd name="connsiteX4" fmla="*/ 971550 w 5281240"/>
              <a:gd name="connsiteY4" fmla="*/ 257175 h 838698"/>
              <a:gd name="connsiteX5" fmla="*/ 704684 w 5281240"/>
              <a:gd name="connsiteY5" fmla="*/ 629478 h 838698"/>
              <a:gd name="connsiteX6" fmla="*/ 2524125 w 5281240"/>
              <a:gd name="connsiteY6" fmla="*/ 495300 h 838698"/>
              <a:gd name="connsiteX7" fmla="*/ 2190750 w 5281240"/>
              <a:gd name="connsiteY7" fmla="*/ 838200 h 838698"/>
              <a:gd name="connsiteX8" fmla="*/ 5281240 w 5281240"/>
              <a:gd name="connsiteY8" fmla="*/ 617385 h 838698"/>
              <a:gd name="connsiteX0" fmla="*/ 0 w 7139742"/>
              <a:gd name="connsiteY0" fmla="*/ 0 h 838698"/>
              <a:gd name="connsiteX1" fmla="*/ 0 w 7139742"/>
              <a:gd name="connsiteY1" fmla="*/ 0 h 838698"/>
              <a:gd name="connsiteX2" fmla="*/ 323850 w 7139742"/>
              <a:gd name="connsiteY2" fmla="*/ 57150 h 838698"/>
              <a:gd name="connsiteX3" fmla="*/ 238125 w 7139742"/>
              <a:gd name="connsiteY3" fmla="*/ 352425 h 838698"/>
              <a:gd name="connsiteX4" fmla="*/ 971550 w 7139742"/>
              <a:gd name="connsiteY4" fmla="*/ 257175 h 838698"/>
              <a:gd name="connsiteX5" fmla="*/ 704684 w 7139742"/>
              <a:gd name="connsiteY5" fmla="*/ 629478 h 838698"/>
              <a:gd name="connsiteX6" fmla="*/ 2524125 w 7139742"/>
              <a:gd name="connsiteY6" fmla="*/ 495300 h 838698"/>
              <a:gd name="connsiteX7" fmla="*/ 2190750 w 7139742"/>
              <a:gd name="connsiteY7" fmla="*/ 838200 h 838698"/>
              <a:gd name="connsiteX8" fmla="*/ 7139742 w 7139742"/>
              <a:gd name="connsiteY8" fmla="*/ 608318 h 838698"/>
              <a:gd name="connsiteX0" fmla="*/ 0 w 7239467"/>
              <a:gd name="connsiteY0" fmla="*/ 0 h 838698"/>
              <a:gd name="connsiteX1" fmla="*/ 0 w 7239467"/>
              <a:gd name="connsiteY1" fmla="*/ 0 h 838698"/>
              <a:gd name="connsiteX2" fmla="*/ 323850 w 7239467"/>
              <a:gd name="connsiteY2" fmla="*/ 57150 h 838698"/>
              <a:gd name="connsiteX3" fmla="*/ 238125 w 7239467"/>
              <a:gd name="connsiteY3" fmla="*/ 352425 h 838698"/>
              <a:gd name="connsiteX4" fmla="*/ 971550 w 7239467"/>
              <a:gd name="connsiteY4" fmla="*/ 257175 h 838698"/>
              <a:gd name="connsiteX5" fmla="*/ 704684 w 7239467"/>
              <a:gd name="connsiteY5" fmla="*/ 629478 h 838698"/>
              <a:gd name="connsiteX6" fmla="*/ 2524125 w 7239467"/>
              <a:gd name="connsiteY6" fmla="*/ 495300 h 838698"/>
              <a:gd name="connsiteX7" fmla="*/ 2190750 w 7239467"/>
              <a:gd name="connsiteY7" fmla="*/ 838200 h 838698"/>
              <a:gd name="connsiteX8" fmla="*/ 7239467 w 7239467"/>
              <a:gd name="connsiteY8" fmla="*/ 608318 h 838698"/>
              <a:gd name="connsiteX0" fmla="*/ 0 w 7194137"/>
              <a:gd name="connsiteY0" fmla="*/ 0 h 838698"/>
              <a:gd name="connsiteX1" fmla="*/ 0 w 7194137"/>
              <a:gd name="connsiteY1" fmla="*/ 0 h 838698"/>
              <a:gd name="connsiteX2" fmla="*/ 323850 w 7194137"/>
              <a:gd name="connsiteY2" fmla="*/ 57150 h 838698"/>
              <a:gd name="connsiteX3" fmla="*/ 238125 w 7194137"/>
              <a:gd name="connsiteY3" fmla="*/ 352425 h 838698"/>
              <a:gd name="connsiteX4" fmla="*/ 971550 w 7194137"/>
              <a:gd name="connsiteY4" fmla="*/ 257175 h 838698"/>
              <a:gd name="connsiteX5" fmla="*/ 704684 w 7194137"/>
              <a:gd name="connsiteY5" fmla="*/ 629478 h 838698"/>
              <a:gd name="connsiteX6" fmla="*/ 2524125 w 7194137"/>
              <a:gd name="connsiteY6" fmla="*/ 495300 h 838698"/>
              <a:gd name="connsiteX7" fmla="*/ 2190750 w 7194137"/>
              <a:gd name="connsiteY7" fmla="*/ 838200 h 838698"/>
              <a:gd name="connsiteX8" fmla="*/ 7194137 w 7194137"/>
              <a:gd name="connsiteY8" fmla="*/ 608318 h 838698"/>
              <a:gd name="connsiteX0" fmla="*/ 0 w 7194137"/>
              <a:gd name="connsiteY0" fmla="*/ 0 h 838698"/>
              <a:gd name="connsiteX1" fmla="*/ 0 w 7194137"/>
              <a:gd name="connsiteY1" fmla="*/ 0 h 838698"/>
              <a:gd name="connsiteX2" fmla="*/ 323850 w 7194137"/>
              <a:gd name="connsiteY2" fmla="*/ 57150 h 838698"/>
              <a:gd name="connsiteX3" fmla="*/ 238125 w 7194137"/>
              <a:gd name="connsiteY3" fmla="*/ 352425 h 838698"/>
              <a:gd name="connsiteX4" fmla="*/ 971550 w 7194137"/>
              <a:gd name="connsiteY4" fmla="*/ 257175 h 838698"/>
              <a:gd name="connsiteX5" fmla="*/ 704684 w 7194137"/>
              <a:gd name="connsiteY5" fmla="*/ 629478 h 838698"/>
              <a:gd name="connsiteX6" fmla="*/ 2524125 w 7194137"/>
              <a:gd name="connsiteY6" fmla="*/ 495300 h 838698"/>
              <a:gd name="connsiteX7" fmla="*/ 2190750 w 7194137"/>
              <a:gd name="connsiteY7" fmla="*/ 838200 h 838698"/>
              <a:gd name="connsiteX8" fmla="*/ 7194137 w 7194137"/>
              <a:gd name="connsiteY8" fmla="*/ 608318 h 838698"/>
              <a:gd name="connsiteX0" fmla="*/ 0 w 7194137"/>
              <a:gd name="connsiteY0" fmla="*/ 0 h 838698"/>
              <a:gd name="connsiteX1" fmla="*/ 0 w 7194137"/>
              <a:gd name="connsiteY1" fmla="*/ 0 h 838698"/>
              <a:gd name="connsiteX2" fmla="*/ 323850 w 7194137"/>
              <a:gd name="connsiteY2" fmla="*/ 57150 h 838698"/>
              <a:gd name="connsiteX3" fmla="*/ 238125 w 7194137"/>
              <a:gd name="connsiteY3" fmla="*/ 352425 h 838698"/>
              <a:gd name="connsiteX4" fmla="*/ 971550 w 7194137"/>
              <a:gd name="connsiteY4" fmla="*/ 257175 h 838698"/>
              <a:gd name="connsiteX5" fmla="*/ 704684 w 7194137"/>
              <a:gd name="connsiteY5" fmla="*/ 629478 h 838698"/>
              <a:gd name="connsiteX6" fmla="*/ 2524125 w 7194137"/>
              <a:gd name="connsiteY6" fmla="*/ 495300 h 838698"/>
              <a:gd name="connsiteX7" fmla="*/ 2190750 w 7194137"/>
              <a:gd name="connsiteY7" fmla="*/ 838200 h 838698"/>
              <a:gd name="connsiteX8" fmla="*/ 7194137 w 7194137"/>
              <a:gd name="connsiteY8" fmla="*/ 608318 h 838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94137" h="838698">
                <a:moveTo>
                  <a:pt x="0" y="0"/>
                </a:moveTo>
                <a:lnTo>
                  <a:pt x="0" y="0"/>
                </a:lnTo>
                <a:cubicBezTo>
                  <a:pt x="107950" y="19050"/>
                  <a:pt x="386654" y="-32693"/>
                  <a:pt x="323850" y="57150"/>
                </a:cubicBezTo>
                <a:cubicBezTo>
                  <a:pt x="233116" y="186948"/>
                  <a:pt x="70540" y="342942"/>
                  <a:pt x="238125" y="352425"/>
                </a:cubicBezTo>
                <a:cubicBezTo>
                  <a:pt x="482600" y="320675"/>
                  <a:pt x="985493" y="129899"/>
                  <a:pt x="971550" y="257175"/>
                </a:cubicBezTo>
                <a:cubicBezTo>
                  <a:pt x="942229" y="426333"/>
                  <a:pt x="475587" y="595492"/>
                  <a:pt x="704684" y="629478"/>
                </a:cubicBezTo>
                <a:cubicBezTo>
                  <a:pt x="963446" y="669165"/>
                  <a:pt x="2681964" y="361122"/>
                  <a:pt x="2524125" y="495300"/>
                </a:cubicBezTo>
                <a:cubicBezTo>
                  <a:pt x="2413000" y="609600"/>
                  <a:pt x="1912261" y="851121"/>
                  <a:pt x="2190750" y="838200"/>
                </a:cubicBezTo>
                <a:cubicBezTo>
                  <a:pt x="3220913" y="764595"/>
                  <a:pt x="6218369" y="618462"/>
                  <a:pt x="7194137" y="608318"/>
                </a:cubicBezTo>
              </a:path>
            </a:pathLst>
          </a:custGeom>
          <a:ln w="3492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701"/>
          </a:p>
        </p:txBody>
      </p:sp>
      <p:grpSp>
        <p:nvGrpSpPr>
          <p:cNvPr id="4" name="Group 33">
            <a:extLst>
              <a:ext uri="{FF2B5EF4-FFF2-40B4-BE49-F238E27FC236}">
                <a16:creationId xmlns="" xmlns:a16="http://schemas.microsoft.com/office/drawing/2014/main" id="{5107DA47-F05C-4D31-988D-99333265B0DC}"/>
              </a:ext>
            </a:extLst>
          </p:cNvPr>
          <p:cNvGrpSpPr/>
          <p:nvPr/>
        </p:nvGrpSpPr>
        <p:grpSpPr>
          <a:xfrm>
            <a:off x="4697590" y="1762881"/>
            <a:ext cx="2416155" cy="545569"/>
            <a:chOff x="973910" y="2552193"/>
            <a:chExt cx="1864530" cy="545569"/>
          </a:xfrm>
        </p:grpSpPr>
        <p:sp>
          <p:nvSpPr>
            <p:cNvPr id="5" name="TextBox 4">
              <a:extLst>
                <a:ext uri="{FF2B5EF4-FFF2-40B4-BE49-F238E27FC236}">
                  <a16:creationId xmlns="" xmlns:a16="http://schemas.microsoft.com/office/drawing/2014/main" id="{D499489E-7F86-42B9-BA60-9456916470C2}"/>
                </a:ext>
              </a:extLst>
            </p:cNvPr>
            <p:cNvSpPr txBox="1"/>
            <p:nvPr/>
          </p:nvSpPr>
          <p:spPr>
            <a:xfrm>
              <a:off x="1001564" y="2820763"/>
              <a:ext cx="1836876" cy="276999"/>
            </a:xfrm>
            <a:prstGeom prst="rect">
              <a:avLst/>
            </a:prstGeom>
            <a:noFill/>
          </p:spPr>
          <p:txBody>
            <a:bodyPr wrap="square" rtlCol="0">
              <a:spAutoFit/>
            </a:bodyPr>
            <a:lstStyle/>
            <a:p>
              <a:endParaRPr lang="ko-KR" altLang="en-US" sz="1200" dirty="0">
                <a:solidFill>
                  <a:schemeClr val="bg1"/>
                </a:solidFill>
                <a:cs typeface="Arial" pitchFamily="34" charset="0"/>
              </a:endParaRPr>
            </a:p>
          </p:txBody>
        </p:sp>
        <p:sp>
          <p:nvSpPr>
            <p:cNvPr id="6" name="TextBox 5">
              <a:extLst>
                <a:ext uri="{FF2B5EF4-FFF2-40B4-BE49-F238E27FC236}">
                  <a16:creationId xmlns="" xmlns:a16="http://schemas.microsoft.com/office/drawing/2014/main" id="{86417082-81D3-4F22-A55F-2C235B985B69}"/>
                </a:ext>
              </a:extLst>
            </p:cNvPr>
            <p:cNvSpPr txBox="1"/>
            <p:nvPr/>
          </p:nvSpPr>
          <p:spPr>
            <a:xfrm>
              <a:off x="973910" y="2552193"/>
              <a:ext cx="1863663" cy="276999"/>
            </a:xfrm>
            <a:prstGeom prst="rect">
              <a:avLst/>
            </a:prstGeom>
            <a:noFill/>
          </p:spPr>
          <p:txBody>
            <a:bodyPr wrap="square" rtlCol="0">
              <a:spAutoFit/>
            </a:bodyPr>
            <a:lstStyle/>
            <a:p>
              <a:r>
                <a:rPr lang="en-US" sz="1200" b="1" u="sng" dirty="0" smtClean="0">
                  <a:solidFill>
                    <a:schemeClr val="bg1"/>
                  </a:solidFill>
                </a:rPr>
                <a:t>AMBIGUITY</a:t>
              </a:r>
              <a:endParaRPr lang="en-US" sz="1200" b="1" u="sng" dirty="0">
                <a:solidFill>
                  <a:schemeClr val="bg1"/>
                </a:solidFill>
              </a:endParaRPr>
            </a:p>
          </p:txBody>
        </p:sp>
      </p:grpSp>
      <p:grpSp>
        <p:nvGrpSpPr>
          <p:cNvPr id="7" name="Group 38">
            <a:extLst>
              <a:ext uri="{FF2B5EF4-FFF2-40B4-BE49-F238E27FC236}">
                <a16:creationId xmlns="" xmlns:a16="http://schemas.microsoft.com/office/drawing/2014/main" id="{442A8E9C-4951-4EB9-88A0-847F1FDC555E}"/>
              </a:ext>
            </a:extLst>
          </p:cNvPr>
          <p:cNvGrpSpPr/>
          <p:nvPr/>
        </p:nvGrpSpPr>
        <p:grpSpPr>
          <a:xfrm>
            <a:off x="3895704" y="1971518"/>
            <a:ext cx="684069" cy="684069"/>
            <a:chOff x="3218806" y="1961572"/>
            <a:chExt cx="684068" cy="684068"/>
          </a:xfrm>
        </p:grpSpPr>
        <p:sp>
          <p:nvSpPr>
            <p:cNvPr id="8" name="Diamond 36">
              <a:extLst>
                <a:ext uri="{FF2B5EF4-FFF2-40B4-BE49-F238E27FC236}">
                  <a16:creationId xmlns="" xmlns:a16="http://schemas.microsoft.com/office/drawing/2014/main" id="{D47B10CA-1535-48ED-905C-9A45B25F755D}"/>
                </a:ext>
              </a:extLst>
            </p:cNvPr>
            <p:cNvSpPr/>
            <p:nvPr/>
          </p:nvSpPr>
          <p:spPr>
            <a:xfrm>
              <a:off x="3218806" y="1961572"/>
              <a:ext cx="684068" cy="684068"/>
            </a:xfrm>
            <a:prstGeom prst="diamond">
              <a:avLst/>
            </a:prstGeom>
            <a:noFill/>
            <a:ln w="508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dirty="0">
                <a:solidFill>
                  <a:schemeClr val="bg1"/>
                </a:solidFill>
              </a:endParaRPr>
            </a:p>
          </p:txBody>
        </p:sp>
        <p:sp>
          <p:nvSpPr>
            <p:cNvPr id="9" name="TextBox 8">
              <a:extLst>
                <a:ext uri="{FF2B5EF4-FFF2-40B4-BE49-F238E27FC236}">
                  <a16:creationId xmlns="" xmlns:a16="http://schemas.microsoft.com/office/drawing/2014/main" id="{3DEE8143-DB0F-4FD0-A36B-9978FA1FD019}"/>
                </a:ext>
              </a:extLst>
            </p:cNvPr>
            <p:cNvSpPr txBox="1"/>
            <p:nvPr/>
          </p:nvSpPr>
          <p:spPr>
            <a:xfrm>
              <a:off x="3348375" y="2140694"/>
              <a:ext cx="421990" cy="338554"/>
            </a:xfrm>
            <a:prstGeom prst="rect">
              <a:avLst/>
            </a:prstGeom>
            <a:noFill/>
          </p:spPr>
          <p:txBody>
            <a:bodyPr wrap="square" rtlCol="0">
              <a:spAutoFit/>
            </a:bodyPr>
            <a:lstStyle/>
            <a:p>
              <a:pPr algn="ctr"/>
              <a:r>
                <a:rPr lang="en-US" altLang="ko-KR" sz="1600" b="1" dirty="0">
                  <a:solidFill>
                    <a:schemeClr val="bg1"/>
                  </a:solidFill>
                  <a:cs typeface="Arial" pitchFamily="34" charset="0"/>
                </a:rPr>
                <a:t>01</a:t>
              </a:r>
              <a:endParaRPr lang="ko-KR" altLang="en-US" sz="1600" b="1" dirty="0">
                <a:solidFill>
                  <a:schemeClr val="bg1"/>
                </a:solidFill>
                <a:cs typeface="Arial" pitchFamily="34" charset="0"/>
              </a:endParaRPr>
            </a:p>
          </p:txBody>
        </p:sp>
      </p:grpSp>
      <p:grpSp>
        <p:nvGrpSpPr>
          <p:cNvPr id="10" name="Group 39">
            <a:extLst>
              <a:ext uri="{FF2B5EF4-FFF2-40B4-BE49-F238E27FC236}">
                <a16:creationId xmlns="" xmlns:a16="http://schemas.microsoft.com/office/drawing/2014/main" id="{155EAF57-C52C-4E57-B01A-D4A817D425C1}"/>
              </a:ext>
            </a:extLst>
          </p:cNvPr>
          <p:cNvGrpSpPr/>
          <p:nvPr/>
        </p:nvGrpSpPr>
        <p:grpSpPr>
          <a:xfrm>
            <a:off x="5395864" y="3589003"/>
            <a:ext cx="2610655" cy="1284233"/>
            <a:chOff x="973910" y="2552193"/>
            <a:chExt cx="1864530" cy="1284233"/>
          </a:xfrm>
        </p:grpSpPr>
        <p:sp>
          <p:nvSpPr>
            <p:cNvPr id="11" name="TextBox 10">
              <a:extLst>
                <a:ext uri="{FF2B5EF4-FFF2-40B4-BE49-F238E27FC236}">
                  <a16:creationId xmlns="" xmlns:a16="http://schemas.microsoft.com/office/drawing/2014/main" id="{AE6FD75A-122D-43D1-BF4A-98BE4AA081FA}"/>
                </a:ext>
              </a:extLst>
            </p:cNvPr>
            <p:cNvSpPr txBox="1"/>
            <p:nvPr/>
          </p:nvSpPr>
          <p:spPr>
            <a:xfrm>
              <a:off x="1001564" y="2820763"/>
              <a:ext cx="1836876" cy="1015663"/>
            </a:xfrm>
            <a:prstGeom prst="rect">
              <a:avLst/>
            </a:prstGeom>
            <a:noFill/>
          </p:spPr>
          <p:txBody>
            <a:bodyPr wrap="square" rtlCol="0">
              <a:spAutoFit/>
            </a:bodyPr>
            <a:lstStyle/>
            <a:p>
              <a:r>
                <a:rPr lang="en-US" sz="1200" dirty="0" smtClean="0">
                  <a:solidFill>
                    <a:schemeClr val="bg1"/>
                  </a:solidFill>
                </a:rPr>
                <a:t>Many visualizations contain allusions that are not fully described or explained and may go unnoticed or may be misinterpreted. </a:t>
              </a:r>
              <a:endParaRPr lang="ko-KR" altLang="en-US" sz="1200" dirty="0">
                <a:solidFill>
                  <a:schemeClr val="bg1"/>
                </a:solidFill>
                <a:cs typeface="Arial" pitchFamily="34" charset="0"/>
              </a:endParaRPr>
            </a:p>
          </p:txBody>
        </p:sp>
        <p:sp>
          <p:nvSpPr>
            <p:cNvPr id="12" name="TextBox 11">
              <a:extLst>
                <a:ext uri="{FF2B5EF4-FFF2-40B4-BE49-F238E27FC236}">
                  <a16:creationId xmlns="" xmlns:a16="http://schemas.microsoft.com/office/drawing/2014/main" id="{E265889D-DEA2-4667-8287-3CFDC2BACAF8}"/>
                </a:ext>
              </a:extLst>
            </p:cNvPr>
            <p:cNvSpPr txBox="1"/>
            <p:nvPr/>
          </p:nvSpPr>
          <p:spPr>
            <a:xfrm>
              <a:off x="973910" y="2552193"/>
              <a:ext cx="1863663" cy="276999"/>
            </a:xfrm>
            <a:prstGeom prst="rect">
              <a:avLst/>
            </a:prstGeom>
            <a:noFill/>
          </p:spPr>
          <p:txBody>
            <a:bodyPr wrap="square" rtlCol="0">
              <a:spAutoFit/>
            </a:bodyPr>
            <a:lstStyle/>
            <a:p>
              <a:r>
                <a:rPr lang="en-US" altLang="ko-KR" sz="1200" b="1" u="sng" dirty="0" smtClean="0">
                  <a:solidFill>
                    <a:schemeClr val="bg1"/>
                  </a:solidFill>
                  <a:cs typeface="Arial" pitchFamily="34" charset="0"/>
                </a:rPr>
                <a:t>IMPLICIT  MEANING</a:t>
              </a:r>
              <a:endParaRPr lang="ko-KR" altLang="en-US" sz="1200" b="1" u="sng" dirty="0">
                <a:solidFill>
                  <a:schemeClr val="bg1"/>
                </a:solidFill>
                <a:cs typeface="Arial" pitchFamily="34" charset="0"/>
              </a:endParaRPr>
            </a:p>
          </p:txBody>
        </p:sp>
      </p:grpSp>
      <p:grpSp>
        <p:nvGrpSpPr>
          <p:cNvPr id="13" name="Group 42">
            <a:extLst>
              <a:ext uri="{FF2B5EF4-FFF2-40B4-BE49-F238E27FC236}">
                <a16:creationId xmlns="" xmlns:a16="http://schemas.microsoft.com/office/drawing/2014/main" id="{631F53F1-D3C1-4BE2-8565-96B03ACB9705}"/>
              </a:ext>
            </a:extLst>
          </p:cNvPr>
          <p:cNvGrpSpPr/>
          <p:nvPr/>
        </p:nvGrpSpPr>
        <p:grpSpPr>
          <a:xfrm>
            <a:off x="4788478" y="3797641"/>
            <a:ext cx="684069" cy="684069"/>
            <a:chOff x="3218806" y="1961572"/>
            <a:chExt cx="684068" cy="684068"/>
          </a:xfrm>
        </p:grpSpPr>
        <p:sp>
          <p:nvSpPr>
            <p:cNvPr id="14" name="Diamond 43">
              <a:extLst>
                <a:ext uri="{FF2B5EF4-FFF2-40B4-BE49-F238E27FC236}">
                  <a16:creationId xmlns="" xmlns:a16="http://schemas.microsoft.com/office/drawing/2014/main" id="{BC49775E-CAB4-4FEA-A5A0-F92012325BAD}"/>
                </a:ext>
              </a:extLst>
            </p:cNvPr>
            <p:cNvSpPr/>
            <p:nvPr/>
          </p:nvSpPr>
          <p:spPr>
            <a:xfrm>
              <a:off x="3218806" y="1961572"/>
              <a:ext cx="684068" cy="684068"/>
            </a:xfrm>
            <a:prstGeom prst="diamond">
              <a:avLst/>
            </a:prstGeom>
            <a:no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dirty="0">
                <a:solidFill>
                  <a:schemeClr val="bg1"/>
                </a:solidFill>
              </a:endParaRPr>
            </a:p>
          </p:txBody>
        </p:sp>
        <p:sp>
          <p:nvSpPr>
            <p:cNvPr id="15" name="TextBox 14">
              <a:extLst>
                <a:ext uri="{FF2B5EF4-FFF2-40B4-BE49-F238E27FC236}">
                  <a16:creationId xmlns="" xmlns:a16="http://schemas.microsoft.com/office/drawing/2014/main" id="{6B21E578-22D9-4635-AA9D-4B4D3C533736}"/>
                </a:ext>
              </a:extLst>
            </p:cNvPr>
            <p:cNvSpPr txBox="1"/>
            <p:nvPr/>
          </p:nvSpPr>
          <p:spPr>
            <a:xfrm>
              <a:off x="3348375" y="2140694"/>
              <a:ext cx="421990" cy="338554"/>
            </a:xfrm>
            <a:prstGeom prst="rect">
              <a:avLst/>
            </a:prstGeom>
            <a:noFill/>
          </p:spPr>
          <p:txBody>
            <a:bodyPr wrap="square" rtlCol="0">
              <a:spAutoFit/>
            </a:bodyPr>
            <a:lstStyle/>
            <a:p>
              <a:pPr algn="ctr"/>
              <a:r>
                <a:rPr lang="en-US" altLang="ko-KR" sz="1600" b="1" dirty="0" smtClean="0">
                  <a:solidFill>
                    <a:schemeClr val="bg1"/>
                  </a:solidFill>
                  <a:cs typeface="Arial" pitchFamily="34" charset="0"/>
                </a:rPr>
                <a:t>04</a:t>
              </a:r>
              <a:endParaRPr lang="ko-KR" altLang="en-US" sz="1600" b="1" dirty="0">
                <a:solidFill>
                  <a:schemeClr val="bg1"/>
                </a:solidFill>
                <a:cs typeface="Arial" pitchFamily="34" charset="0"/>
              </a:endParaRPr>
            </a:p>
          </p:txBody>
        </p:sp>
      </p:grpSp>
      <p:grpSp>
        <p:nvGrpSpPr>
          <p:cNvPr id="16" name="Group 45">
            <a:extLst>
              <a:ext uri="{FF2B5EF4-FFF2-40B4-BE49-F238E27FC236}">
                <a16:creationId xmlns="" xmlns:a16="http://schemas.microsoft.com/office/drawing/2014/main" id="{5F0CC694-B8C1-4C24-8403-73ADB1313DCF}"/>
              </a:ext>
            </a:extLst>
          </p:cNvPr>
          <p:cNvGrpSpPr/>
          <p:nvPr/>
        </p:nvGrpSpPr>
        <p:grpSpPr>
          <a:xfrm>
            <a:off x="8745648" y="4502065"/>
            <a:ext cx="3259247" cy="1284233"/>
            <a:chOff x="973910" y="2552193"/>
            <a:chExt cx="1864530" cy="1284233"/>
          </a:xfrm>
        </p:grpSpPr>
        <p:sp>
          <p:nvSpPr>
            <p:cNvPr id="17" name="TextBox 16">
              <a:extLst>
                <a:ext uri="{FF2B5EF4-FFF2-40B4-BE49-F238E27FC236}">
                  <a16:creationId xmlns="" xmlns:a16="http://schemas.microsoft.com/office/drawing/2014/main" id="{B1057858-F158-4F9D-9E3D-71BB0A39ADD9}"/>
                </a:ext>
              </a:extLst>
            </p:cNvPr>
            <p:cNvSpPr txBox="1"/>
            <p:nvPr/>
          </p:nvSpPr>
          <p:spPr>
            <a:xfrm>
              <a:off x="1001564" y="2820763"/>
              <a:ext cx="1836876" cy="1015663"/>
            </a:xfrm>
            <a:prstGeom prst="rect">
              <a:avLst/>
            </a:prstGeom>
            <a:noFill/>
          </p:spPr>
          <p:txBody>
            <a:bodyPr wrap="square" rtlCol="0">
              <a:spAutoFit/>
            </a:bodyPr>
            <a:lstStyle/>
            <a:p>
              <a:r>
                <a:rPr lang="en-US" sz="1200" dirty="0" smtClean="0">
                  <a:solidFill>
                    <a:schemeClr val="bg1"/>
                  </a:solidFill>
                </a:rPr>
                <a:t>A visualization may make inconsistent use of certain symbols, i.e., changing their function or meaning without signaling this change. It depicts information less precisely than number and tables.</a:t>
              </a:r>
              <a:endParaRPr lang="ko-KR" altLang="en-US" sz="1200" dirty="0">
                <a:solidFill>
                  <a:schemeClr val="bg1"/>
                </a:solidFill>
                <a:cs typeface="Arial" pitchFamily="34" charset="0"/>
              </a:endParaRPr>
            </a:p>
          </p:txBody>
        </p:sp>
        <p:sp>
          <p:nvSpPr>
            <p:cNvPr id="18" name="TextBox 17">
              <a:extLst>
                <a:ext uri="{FF2B5EF4-FFF2-40B4-BE49-F238E27FC236}">
                  <a16:creationId xmlns="" xmlns:a16="http://schemas.microsoft.com/office/drawing/2014/main" id="{37EE972A-78F0-4CA4-9A47-2D0891902E3D}"/>
                </a:ext>
              </a:extLst>
            </p:cNvPr>
            <p:cNvSpPr txBox="1"/>
            <p:nvPr/>
          </p:nvSpPr>
          <p:spPr>
            <a:xfrm>
              <a:off x="973910" y="2552193"/>
              <a:ext cx="1863663" cy="276999"/>
            </a:xfrm>
            <a:prstGeom prst="rect">
              <a:avLst/>
            </a:prstGeom>
            <a:noFill/>
          </p:spPr>
          <p:txBody>
            <a:bodyPr wrap="square" rtlCol="0">
              <a:spAutoFit/>
            </a:bodyPr>
            <a:lstStyle/>
            <a:p>
              <a:r>
                <a:rPr lang="en-US" altLang="ko-KR" sz="1200" b="1" u="sng" dirty="0" smtClean="0">
                  <a:solidFill>
                    <a:schemeClr val="bg1"/>
                  </a:solidFill>
                  <a:cs typeface="Arial" pitchFamily="34" charset="0"/>
                </a:rPr>
                <a:t>INCONSISTENCY </a:t>
              </a:r>
              <a:endParaRPr lang="ko-KR" altLang="en-US" sz="1200" b="1" u="sng" dirty="0">
                <a:solidFill>
                  <a:schemeClr val="bg1"/>
                </a:solidFill>
                <a:cs typeface="Arial" pitchFamily="34" charset="0"/>
              </a:endParaRPr>
            </a:p>
          </p:txBody>
        </p:sp>
      </p:grpSp>
      <p:grpSp>
        <p:nvGrpSpPr>
          <p:cNvPr id="19" name="Group 48">
            <a:extLst>
              <a:ext uri="{FF2B5EF4-FFF2-40B4-BE49-F238E27FC236}">
                <a16:creationId xmlns="" xmlns:a16="http://schemas.microsoft.com/office/drawing/2014/main" id="{FF13CAAC-FF8D-43BB-95A1-A8B1F66AFF00}"/>
              </a:ext>
            </a:extLst>
          </p:cNvPr>
          <p:cNvGrpSpPr/>
          <p:nvPr/>
        </p:nvGrpSpPr>
        <p:grpSpPr>
          <a:xfrm>
            <a:off x="8132450" y="4710702"/>
            <a:ext cx="684069" cy="684069"/>
            <a:chOff x="3218806" y="1961572"/>
            <a:chExt cx="684068" cy="684068"/>
          </a:xfrm>
        </p:grpSpPr>
        <p:sp>
          <p:nvSpPr>
            <p:cNvPr id="20" name="Diamond 49">
              <a:extLst>
                <a:ext uri="{FF2B5EF4-FFF2-40B4-BE49-F238E27FC236}">
                  <a16:creationId xmlns="" xmlns:a16="http://schemas.microsoft.com/office/drawing/2014/main" id="{D5C7E846-C3B3-41A5-A476-80C9DC5B28AA}"/>
                </a:ext>
              </a:extLst>
            </p:cNvPr>
            <p:cNvSpPr/>
            <p:nvPr/>
          </p:nvSpPr>
          <p:spPr>
            <a:xfrm>
              <a:off x="3218806" y="1961572"/>
              <a:ext cx="684068" cy="684068"/>
            </a:xfrm>
            <a:prstGeom prst="diamond">
              <a:avLst/>
            </a:prstGeom>
            <a:noFill/>
            <a:ln w="508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solidFill>
                  <a:schemeClr val="bg1"/>
                </a:solidFill>
              </a:endParaRPr>
            </a:p>
          </p:txBody>
        </p:sp>
        <p:sp>
          <p:nvSpPr>
            <p:cNvPr id="21" name="TextBox 20">
              <a:extLst>
                <a:ext uri="{FF2B5EF4-FFF2-40B4-BE49-F238E27FC236}">
                  <a16:creationId xmlns="" xmlns:a16="http://schemas.microsoft.com/office/drawing/2014/main" id="{5849E15B-84D0-48A7-B039-930656059C1B}"/>
                </a:ext>
              </a:extLst>
            </p:cNvPr>
            <p:cNvSpPr txBox="1"/>
            <p:nvPr/>
          </p:nvSpPr>
          <p:spPr>
            <a:xfrm>
              <a:off x="3348375" y="2140694"/>
              <a:ext cx="421990" cy="338554"/>
            </a:xfrm>
            <a:prstGeom prst="rect">
              <a:avLst/>
            </a:prstGeom>
            <a:noFill/>
          </p:spPr>
          <p:txBody>
            <a:bodyPr wrap="square" rtlCol="0">
              <a:spAutoFit/>
            </a:bodyPr>
            <a:lstStyle/>
            <a:p>
              <a:pPr algn="ctr"/>
              <a:r>
                <a:rPr lang="en-US" altLang="ko-KR" sz="1600" b="1" dirty="0" smtClean="0">
                  <a:solidFill>
                    <a:schemeClr val="bg1"/>
                  </a:solidFill>
                  <a:cs typeface="Arial" pitchFamily="34" charset="0"/>
                </a:rPr>
                <a:t>05</a:t>
              </a:r>
              <a:endParaRPr lang="ko-KR" altLang="en-US" sz="1600" b="1" dirty="0">
                <a:solidFill>
                  <a:schemeClr val="bg1"/>
                </a:solidFill>
                <a:cs typeface="Arial" pitchFamily="34" charset="0"/>
              </a:endParaRPr>
            </a:p>
          </p:txBody>
        </p:sp>
      </p:grpSp>
      <p:grpSp>
        <p:nvGrpSpPr>
          <p:cNvPr id="22" name="Group 51">
            <a:extLst>
              <a:ext uri="{FF2B5EF4-FFF2-40B4-BE49-F238E27FC236}">
                <a16:creationId xmlns="" xmlns:a16="http://schemas.microsoft.com/office/drawing/2014/main" id="{26A39E9B-B721-48BF-9856-202E49483B0D}"/>
              </a:ext>
            </a:extLst>
          </p:cNvPr>
          <p:cNvGrpSpPr/>
          <p:nvPr/>
        </p:nvGrpSpPr>
        <p:grpSpPr>
          <a:xfrm>
            <a:off x="7985156" y="2675942"/>
            <a:ext cx="2575541" cy="1099567"/>
            <a:chOff x="973910" y="2552193"/>
            <a:chExt cx="1864530" cy="1099567"/>
          </a:xfrm>
        </p:grpSpPr>
        <p:sp>
          <p:nvSpPr>
            <p:cNvPr id="23" name="TextBox 22">
              <a:extLst>
                <a:ext uri="{FF2B5EF4-FFF2-40B4-BE49-F238E27FC236}">
                  <a16:creationId xmlns="" xmlns:a16="http://schemas.microsoft.com/office/drawing/2014/main" id="{4254F8C5-2CCF-4E86-A235-47CCE79E5A26}"/>
                </a:ext>
              </a:extLst>
            </p:cNvPr>
            <p:cNvSpPr txBox="1"/>
            <p:nvPr/>
          </p:nvSpPr>
          <p:spPr>
            <a:xfrm>
              <a:off x="1001564" y="2820763"/>
              <a:ext cx="1836876" cy="830997"/>
            </a:xfrm>
            <a:prstGeom prst="rect">
              <a:avLst/>
            </a:prstGeom>
            <a:noFill/>
          </p:spPr>
          <p:txBody>
            <a:bodyPr wrap="square" rtlCol="0">
              <a:spAutoFit/>
            </a:bodyPr>
            <a:lstStyle/>
            <a:p>
              <a:r>
                <a:rPr lang="en-US" sz="1200" dirty="0" smtClean="0">
                  <a:solidFill>
                    <a:schemeClr val="bg1"/>
                  </a:solidFill>
                </a:rPr>
                <a:t>A visualization may hide important insights contained in data by the way that data is represented graphically.</a:t>
              </a:r>
              <a:endParaRPr lang="ko-KR" altLang="en-US" sz="1200" dirty="0">
                <a:solidFill>
                  <a:schemeClr val="bg1"/>
                </a:solidFill>
                <a:cs typeface="Arial" pitchFamily="34" charset="0"/>
              </a:endParaRPr>
            </a:p>
          </p:txBody>
        </p:sp>
        <p:sp>
          <p:nvSpPr>
            <p:cNvPr id="24" name="TextBox 23">
              <a:extLst>
                <a:ext uri="{FF2B5EF4-FFF2-40B4-BE49-F238E27FC236}">
                  <a16:creationId xmlns="" xmlns:a16="http://schemas.microsoft.com/office/drawing/2014/main" id="{8FB22F44-5BEF-450F-AEE5-0A2AFC049821}"/>
                </a:ext>
              </a:extLst>
            </p:cNvPr>
            <p:cNvSpPr txBox="1"/>
            <p:nvPr/>
          </p:nvSpPr>
          <p:spPr>
            <a:xfrm>
              <a:off x="973910" y="2552193"/>
              <a:ext cx="1863663" cy="276999"/>
            </a:xfrm>
            <a:prstGeom prst="rect">
              <a:avLst/>
            </a:prstGeom>
            <a:noFill/>
          </p:spPr>
          <p:txBody>
            <a:bodyPr wrap="square" rtlCol="0">
              <a:spAutoFit/>
            </a:bodyPr>
            <a:lstStyle/>
            <a:p>
              <a:r>
                <a:rPr lang="en-US" altLang="ko-KR" sz="1200" b="1" u="sng" dirty="0" smtClean="0">
                  <a:solidFill>
                    <a:schemeClr val="bg1"/>
                  </a:solidFill>
                  <a:cs typeface="Arial" pitchFamily="34" charset="0"/>
                </a:rPr>
                <a:t>HIDING / OBSCURING</a:t>
              </a:r>
              <a:endParaRPr lang="ko-KR" altLang="en-US" sz="1200" b="1" u="sng" dirty="0">
                <a:solidFill>
                  <a:schemeClr val="bg1"/>
                </a:solidFill>
                <a:cs typeface="Arial" pitchFamily="34" charset="0"/>
              </a:endParaRPr>
            </a:p>
          </p:txBody>
        </p:sp>
      </p:grpSp>
      <p:grpSp>
        <p:nvGrpSpPr>
          <p:cNvPr id="25" name="Group 54">
            <a:extLst>
              <a:ext uri="{FF2B5EF4-FFF2-40B4-BE49-F238E27FC236}">
                <a16:creationId xmlns="" xmlns:a16="http://schemas.microsoft.com/office/drawing/2014/main" id="{45C12E96-074A-445E-B4DD-494699200678}"/>
              </a:ext>
            </a:extLst>
          </p:cNvPr>
          <p:cNvGrpSpPr/>
          <p:nvPr/>
        </p:nvGrpSpPr>
        <p:grpSpPr>
          <a:xfrm>
            <a:off x="7342656" y="2884580"/>
            <a:ext cx="684069" cy="684069"/>
            <a:chOff x="3218806" y="1961572"/>
            <a:chExt cx="684068" cy="684068"/>
          </a:xfrm>
        </p:grpSpPr>
        <p:sp>
          <p:nvSpPr>
            <p:cNvPr id="26" name="Diamond 55">
              <a:extLst>
                <a:ext uri="{FF2B5EF4-FFF2-40B4-BE49-F238E27FC236}">
                  <a16:creationId xmlns="" xmlns:a16="http://schemas.microsoft.com/office/drawing/2014/main" id="{56B3587B-0DFB-4405-8329-277FB2D325B4}"/>
                </a:ext>
              </a:extLst>
            </p:cNvPr>
            <p:cNvSpPr/>
            <p:nvPr/>
          </p:nvSpPr>
          <p:spPr>
            <a:xfrm>
              <a:off x="3218806" y="1961572"/>
              <a:ext cx="684068" cy="684068"/>
            </a:xfrm>
            <a:prstGeom prst="diamond">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solidFill>
                  <a:schemeClr val="bg1"/>
                </a:solidFill>
              </a:endParaRPr>
            </a:p>
          </p:txBody>
        </p:sp>
        <p:sp>
          <p:nvSpPr>
            <p:cNvPr id="27" name="TextBox 26">
              <a:extLst>
                <a:ext uri="{FF2B5EF4-FFF2-40B4-BE49-F238E27FC236}">
                  <a16:creationId xmlns="" xmlns:a16="http://schemas.microsoft.com/office/drawing/2014/main" id="{04474FFB-83A3-458F-8F60-E9875F6C12AE}"/>
                </a:ext>
              </a:extLst>
            </p:cNvPr>
            <p:cNvSpPr txBox="1"/>
            <p:nvPr/>
          </p:nvSpPr>
          <p:spPr>
            <a:xfrm>
              <a:off x="3348375" y="2140694"/>
              <a:ext cx="421990" cy="338554"/>
            </a:xfrm>
            <a:prstGeom prst="rect">
              <a:avLst/>
            </a:prstGeom>
            <a:noFill/>
          </p:spPr>
          <p:txBody>
            <a:bodyPr wrap="square" rtlCol="0">
              <a:spAutoFit/>
            </a:bodyPr>
            <a:lstStyle/>
            <a:p>
              <a:pPr algn="ctr"/>
              <a:r>
                <a:rPr lang="en-US" altLang="ko-KR" sz="1600" b="1" dirty="0">
                  <a:solidFill>
                    <a:schemeClr val="bg1"/>
                  </a:solidFill>
                  <a:cs typeface="Arial" pitchFamily="34" charset="0"/>
                </a:rPr>
                <a:t>03</a:t>
              </a:r>
              <a:endParaRPr lang="ko-KR" altLang="en-US" sz="1600" b="1" dirty="0">
                <a:solidFill>
                  <a:schemeClr val="bg1"/>
                </a:solidFill>
                <a:cs typeface="Arial" pitchFamily="34" charset="0"/>
              </a:endParaRPr>
            </a:p>
          </p:txBody>
        </p:sp>
      </p:grpSp>
      <p:sp>
        <p:nvSpPr>
          <p:cNvPr id="29" name="Oval 1">
            <a:extLst>
              <a:ext uri="{FF2B5EF4-FFF2-40B4-BE49-F238E27FC236}">
                <a16:creationId xmlns="" xmlns:a16="http://schemas.microsoft.com/office/drawing/2014/main" id="{C6655EEA-7455-4D99-98C2-429D9A73595F}"/>
              </a:ext>
            </a:extLst>
          </p:cNvPr>
          <p:cNvSpPr/>
          <p:nvPr/>
        </p:nvSpPr>
        <p:spPr>
          <a:xfrm rot="19043010">
            <a:off x="490582" y="1830353"/>
            <a:ext cx="2271442" cy="2335067"/>
          </a:xfrm>
          <a:custGeom>
            <a:avLst/>
            <a:gdLst/>
            <a:ahLst/>
            <a:cxnLst/>
            <a:rect l="l" t="t" r="r" b="b"/>
            <a:pathLst>
              <a:path w="2552017" h="2623501">
                <a:moveTo>
                  <a:pt x="960593" y="2481474"/>
                </a:moveTo>
                <a:lnTo>
                  <a:pt x="1639506" y="2481474"/>
                </a:lnTo>
                <a:cubicBezTo>
                  <a:pt x="1671635" y="2481474"/>
                  <a:pt x="1697681" y="2507520"/>
                  <a:pt x="1697681" y="2539649"/>
                </a:cubicBezTo>
                <a:lnTo>
                  <a:pt x="1697681" y="2565326"/>
                </a:lnTo>
                <a:cubicBezTo>
                  <a:pt x="1697681" y="2597455"/>
                  <a:pt x="1671635" y="2623501"/>
                  <a:pt x="1639506" y="2623501"/>
                </a:cubicBezTo>
                <a:lnTo>
                  <a:pt x="960593" y="2623501"/>
                </a:lnTo>
                <a:cubicBezTo>
                  <a:pt x="928464" y="2623501"/>
                  <a:pt x="902418" y="2597455"/>
                  <a:pt x="902418" y="2565326"/>
                </a:cubicBezTo>
                <a:lnTo>
                  <a:pt x="902418" y="2539649"/>
                </a:lnTo>
                <a:cubicBezTo>
                  <a:pt x="902418" y="2507520"/>
                  <a:pt x="928464" y="2481474"/>
                  <a:pt x="960593" y="2481474"/>
                </a:cubicBezTo>
                <a:close/>
                <a:moveTo>
                  <a:pt x="932191" y="2289251"/>
                </a:moveTo>
                <a:lnTo>
                  <a:pt x="1667909" y="2289251"/>
                </a:lnTo>
                <a:cubicBezTo>
                  <a:pt x="1700037" y="2289251"/>
                  <a:pt x="1726082" y="2315296"/>
                  <a:pt x="1726082" y="2347425"/>
                </a:cubicBezTo>
                <a:lnTo>
                  <a:pt x="1726082" y="2373104"/>
                </a:lnTo>
                <a:cubicBezTo>
                  <a:pt x="1726082" y="2405232"/>
                  <a:pt x="1700037" y="2431279"/>
                  <a:pt x="1667909" y="2431279"/>
                </a:cubicBezTo>
                <a:lnTo>
                  <a:pt x="932191" y="2431279"/>
                </a:lnTo>
                <a:cubicBezTo>
                  <a:pt x="900060" y="2431279"/>
                  <a:pt x="874016" y="2405232"/>
                  <a:pt x="874016" y="2373104"/>
                </a:cubicBezTo>
                <a:lnTo>
                  <a:pt x="874016" y="2347425"/>
                </a:lnTo>
                <a:cubicBezTo>
                  <a:pt x="874016" y="2315296"/>
                  <a:pt x="900060" y="2289251"/>
                  <a:pt x="932191" y="2289251"/>
                </a:cubicBezTo>
                <a:close/>
                <a:moveTo>
                  <a:pt x="2552017" y="936595"/>
                </a:moveTo>
                <a:lnTo>
                  <a:pt x="2552017" y="1134206"/>
                </a:lnTo>
                <a:lnTo>
                  <a:pt x="2269715" y="1094683"/>
                </a:lnTo>
                <a:lnTo>
                  <a:pt x="2269715" y="976116"/>
                </a:lnTo>
                <a:close/>
                <a:moveTo>
                  <a:pt x="0" y="936595"/>
                </a:moveTo>
                <a:lnTo>
                  <a:pt x="282302" y="976116"/>
                </a:lnTo>
                <a:lnTo>
                  <a:pt x="282302" y="1094683"/>
                </a:lnTo>
                <a:lnTo>
                  <a:pt x="0" y="1134206"/>
                </a:lnTo>
                <a:close/>
                <a:moveTo>
                  <a:pt x="1294602" y="538610"/>
                </a:moveTo>
                <a:cubicBezTo>
                  <a:pt x="913173" y="539058"/>
                  <a:pt x="604117" y="848419"/>
                  <a:pt x="604117" y="1229963"/>
                </a:cubicBezTo>
                <a:cubicBezTo>
                  <a:pt x="604117" y="1488254"/>
                  <a:pt x="788458" y="1743173"/>
                  <a:pt x="933602" y="1859635"/>
                </a:cubicBezTo>
                <a:cubicBezTo>
                  <a:pt x="999780" y="1936202"/>
                  <a:pt x="994533" y="1937770"/>
                  <a:pt x="1021427" y="2035767"/>
                </a:cubicBezTo>
                <a:cubicBezTo>
                  <a:pt x="1030792" y="2095827"/>
                  <a:pt x="1015388" y="2108637"/>
                  <a:pt x="1052591" y="2112393"/>
                </a:cubicBezTo>
                <a:lnTo>
                  <a:pt x="1054999" y="2125056"/>
                </a:lnTo>
                <a:lnTo>
                  <a:pt x="1550433" y="2125056"/>
                </a:lnTo>
                <a:lnTo>
                  <a:pt x="1553159" y="2110727"/>
                </a:lnTo>
                <a:cubicBezTo>
                  <a:pt x="1573723" y="2104124"/>
                  <a:pt x="1563459" y="2087417"/>
                  <a:pt x="1571512" y="2035767"/>
                </a:cubicBezTo>
                <a:cubicBezTo>
                  <a:pt x="1598405" y="1937770"/>
                  <a:pt x="1593158" y="1936202"/>
                  <a:pt x="1659337" y="1859635"/>
                </a:cubicBezTo>
                <a:cubicBezTo>
                  <a:pt x="1804480" y="1743173"/>
                  <a:pt x="1988823" y="1488254"/>
                  <a:pt x="1988823" y="1229963"/>
                </a:cubicBezTo>
                <a:cubicBezTo>
                  <a:pt x="1988823" y="848419"/>
                  <a:pt x="1679767" y="539058"/>
                  <a:pt x="1298337" y="538610"/>
                </a:cubicBezTo>
                <a:lnTo>
                  <a:pt x="1298337" y="538781"/>
                </a:lnTo>
                <a:lnTo>
                  <a:pt x="1296470" y="538638"/>
                </a:lnTo>
                <a:lnTo>
                  <a:pt x="1294602" y="538781"/>
                </a:lnTo>
                <a:close/>
                <a:moveTo>
                  <a:pt x="1294881" y="366993"/>
                </a:moveTo>
                <a:lnTo>
                  <a:pt x="1296470" y="367115"/>
                </a:lnTo>
                <a:lnTo>
                  <a:pt x="1298059" y="366993"/>
                </a:lnTo>
                <a:cubicBezTo>
                  <a:pt x="1765638" y="366993"/>
                  <a:pt x="2144688" y="746041"/>
                  <a:pt x="2144688" y="1213621"/>
                </a:cubicBezTo>
                <a:cubicBezTo>
                  <a:pt x="2144688" y="1530035"/>
                  <a:pt x="1918769" y="1842315"/>
                  <a:pt x="1741015" y="1984856"/>
                </a:cubicBezTo>
                <a:cubicBezTo>
                  <a:pt x="1688059" y="2045866"/>
                  <a:pt x="1711430" y="2077925"/>
                  <a:pt x="1700050" y="2157459"/>
                </a:cubicBezTo>
                <a:cubicBezTo>
                  <a:pt x="1670466" y="2218857"/>
                  <a:pt x="1644003" y="2238490"/>
                  <a:pt x="1591710" y="2238490"/>
                </a:cubicBezTo>
                <a:lnTo>
                  <a:pt x="1296470" y="2237434"/>
                </a:lnTo>
                <a:lnTo>
                  <a:pt x="1001230" y="2238490"/>
                </a:lnTo>
                <a:cubicBezTo>
                  <a:pt x="948937" y="2238490"/>
                  <a:pt x="922474" y="2218857"/>
                  <a:pt x="892888" y="2157459"/>
                </a:cubicBezTo>
                <a:cubicBezTo>
                  <a:pt x="881509" y="2077925"/>
                  <a:pt x="904880" y="2045866"/>
                  <a:pt x="851923" y="1984856"/>
                </a:cubicBezTo>
                <a:cubicBezTo>
                  <a:pt x="674170" y="1842315"/>
                  <a:pt x="448251" y="1530035"/>
                  <a:pt x="448251" y="1213621"/>
                </a:cubicBezTo>
                <a:cubicBezTo>
                  <a:pt x="448251" y="746041"/>
                  <a:pt x="827300" y="366993"/>
                  <a:pt x="1294881" y="366993"/>
                </a:cubicBezTo>
                <a:close/>
                <a:moveTo>
                  <a:pt x="2017322" y="195354"/>
                </a:moveTo>
                <a:lnTo>
                  <a:pt x="2168700" y="322376"/>
                </a:lnTo>
                <a:lnTo>
                  <a:pt x="1956964" y="513228"/>
                </a:lnTo>
                <a:lnTo>
                  <a:pt x="1866137" y="437013"/>
                </a:lnTo>
                <a:close/>
                <a:moveTo>
                  <a:pt x="520680" y="195354"/>
                </a:moveTo>
                <a:lnTo>
                  <a:pt x="671864" y="437013"/>
                </a:lnTo>
                <a:lnTo>
                  <a:pt x="581036" y="513228"/>
                </a:lnTo>
                <a:lnTo>
                  <a:pt x="369300" y="322376"/>
                </a:lnTo>
                <a:close/>
                <a:moveTo>
                  <a:pt x="1197664" y="0"/>
                </a:moveTo>
                <a:lnTo>
                  <a:pt x="1395275" y="0"/>
                </a:lnTo>
                <a:lnTo>
                  <a:pt x="1355752" y="282302"/>
                </a:lnTo>
                <a:lnTo>
                  <a:pt x="1237185" y="282302"/>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nvGrpSpPr>
          <p:cNvPr id="28" name="Group 18">
            <a:extLst>
              <a:ext uri="{FF2B5EF4-FFF2-40B4-BE49-F238E27FC236}">
                <a16:creationId xmlns="" xmlns:a16="http://schemas.microsoft.com/office/drawing/2014/main" id="{FDBAB89B-9752-4D63-B05D-04DDB2818238}"/>
              </a:ext>
            </a:extLst>
          </p:cNvPr>
          <p:cNvGrpSpPr/>
          <p:nvPr/>
        </p:nvGrpSpPr>
        <p:grpSpPr>
          <a:xfrm rot="19043010">
            <a:off x="2765952" y="3643724"/>
            <a:ext cx="658835" cy="1847805"/>
            <a:chOff x="6208048" y="3967120"/>
            <a:chExt cx="864096" cy="2231240"/>
          </a:xfrm>
        </p:grpSpPr>
        <p:sp>
          <p:nvSpPr>
            <p:cNvPr id="49" name="Rectangle 13">
              <a:extLst>
                <a:ext uri="{FF2B5EF4-FFF2-40B4-BE49-F238E27FC236}">
                  <a16:creationId xmlns="" xmlns:a16="http://schemas.microsoft.com/office/drawing/2014/main" id="{63B4E9AB-433C-4A8E-A201-FC2A47C307FA}"/>
                </a:ext>
              </a:extLst>
            </p:cNvPr>
            <p:cNvSpPr/>
            <p:nvPr/>
          </p:nvSpPr>
          <p:spPr>
            <a:xfrm>
              <a:off x="6208144" y="3967120"/>
              <a:ext cx="864000" cy="1416860"/>
            </a:xfrm>
            <a:prstGeom prst="rect">
              <a:avLst/>
            </a:prstGeom>
            <a:solidFill>
              <a:schemeClr val="tx1"/>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50" name="Isosceles Triangle 14">
              <a:extLst>
                <a:ext uri="{FF2B5EF4-FFF2-40B4-BE49-F238E27FC236}">
                  <a16:creationId xmlns="" xmlns:a16="http://schemas.microsoft.com/office/drawing/2014/main" id="{94B97142-4D08-45E9-95D6-57109E058C63}"/>
                </a:ext>
              </a:extLst>
            </p:cNvPr>
            <p:cNvSpPr/>
            <p:nvPr/>
          </p:nvSpPr>
          <p:spPr>
            <a:xfrm rot="10800000">
              <a:off x="6485344" y="5887981"/>
              <a:ext cx="309600" cy="310379"/>
            </a:xfrm>
            <a:prstGeom prst="triangle">
              <a:avLst/>
            </a:prstGeom>
            <a:solidFill>
              <a:schemeClr val="bg1"/>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dirty="0"/>
            </a:p>
          </p:txBody>
        </p:sp>
        <p:sp>
          <p:nvSpPr>
            <p:cNvPr id="51" name="Trapezoid 12">
              <a:extLst>
                <a:ext uri="{FF2B5EF4-FFF2-40B4-BE49-F238E27FC236}">
                  <a16:creationId xmlns="" xmlns:a16="http://schemas.microsoft.com/office/drawing/2014/main" id="{76A5B5DD-AB2B-47AB-9DB1-D5638A7D2FF1}"/>
                </a:ext>
              </a:extLst>
            </p:cNvPr>
            <p:cNvSpPr/>
            <p:nvPr/>
          </p:nvSpPr>
          <p:spPr>
            <a:xfrm rot="10800000">
              <a:off x="6208048" y="5189849"/>
              <a:ext cx="864096" cy="696733"/>
            </a:xfrm>
            <a:custGeom>
              <a:avLst/>
              <a:gdLst>
                <a:gd name="connsiteX0" fmla="*/ 0 w 864096"/>
                <a:gd name="connsiteY0" fmla="*/ 504000 h 504000"/>
                <a:gd name="connsiteX1" fmla="*/ 278218 w 864096"/>
                <a:gd name="connsiteY1" fmla="*/ 0 h 504000"/>
                <a:gd name="connsiteX2" fmla="*/ 585878 w 864096"/>
                <a:gd name="connsiteY2" fmla="*/ 0 h 504000"/>
                <a:gd name="connsiteX3" fmla="*/ 864096 w 864096"/>
                <a:gd name="connsiteY3" fmla="*/ 504000 h 504000"/>
                <a:gd name="connsiteX4" fmla="*/ 0 w 864096"/>
                <a:gd name="connsiteY4" fmla="*/ 504000 h 504000"/>
                <a:gd name="connsiteX0" fmla="*/ 0 w 864096"/>
                <a:gd name="connsiteY0" fmla="*/ 504000 h 504000"/>
                <a:gd name="connsiteX1" fmla="*/ 278218 w 864096"/>
                <a:gd name="connsiteY1" fmla="*/ 0 h 504000"/>
                <a:gd name="connsiteX2" fmla="*/ 585878 w 864096"/>
                <a:gd name="connsiteY2" fmla="*/ 0 h 504000"/>
                <a:gd name="connsiteX3" fmla="*/ 864096 w 864096"/>
                <a:gd name="connsiteY3" fmla="*/ 504000 h 504000"/>
                <a:gd name="connsiteX4" fmla="*/ 654389 w 864096"/>
                <a:gd name="connsiteY4" fmla="*/ 502269 h 504000"/>
                <a:gd name="connsiteX5" fmla="*/ 0 w 864096"/>
                <a:gd name="connsiteY5" fmla="*/ 504000 h 504000"/>
                <a:gd name="connsiteX0" fmla="*/ 0 w 864096"/>
                <a:gd name="connsiteY0" fmla="*/ 504000 h 692597"/>
                <a:gd name="connsiteX1" fmla="*/ 278218 w 864096"/>
                <a:gd name="connsiteY1" fmla="*/ 0 h 692597"/>
                <a:gd name="connsiteX2" fmla="*/ 585878 w 864096"/>
                <a:gd name="connsiteY2" fmla="*/ 0 h 692597"/>
                <a:gd name="connsiteX3" fmla="*/ 864096 w 864096"/>
                <a:gd name="connsiteY3" fmla="*/ 504000 h 692597"/>
                <a:gd name="connsiteX4" fmla="*/ 646114 w 864096"/>
                <a:gd name="connsiteY4" fmla="*/ 692597 h 692597"/>
                <a:gd name="connsiteX5" fmla="*/ 0 w 864096"/>
                <a:gd name="connsiteY5" fmla="*/ 504000 h 692597"/>
                <a:gd name="connsiteX0" fmla="*/ 0 w 864096"/>
                <a:gd name="connsiteY0" fmla="*/ 504000 h 692597"/>
                <a:gd name="connsiteX1" fmla="*/ 278218 w 864096"/>
                <a:gd name="connsiteY1" fmla="*/ 0 h 692597"/>
                <a:gd name="connsiteX2" fmla="*/ 585878 w 864096"/>
                <a:gd name="connsiteY2" fmla="*/ 0 h 692597"/>
                <a:gd name="connsiteX3" fmla="*/ 864096 w 864096"/>
                <a:gd name="connsiteY3" fmla="*/ 504000 h 692597"/>
                <a:gd name="connsiteX4" fmla="*/ 646114 w 864096"/>
                <a:gd name="connsiteY4" fmla="*/ 692597 h 692597"/>
                <a:gd name="connsiteX5" fmla="*/ 0 w 864096"/>
                <a:gd name="connsiteY5" fmla="*/ 504000 h 692597"/>
                <a:gd name="connsiteX0" fmla="*/ 0 w 864096"/>
                <a:gd name="connsiteY0" fmla="*/ 504000 h 693799"/>
                <a:gd name="connsiteX1" fmla="*/ 278218 w 864096"/>
                <a:gd name="connsiteY1" fmla="*/ 0 h 693799"/>
                <a:gd name="connsiteX2" fmla="*/ 585878 w 864096"/>
                <a:gd name="connsiteY2" fmla="*/ 0 h 693799"/>
                <a:gd name="connsiteX3" fmla="*/ 864096 w 864096"/>
                <a:gd name="connsiteY3" fmla="*/ 504000 h 693799"/>
                <a:gd name="connsiteX4" fmla="*/ 646114 w 864096"/>
                <a:gd name="connsiteY4" fmla="*/ 692597 h 693799"/>
                <a:gd name="connsiteX5" fmla="*/ 418548 w 864096"/>
                <a:gd name="connsiteY5" fmla="*/ 580882 h 693799"/>
                <a:gd name="connsiteX6" fmla="*/ 0 w 864096"/>
                <a:gd name="connsiteY6" fmla="*/ 504000 h 693799"/>
                <a:gd name="connsiteX0" fmla="*/ 0 w 864096"/>
                <a:gd name="connsiteY0" fmla="*/ 504000 h 693347"/>
                <a:gd name="connsiteX1" fmla="*/ 278218 w 864096"/>
                <a:gd name="connsiteY1" fmla="*/ 0 h 693347"/>
                <a:gd name="connsiteX2" fmla="*/ 585878 w 864096"/>
                <a:gd name="connsiteY2" fmla="*/ 0 h 693347"/>
                <a:gd name="connsiteX3" fmla="*/ 864096 w 864096"/>
                <a:gd name="connsiteY3" fmla="*/ 504000 h 693347"/>
                <a:gd name="connsiteX4" fmla="*/ 646114 w 864096"/>
                <a:gd name="connsiteY4" fmla="*/ 692597 h 693347"/>
                <a:gd name="connsiteX5" fmla="*/ 418548 w 864096"/>
                <a:gd name="connsiteY5" fmla="*/ 518819 h 693347"/>
                <a:gd name="connsiteX6" fmla="*/ 0 w 864096"/>
                <a:gd name="connsiteY6" fmla="*/ 504000 h 693347"/>
                <a:gd name="connsiteX0" fmla="*/ 0 w 864096"/>
                <a:gd name="connsiteY0" fmla="*/ 504000 h 692597"/>
                <a:gd name="connsiteX1" fmla="*/ 278218 w 864096"/>
                <a:gd name="connsiteY1" fmla="*/ 0 h 692597"/>
                <a:gd name="connsiteX2" fmla="*/ 585878 w 864096"/>
                <a:gd name="connsiteY2" fmla="*/ 0 h 692597"/>
                <a:gd name="connsiteX3" fmla="*/ 864096 w 864096"/>
                <a:gd name="connsiteY3" fmla="*/ 504000 h 692597"/>
                <a:gd name="connsiteX4" fmla="*/ 646114 w 864096"/>
                <a:gd name="connsiteY4" fmla="*/ 692597 h 692597"/>
                <a:gd name="connsiteX5" fmla="*/ 418548 w 864096"/>
                <a:gd name="connsiteY5" fmla="*/ 518819 h 692597"/>
                <a:gd name="connsiteX6" fmla="*/ 0 w 864096"/>
                <a:gd name="connsiteY6" fmla="*/ 504000 h 692597"/>
                <a:gd name="connsiteX0" fmla="*/ 0 w 864096"/>
                <a:gd name="connsiteY0" fmla="*/ 504000 h 692597"/>
                <a:gd name="connsiteX1" fmla="*/ 278218 w 864096"/>
                <a:gd name="connsiteY1" fmla="*/ 0 h 692597"/>
                <a:gd name="connsiteX2" fmla="*/ 585878 w 864096"/>
                <a:gd name="connsiteY2" fmla="*/ 0 h 692597"/>
                <a:gd name="connsiteX3" fmla="*/ 864096 w 864096"/>
                <a:gd name="connsiteY3" fmla="*/ 504000 h 692597"/>
                <a:gd name="connsiteX4" fmla="*/ 646114 w 864096"/>
                <a:gd name="connsiteY4" fmla="*/ 692597 h 692597"/>
                <a:gd name="connsiteX5" fmla="*/ 418548 w 864096"/>
                <a:gd name="connsiteY5" fmla="*/ 518819 h 692597"/>
                <a:gd name="connsiteX6" fmla="*/ 0 w 864096"/>
                <a:gd name="connsiteY6" fmla="*/ 504000 h 692597"/>
                <a:gd name="connsiteX0" fmla="*/ 0 w 864096"/>
                <a:gd name="connsiteY0" fmla="*/ 504000 h 692597"/>
                <a:gd name="connsiteX1" fmla="*/ 278218 w 864096"/>
                <a:gd name="connsiteY1" fmla="*/ 0 h 692597"/>
                <a:gd name="connsiteX2" fmla="*/ 585878 w 864096"/>
                <a:gd name="connsiteY2" fmla="*/ 0 h 692597"/>
                <a:gd name="connsiteX3" fmla="*/ 864096 w 864096"/>
                <a:gd name="connsiteY3" fmla="*/ 504000 h 692597"/>
                <a:gd name="connsiteX4" fmla="*/ 646114 w 864096"/>
                <a:gd name="connsiteY4" fmla="*/ 692597 h 692597"/>
                <a:gd name="connsiteX5" fmla="*/ 422686 w 864096"/>
                <a:gd name="connsiteY5" fmla="*/ 489856 h 692597"/>
                <a:gd name="connsiteX6" fmla="*/ 0 w 864096"/>
                <a:gd name="connsiteY6" fmla="*/ 504000 h 692597"/>
                <a:gd name="connsiteX0" fmla="*/ 0 w 864096"/>
                <a:gd name="connsiteY0" fmla="*/ 504000 h 692597"/>
                <a:gd name="connsiteX1" fmla="*/ 278218 w 864096"/>
                <a:gd name="connsiteY1" fmla="*/ 0 h 692597"/>
                <a:gd name="connsiteX2" fmla="*/ 585878 w 864096"/>
                <a:gd name="connsiteY2" fmla="*/ 0 h 692597"/>
                <a:gd name="connsiteX3" fmla="*/ 864096 w 864096"/>
                <a:gd name="connsiteY3" fmla="*/ 504000 h 692597"/>
                <a:gd name="connsiteX4" fmla="*/ 646114 w 864096"/>
                <a:gd name="connsiteY4" fmla="*/ 692597 h 692597"/>
                <a:gd name="connsiteX5" fmla="*/ 422686 w 864096"/>
                <a:gd name="connsiteY5" fmla="*/ 489856 h 692597"/>
                <a:gd name="connsiteX6" fmla="*/ 0 w 864096"/>
                <a:gd name="connsiteY6" fmla="*/ 504000 h 692597"/>
                <a:gd name="connsiteX0" fmla="*/ 0 w 864096"/>
                <a:gd name="connsiteY0" fmla="*/ 504000 h 692597"/>
                <a:gd name="connsiteX1" fmla="*/ 278218 w 864096"/>
                <a:gd name="connsiteY1" fmla="*/ 0 h 692597"/>
                <a:gd name="connsiteX2" fmla="*/ 585878 w 864096"/>
                <a:gd name="connsiteY2" fmla="*/ 0 h 692597"/>
                <a:gd name="connsiteX3" fmla="*/ 864096 w 864096"/>
                <a:gd name="connsiteY3" fmla="*/ 504000 h 692597"/>
                <a:gd name="connsiteX4" fmla="*/ 646114 w 864096"/>
                <a:gd name="connsiteY4" fmla="*/ 692597 h 692597"/>
                <a:gd name="connsiteX5" fmla="*/ 422686 w 864096"/>
                <a:gd name="connsiteY5" fmla="*/ 489856 h 692597"/>
                <a:gd name="connsiteX6" fmla="*/ 0 w 864096"/>
                <a:gd name="connsiteY6" fmla="*/ 504000 h 692597"/>
                <a:gd name="connsiteX0" fmla="*/ 0 w 864096"/>
                <a:gd name="connsiteY0" fmla="*/ 504000 h 692597"/>
                <a:gd name="connsiteX1" fmla="*/ 278218 w 864096"/>
                <a:gd name="connsiteY1" fmla="*/ 0 h 692597"/>
                <a:gd name="connsiteX2" fmla="*/ 585878 w 864096"/>
                <a:gd name="connsiteY2" fmla="*/ 0 h 692597"/>
                <a:gd name="connsiteX3" fmla="*/ 864096 w 864096"/>
                <a:gd name="connsiteY3" fmla="*/ 504000 h 692597"/>
                <a:gd name="connsiteX4" fmla="*/ 646114 w 864096"/>
                <a:gd name="connsiteY4" fmla="*/ 692597 h 692597"/>
                <a:gd name="connsiteX5" fmla="*/ 422686 w 864096"/>
                <a:gd name="connsiteY5" fmla="*/ 489856 h 692597"/>
                <a:gd name="connsiteX6" fmla="*/ 0 w 864096"/>
                <a:gd name="connsiteY6" fmla="*/ 504000 h 692597"/>
                <a:gd name="connsiteX0" fmla="*/ 162 w 864258"/>
                <a:gd name="connsiteY0" fmla="*/ 504000 h 692597"/>
                <a:gd name="connsiteX1" fmla="*/ 278380 w 864258"/>
                <a:gd name="connsiteY1" fmla="*/ 0 h 692597"/>
                <a:gd name="connsiteX2" fmla="*/ 586040 w 864258"/>
                <a:gd name="connsiteY2" fmla="*/ 0 h 692597"/>
                <a:gd name="connsiteX3" fmla="*/ 864258 w 864258"/>
                <a:gd name="connsiteY3" fmla="*/ 504000 h 692597"/>
                <a:gd name="connsiteX4" fmla="*/ 646276 w 864258"/>
                <a:gd name="connsiteY4" fmla="*/ 692597 h 692597"/>
                <a:gd name="connsiteX5" fmla="*/ 422848 w 864258"/>
                <a:gd name="connsiteY5" fmla="*/ 489856 h 692597"/>
                <a:gd name="connsiteX6" fmla="*/ 240795 w 864258"/>
                <a:gd name="connsiteY6" fmla="*/ 576744 h 692597"/>
                <a:gd name="connsiteX7" fmla="*/ 162 w 864258"/>
                <a:gd name="connsiteY7" fmla="*/ 504000 h 692597"/>
                <a:gd name="connsiteX0" fmla="*/ 153 w 864249"/>
                <a:gd name="connsiteY0" fmla="*/ 504000 h 692597"/>
                <a:gd name="connsiteX1" fmla="*/ 278371 w 864249"/>
                <a:gd name="connsiteY1" fmla="*/ 0 h 692597"/>
                <a:gd name="connsiteX2" fmla="*/ 586031 w 864249"/>
                <a:gd name="connsiteY2" fmla="*/ 0 h 692597"/>
                <a:gd name="connsiteX3" fmla="*/ 864249 w 864249"/>
                <a:gd name="connsiteY3" fmla="*/ 504000 h 692597"/>
                <a:gd name="connsiteX4" fmla="*/ 646267 w 864249"/>
                <a:gd name="connsiteY4" fmla="*/ 692597 h 692597"/>
                <a:gd name="connsiteX5" fmla="*/ 422839 w 864249"/>
                <a:gd name="connsiteY5" fmla="*/ 489856 h 692597"/>
                <a:gd name="connsiteX6" fmla="*/ 253199 w 864249"/>
                <a:gd name="connsiteY6" fmla="*/ 688458 h 692597"/>
                <a:gd name="connsiteX7" fmla="*/ 153 w 864249"/>
                <a:gd name="connsiteY7" fmla="*/ 504000 h 692597"/>
                <a:gd name="connsiteX0" fmla="*/ 153 w 864249"/>
                <a:gd name="connsiteY0" fmla="*/ 504000 h 692597"/>
                <a:gd name="connsiteX1" fmla="*/ 278371 w 864249"/>
                <a:gd name="connsiteY1" fmla="*/ 0 h 692597"/>
                <a:gd name="connsiteX2" fmla="*/ 586031 w 864249"/>
                <a:gd name="connsiteY2" fmla="*/ 0 h 692597"/>
                <a:gd name="connsiteX3" fmla="*/ 864249 w 864249"/>
                <a:gd name="connsiteY3" fmla="*/ 504000 h 692597"/>
                <a:gd name="connsiteX4" fmla="*/ 646267 w 864249"/>
                <a:gd name="connsiteY4" fmla="*/ 692597 h 692597"/>
                <a:gd name="connsiteX5" fmla="*/ 422839 w 864249"/>
                <a:gd name="connsiteY5" fmla="*/ 489856 h 692597"/>
                <a:gd name="connsiteX6" fmla="*/ 253199 w 864249"/>
                <a:gd name="connsiteY6" fmla="*/ 688458 h 692597"/>
                <a:gd name="connsiteX7" fmla="*/ 153 w 864249"/>
                <a:gd name="connsiteY7" fmla="*/ 504000 h 692597"/>
                <a:gd name="connsiteX0" fmla="*/ 141 w 864237"/>
                <a:gd name="connsiteY0" fmla="*/ 504000 h 696774"/>
                <a:gd name="connsiteX1" fmla="*/ 278359 w 864237"/>
                <a:gd name="connsiteY1" fmla="*/ 0 h 696774"/>
                <a:gd name="connsiteX2" fmla="*/ 586019 w 864237"/>
                <a:gd name="connsiteY2" fmla="*/ 0 h 696774"/>
                <a:gd name="connsiteX3" fmla="*/ 864237 w 864237"/>
                <a:gd name="connsiteY3" fmla="*/ 504000 h 696774"/>
                <a:gd name="connsiteX4" fmla="*/ 646255 w 864237"/>
                <a:gd name="connsiteY4" fmla="*/ 692597 h 696774"/>
                <a:gd name="connsiteX5" fmla="*/ 422827 w 864237"/>
                <a:gd name="connsiteY5" fmla="*/ 489856 h 696774"/>
                <a:gd name="connsiteX6" fmla="*/ 269737 w 864237"/>
                <a:gd name="connsiteY6" fmla="*/ 696733 h 696774"/>
                <a:gd name="connsiteX7" fmla="*/ 141 w 864237"/>
                <a:gd name="connsiteY7" fmla="*/ 504000 h 696774"/>
                <a:gd name="connsiteX0" fmla="*/ 141 w 864237"/>
                <a:gd name="connsiteY0" fmla="*/ 504000 h 696774"/>
                <a:gd name="connsiteX1" fmla="*/ 278359 w 864237"/>
                <a:gd name="connsiteY1" fmla="*/ 0 h 696774"/>
                <a:gd name="connsiteX2" fmla="*/ 586019 w 864237"/>
                <a:gd name="connsiteY2" fmla="*/ 0 h 696774"/>
                <a:gd name="connsiteX3" fmla="*/ 864237 w 864237"/>
                <a:gd name="connsiteY3" fmla="*/ 504000 h 696774"/>
                <a:gd name="connsiteX4" fmla="*/ 646255 w 864237"/>
                <a:gd name="connsiteY4" fmla="*/ 692597 h 696774"/>
                <a:gd name="connsiteX5" fmla="*/ 422827 w 864237"/>
                <a:gd name="connsiteY5" fmla="*/ 489856 h 696774"/>
                <a:gd name="connsiteX6" fmla="*/ 269737 w 864237"/>
                <a:gd name="connsiteY6" fmla="*/ 696733 h 696774"/>
                <a:gd name="connsiteX7" fmla="*/ 141 w 864237"/>
                <a:gd name="connsiteY7" fmla="*/ 504000 h 696774"/>
                <a:gd name="connsiteX0" fmla="*/ 141 w 864237"/>
                <a:gd name="connsiteY0" fmla="*/ 504000 h 696774"/>
                <a:gd name="connsiteX1" fmla="*/ 278359 w 864237"/>
                <a:gd name="connsiteY1" fmla="*/ 0 h 696774"/>
                <a:gd name="connsiteX2" fmla="*/ 586019 w 864237"/>
                <a:gd name="connsiteY2" fmla="*/ 0 h 696774"/>
                <a:gd name="connsiteX3" fmla="*/ 864237 w 864237"/>
                <a:gd name="connsiteY3" fmla="*/ 504000 h 696774"/>
                <a:gd name="connsiteX4" fmla="*/ 646255 w 864237"/>
                <a:gd name="connsiteY4" fmla="*/ 692597 h 696774"/>
                <a:gd name="connsiteX5" fmla="*/ 422827 w 864237"/>
                <a:gd name="connsiteY5" fmla="*/ 489856 h 696774"/>
                <a:gd name="connsiteX6" fmla="*/ 269737 w 864237"/>
                <a:gd name="connsiteY6" fmla="*/ 696733 h 696774"/>
                <a:gd name="connsiteX7" fmla="*/ 141 w 864237"/>
                <a:gd name="connsiteY7" fmla="*/ 504000 h 696774"/>
                <a:gd name="connsiteX0" fmla="*/ 141 w 864237"/>
                <a:gd name="connsiteY0" fmla="*/ 504000 h 696774"/>
                <a:gd name="connsiteX1" fmla="*/ 278359 w 864237"/>
                <a:gd name="connsiteY1" fmla="*/ 0 h 696774"/>
                <a:gd name="connsiteX2" fmla="*/ 586019 w 864237"/>
                <a:gd name="connsiteY2" fmla="*/ 0 h 696774"/>
                <a:gd name="connsiteX3" fmla="*/ 864237 w 864237"/>
                <a:gd name="connsiteY3" fmla="*/ 504000 h 696774"/>
                <a:gd name="connsiteX4" fmla="*/ 646255 w 864237"/>
                <a:gd name="connsiteY4" fmla="*/ 692597 h 696774"/>
                <a:gd name="connsiteX5" fmla="*/ 422827 w 864237"/>
                <a:gd name="connsiteY5" fmla="*/ 489856 h 696774"/>
                <a:gd name="connsiteX6" fmla="*/ 269737 w 864237"/>
                <a:gd name="connsiteY6" fmla="*/ 696733 h 696774"/>
                <a:gd name="connsiteX7" fmla="*/ 141 w 864237"/>
                <a:gd name="connsiteY7" fmla="*/ 504000 h 696774"/>
                <a:gd name="connsiteX0" fmla="*/ 141 w 864237"/>
                <a:gd name="connsiteY0" fmla="*/ 504000 h 696774"/>
                <a:gd name="connsiteX1" fmla="*/ 278359 w 864237"/>
                <a:gd name="connsiteY1" fmla="*/ 0 h 696774"/>
                <a:gd name="connsiteX2" fmla="*/ 586019 w 864237"/>
                <a:gd name="connsiteY2" fmla="*/ 0 h 696774"/>
                <a:gd name="connsiteX3" fmla="*/ 864237 w 864237"/>
                <a:gd name="connsiteY3" fmla="*/ 504000 h 696774"/>
                <a:gd name="connsiteX4" fmla="*/ 646255 w 864237"/>
                <a:gd name="connsiteY4" fmla="*/ 692597 h 696774"/>
                <a:gd name="connsiteX5" fmla="*/ 443514 w 864237"/>
                <a:gd name="connsiteY5" fmla="*/ 481581 h 696774"/>
                <a:gd name="connsiteX6" fmla="*/ 269737 w 864237"/>
                <a:gd name="connsiteY6" fmla="*/ 696733 h 696774"/>
                <a:gd name="connsiteX7" fmla="*/ 141 w 864237"/>
                <a:gd name="connsiteY7" fmla="*/ 504000 h 696774"/>
                <a:gd name="connsiteX0" fmla="*/ 187 w 864283"/>
                <a:gd name="connsiteY0" fmla="*/ 504000 h 696733"/>
                <a:gd name="connsiteX1" fmla="*/ 278405 w 864283"/>
                <a:gd name="connsiteY1" fmla="*/ 0 h 696733"/>
                <a:gd name="connsiteX2" fmla="*/ 586065 w 864283"/>
                <a:gd name="connsiteY2" fmla="*/ 0 h 696733"/>
                <a:gd name="connsiteX3" fmla="*/ 864283 w 864283"/>
                <a:gd name="connsiteY3" fmla="*/ 504000 h 696733"/>
                <a:gd name="connsiteX4" fmla="*/ 646301 w 864283"/>
                <a:gd name="connsiteY4" fmla="*/ 692597 h 696733"/>
                <a:gd name="connsiteX5" fmla="*/ 443560 w 864283"/>
                <a:gd name="connsiteY5" fmla="*/ 481581 h 696733"/>
                <a:gd name="connsiteX6" fmla="*/ 269783 w 864283"/>
                <a:gd name="connsiteY6" fmla="*/ 696733 h 696733"/>
                <a:gd name="connsiteX7" fmla="*/ 187 w 864283"/>
                <a:gd name="connsiteY7" fmla="*/ 504000 h 696733"/>
                <a:gd name="connsiteX0" fmla="*/ 0 w 864096"/>
                <a:gd name="connsiteY0" fmla="*/ 504000 h 696733"/>
                <a:gd name="connsiteX1" fmla="*/ 278218 w 864096"/>
                <a:gd name="connsiteY1" fmla="*/ 0 h 696733"/>
                <a:gd name="connsiteX2" fmla="*/ 585878 w 864096"/>
                <a:gd name="connsiteY2" fmla="*/ 0 h 696733"/>
                <a:gd name="connsiteX3" fmla="*/ 864096 w 864096"/>
                <a:gd name="connsiteY3" fmla="*/ 504000 h 696733"/>
                <a:gd name="connsiteX4" fmla="*/ 646114 w 864096"/>
                <a:gd name="connsiteY4" fmla="*/ 692597 h 696733"/>
                <a:gd name="connsiteX5" fmla="*/ 443373 w 864096"/>
                <a:gd name="connsiteY5" fmla="*/ 481581 h 696733"/>
                <a:gd name="connsiteX6" fmla="*/ 269596 w 864096"/>
                <a:gd name="connsiteY6" fmla="*/ 696733 h 696733"/>
                <a:gd name="connsiteX7" fmla="*/ 0 w 864096"/>
                <a:gd name="connsiteY7" fmla="*/ 504000 h 696733"/>
                <a:gd name="connsiteX0" fmla="*/ 0 w 864096"/>
                <a:gd name="connsiteY0" fmla="*/ 504000 h 696733"/>
                <a:gd name="connsiteX1" fmla="*/ 278218 w 864096"/>
                <a:gd name="connsiteY1" fmla="*/ 0 h 696733"/>
                <a:gd name="connsiteX2" fmla="*/ 585878 w 864096"/>
                <a:gd name="connsiteY2" fmla="*/ 0 h 696733"/>
                <a:gd name="connsiteX3" fmla="*/ 864096 w 864096"/>
                <a:gd name="connsiteY3" fmla="*/ 504000 h 696733"/>
                <a:gd name="connsiteX4" fmla="*/ 646114 w 864096"/>
                <a:gd name="connsiteY4" fmla="*/ 692597 h 696733"/>
                <a:gd name="connsiteX5" fmla="*/ 443373 w 864096"/>
                <a:gd name="connsiteY5" fmla="*/ 506406 h 696733"/>
                <a:gd name="connsiteX6" fmla="*/ 269596 w 864096"/>
                <a:gd name="connsiteY6" fmla="*/ 696733 h 696733"/>
                <a:gd name="connsiteX7" fmla="*/ 0 w 864096"/>
                <a:gd name="connsiteY7" fmla="*/ 504000 h 696733"/>
                <a:gd name="connsiteX0" fmla="*/ 0 w 864096"/>
                <a:gd name="connsiteY0" fmla="*/ 504000 h 696733"/>
                <a:gd name="connsiteX1" fmla="*/ 278218 w 864096"/>
                <a:gd name="connsiteY1" fmla="*/ 0 h 696733"/>
                <a:gd name="connsiteX2" fmla="*/ 585878 w 864096"/>
                <a:gd name="connsiteY2" fmla="*/ 0 h 696733"/>
                <a:gd name="connsiteX3" fmla="*/ 864096 w 864096"/>
                <a:gd name="connsiteY3" fmla="*/ 504000 h 696733"/>
                <a:gd name="connsiteX4" fmla="*/ 646114 w 864096"/>
                <a:gd name="connsiteY4" fmla="*/ 692597 h 696733"/>
                <a:gd name="connsiteX5" fmla="*/ 443373 w 864096"/>
                <a:gd name="connsiteY5" fmla="*/ 506406 h 696733"/>
                <a:gd name="connsiteX6" fmla="*/ 269596 w 864096"/>
                <a:gd name="connsiteY6" fmla="*/ 696733 h 696733"/>
                <a:gd name="connsiteX7" fmla="*/ 0 w 864096"/>
                <a:gd name="connsiteY7" fmla="*/ 504000 h 696733"/>
                <a:gd name="connsiteX0" fmla="*/ 0 w 864096"/>
                <a:gd name="connsiteY0" fmla="*/ 504000 h 696733"/>
                <a:gd name="connsiteX1" fmla="*/ 278218 w 864096"/>
                <a:gd name="connsiteY1" fmla="*/ 0 h 696733"/>
                <a:gd name="connsiteX2" fmla="*/ 585878 w 864096"/>
                <a:gd name="connsiteY2" fmla="*/ 0 h 696733"/>
                <a:gd name="connsiteX3" fmla="*/ 864096 w 864096"/>
                <a:gd name="connsiteY3" fmla="*/ 504000 h 696733"/>
                <a:gd name="connsiteX4" fmla="*/ 646114 w 864096"/>
                <a:gd name="connsiteY4" fmla="*/ 692597 h 696733"/>
                <a:gd name="connsiteX5" fmla="*/ 443373 w 864096"/>
                <a:gd name="connsiteY5" fmla="*/ 506406 h 696733"/>
                <a:gd name="connsiteX6" fmla="*/ 269596 w 864096"/>
                <a:gd name="connsiteY6" fmla="*/ 696733 h 696733"/>
                <a:gd name="connsiteX7" fmla="*/ 0 w 864096"/>
                <a:gd name="connsiteY7" fmla="*/ 504000 h 696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64096" h="696733">
                  <a:moveTo>
                    <a:pt x="0" y="504000"/>
                  </a:moveTo>
                  <a:lnTo>
                    <a:pt x="278218" y="0"/>
                  </a:lnTo>
                  <a:lnTo>
                    <a:pt x="585878" y="0"/>
                  </a:lnTo>
                  <a:lnTo>
                    <a:pt x="864096" y="504000"/>
                  </a:lnTo>
                  <a:lnTo>
                    <a:pt x="646114" y="692597"/>
                  </a:lnTo>
                  <a:cubicBezTo>
                    <a:pt x="555306" y="618523"/>
                    <a:pt x="538646" y="587490"/>
                    <a:pt x="443373" y="506406"/>
                  </a:cubicBezTo>
                  <a:cubicBezTo>
                    <a:pt x="342692" y="607086"/>
                    <a:pt x="319356" y="636450"/>
                    <a:pt x="269596" y="696733"/>
                  </a:cubicBezTo>
                  <a:cubicBezTo>
                    <a:pt x="145360" y="616339"/>
                    <a:pt x="130275" y="612536"/>
                    <a:pt x="0" y="504000"/>
                  </a:cubicBezTo>
                  <a:close/>
                </a:path>
              </a:pathLst>
            </a:custGeom>
            <a:solidFill>
              <a:schemeClr val="tx1"/>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grpSp>
      <p:sp>
        <p:nvSpPr>
          <p:cNvPr id="32" name="Freeform 23">
            <a:extLst>
              <a:ext uri="{FF2B5EF4-FFF2-40B4-BE49-F238E27FC236}">
                <a16:creationId xmlns="" xmlns:a16="http://schemas.microsoft.com/office/drawing/2014/main" id="{C6754257-2434-4A78-B450-010AFE0910B0}"/>
              </a:ext>
            </a:extLst>
          </p:cNvPr>
          <p:cNvSpPr/>
          <p:nvPr/>
        </p:nvSpPr>
        <p:spPr>
          <a:xfrm rot="19043010">
            <a:off x="1831542" y="3174079"/>
            <a:ext cx="105125" cy="481539"/>
          </a:xfrm>
          <a:custGeom>
            <a:avLst/>
            <a:gdLst>
              <a:gd name="connsiteX0" fmla="*/ 0 w 118110"/>
              <a:gd name="connsiteY0" fmla="*/ 0 h 541020"/>
              <a:gd name="connsiteX1" fmla="*/ 118110 w 118110"/>
              <a:gd name="connsiteY1" fmla="*/ 541020 h 541020"/>
              <a:gd name="connsiteX2" fmla="*/ 118110 w 118110"/>
              <a:gd name="connsiteY2" fmla="*/ 541020 h 541020"/>
              <a:gd name="connsiteX3" fmla="*/ 118110 w 118110"/>
              <a:gd name="connsiteY3" fmla="*/ 541020 h 541020"/>
              <a:gd name="connsiteX0" fmla="*/ 0 w 118110"/>
              <a:gd name="connsiteY0" fmla="*/ 0 h 541020"/>
              <a:gd name="connsiteX1" fmla="*/ 118110 w 118110"/>
              <a:gd name="connsiteY1" fmla="*/ 541020 h 541020"/>
              <a:gd name="connsiteX2" fmla="*/ 118110 w 118110"/>
              <a:gd name="connsiteY2" fmla="*/ 541020 h 541020"/>
              <a:gd name="connsiteX3" fmla="*/ 118110 w 118110"/>
              <a:gd name="connsiteY3" fmla="*/ 541020 h 541020"/>
              <a:gd name="connsiteX0" fmla="*/ 0 w 118110"/>
              <a:gd name="connsiteY0" fmla="*/ 0 h 541020"/>
              <a:gd name="connsiteX1" fmla="*/ 118110 w 118110"/>
              <a:gd name="connsiteY1" fmla="*/ 541020 h 541020"/>
              <a:gd name="connsiteX2" fmla="*/ 118110 w 118110"/>
              <a:gd name="connsiteY2" fmla="*/ 541020 h 541020"/>
              <a:gd name="connsiteX3" fmla="*/ 118110 w 118110"/>
              <a:gd name="connsiteY3" fmla="*/ 541020 h 541020"/>
            </a:gdLst>
            <a:ahLst/>
            <a:cxnLst>
              <a:cxn ang="0">
                <a:pos x="connsiteX0" y="connsiteY0"/>
              </a:cxn>
              <a:cxn ang="0">
                <a:pos x="connsiteX1" y="connsiteY1"/>
              </a:cxn>
              <a:cxn ang="0">
                <a:pos x="connsiteX2" y="connsiteY2"/>
              </a:cxn>
              <a:cxn ang="0">
                <a:pos x="connsiteX3" y="connsiteY3"/>
              </a:cxn>
            </a:cxnLst>
            <a:rect l="l" t="t" r="r" b="b"/>
            <a:pathLst>
              <a:path w="118110" h="541020">
                <a:moveTo>
                  <a:pt x="0" y="0"/>
                </a:moveTo>
                <a:cubicBezTo>
                  <a:pt x="123190" y="153670"/>
                  <a:pt x="116840" y="356870"/>
                  <a:pt x="118110" y="541020"/>
                </a:cubicBezTo>
                <a:lnTo>
                  <a:pt x="118110" y="541020"/>
                </a:lnTo>
                <a:lnTo>
                  <a:pt x="118110" y="541020"/>
                </a:lnTo>
              </a:path>
            </a:pathLst>
          </a:custGeom>
          <a:ln w="5080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701"/>
          </a:p>
        </p:txBody>
      </p:sp>
      <p:sp>
        <p:nvSpPr>
          <p:cNvPr id="33" name="Freeform 24">
            <a:extLst>
              <a:ext uri="{FF2B5EF4-FFF2-40B4-BE49-F238E27FC236}">
                <a16:creationId xmlns="" xmlns:a16="http://schemas.microsoft.com/office/drawing/2014/main" id="{A7895A1A-12E1-4C3B-A4C4-2F237AF91845}"/>
              </a:ext>
            </a:extLst>
          </p:cNvPr>
          <p:cNvSpPr/>
          <p:nvPr/>
        </p:nvSpPr>
        <p:spPr>
          <a:xfrm rot="19043010" flipH="1">
            <a:off x="1991872" y="3026561"/>
            <a:ext cx="105125" cy="481539"/>
          </a:xfrm>
          <a:custGeom>
            <a:avLst/>
            <a:gdLst>
              <a:gd name="connsiteX0" fmla="*/ 0 w 118110"/>
              <a:gd name="connsiteY0" fmla="*/ 0 h 541020"/>
              <a:gd name="connsiteX1" fmla="*/ 118110 w 118110"/>
              <a:gd name="connsiteY1" fmla="*/ 541020 h 541020"/>
              <a:gd name="connsiteX2" fmla="*/ 118110 w 118110"/>
              <a:gd name="connsiteY2" fmla="*/ 541020 h 541020"/>
              <a:gd name="connsiteX3" fmla="*/ 118110 w 118110"/>
              <a:gd name="connsiteY3" fmla="*/ 541020 h 541020"/>
              <a:gd name="connsiteX0" fmla="*/ 0 w 118110"/>
              <a:gd name="connsiteY0" fmla="*/ 0 h 541020"/>
              <a:gd name="connsiteX1" fmla="*/ 118110 w 118110"/>
              <a:gd name="connsiteY1" fmla="*/ 541020 h 541020"/>
              <a:gd name="connsiteX2" fmla="*/ 118110 w 118110"/>
              <a:gd name="connsiteY2" fmla="*/ 541020 h 541020"/>
              <a:gd name="connsiteX3" fmla="*/ 118110 w 118110"/>
              <a:gd name="connsiteY3" fmla="*/ 541020 h 541020"/>
              <a:gd name="connsiteX0" fmla="*/ 0 w 118110"/>
              <a:gd name="connsiteY0" fmla="*/ 0 h 541020"/>
              <a:gd name="connsiteX1" fmla="*/ 118110 w 118110"/>
              <a:gd name="connsiteY1" fmla="*/ 541020 h 541020"/>
              <a:gd name="connsiteX2" fmla="*/ 118110 w 118110"/>
              <a:gd name="connsiteY2" fmla="*/ 541020 h 541020"/>
              <a:gd name="connsiteX3" fmla="*/ 118110 w 118110"/>
              <a:gd name="connsiteY3" fmla="*/ 541020 h 541020"/>
            </a:gdLst>
            <a:ahLst/>
            <a:cxnLst>
              <a:cxn ang="0">
                <a:pos x="connsiteX0" y="connsiteY0"/>
              </a:cxn>
              <a:cxn ang="0">
                <a:pos x="connsiteX1" y="connsiteY1"/>
              </a:cxn>
              <a:cxn ang="0">
                <a:pos x="connsiteX2" y="connsiteY2"/>
              </a:cxn>
              <a:cxn ang="0">
                <a:pos x="connsiteX3" y="connsiteY3"/>
              </a:cxn>
            </a:cxnLst>
            <a:rect l="l" t="t" r="r" b="b"/>
            <a:pathLst>
              <a:path w="118110" h="541020">
                <a:moveTo>
                  <a:pt x="0" y="0"/>
                </a:moveTo>
                <a:cubicBezTo>
                  <a:pt x="123190" y="153670"/>
                  <a:pt x="116840" y="356870"/>
                  <a:pt x="118110" y="541020"/>
                </a:cubicBezTo>
                <a:lnTo>
                  <a:pt x="118110" y="541020"/>
                </a:lnTo>
                <a:lnTo>
                  <a:pt x="118110" y="541020"/>
                </a:lnTo>
              </a:path>
            </a:pathLst>
          </a:custGeom>
          <a:noFill/>
          <a:ln w="5080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701"/>
          </a:p>
        </p:txBody>
      </p:sp>
      <p:grpSp>
        <p:nvGrpSpPr>
          <p:cNvPr id="30" name="그룹 7">
            <a:extLst>
              <a:ext uri="{FF2B5EF4-FFF2-40B4-BE49-F238E27FC236}">
                <a16:creationId xmlns="" xmlns:a16="http://schemas.microsoft.com/office/drawing/2014/main" id="{F7E6E5F2-E7A9-49A3-AD67-08DF8A30BEA8}"/>
              </a:ext>
            </a:extLst>
          </p:cNvPr>
          <p:cNvGrpSpPr/>
          <p:nvPr/>
        </p:nvGrpSpPr>
        <p:grpSpPr>
          <a:xfrm rot="19020000">
            <a:off x="1033082" y="2477070"/>
            <a:ext cx="1058138" cy="791152"/>
            <a:chOff x="3323392" y="61421"/>
            <a:chExt cx="4436326" cy="3316965"/>
          </a:xfrm>
        </p:grpSpPr>
        <p:sp>
          <p:nvSpPr>
            <p:cNvPr id="35" name="자유형: 도형 3">
              <a:extLst>
                <a:ext uri="{FF2B5EF4-FFF2-40B4-BE49-F238E27FC236}">
                  <a16:creationId xmlns="" xmlns:a16="http://schemas.microsoft.com/office/drawing/2014/main" id="{C427CF4D-D191-4DE7-8702-5948000D8940}"/>
                </a:ext>
              </a:extLst>
            </p:cNvPr>
            <p:cNvSpPr/>
            <p:nvPr/>
          </p:nvSpPr>
          <p:spPr>
            <a:xfrm>
              <a:off x="5565729" y="61421"/>
              <a:ext cx="2193989" cy="3316965"/>
            </a:xfrm>
            <a:custGeom>
              <a:avLst/>
              <a:gdLst>
                <a:gd name="connsiteX0" fmla="*/ 467139 w 2385391"/>
                <a:gd name="connsiteY0" fmla="*/ 0 h 3518453"/>
                <a:gd name="connsiteX1" fmla="*/ 1023731 w 2385391"/>
                <a:gd name="connsiteY1" fmla="*/ 357809 h 3518453"/>
                <a:gd name="connsiteX2" fmla="*/ 1630018 w 2385391"/>
                <a:gd name="connsiteY2" fmla="*/ 268357 h 3518453"/>
                <a:gd name="connsiteX3" fmla="*/ 1789044 w 2385391"/>
                <a:gd name="connsiteY3" fmla="*/ 715618 h 3518453"/>
                <a:gd name="connsiteX4" fmla="*/ 2216426 w 2385391"/>
                <a:gd name="connsiteY4" fmla="*/ 1063487 h 3518453"/>
                <a:gd name="connsiteX5" fmla="*/ 2037522 w 2385391"/>
                <a:gd name="connsiteY5" fmla="*/ 1639957 h 3518453"/>
                <a:gd name="connsiteX6" fmla="*/ 2385391 w 2385391"/>
                <a:gd name="connsiteY6" fmla="*/ 2057400 h 3518453"/>
                <a:gd name="connsiteX7" fmla="*/ 1938131 w 2385391"/>
                <a:gd name="connsiteY7" fmla="*/ 2643809 h 3518453"/>
                <a:gd name="connsiteX8" fmla="*/ 1719470 w 2385391"/>
                <a:gd name="connsiteY8" fmla="*/ 3299792 h 3518453"/>
                <a:gd name="connsiteX9" fmla="*/ 1033670 w 2385391"/>
                <a:gd name="connsiteY9" fmla="*/ 3349487 h 3518453"/>
                <a:gd name="connsiteX10" fmla="*/ 357809 w 2385391"/>
                <a:gd name="connsiteY10" fmla="*/ 3518453 h 3518453"/>
                <a:gd name="connsiteX11" fmla="*/ 0 w 2385391"/>
                <a:gd name="connsiteY11" fmla="*/ 2733261 h 3518453"/>
                <a:gd name="connsiteX12" fmla="*/ 9939 w 2385391"/>
                <a:gd name="connsiteY12" fmla="*/ 536713 h 3518453"/>
                <a:gd name="connsiteX13" fmla="*/ 467139 w 2385391"/>
                <a:gd name="connsiteY13" fmla="*/ 0 h 3518453"/>
                <a:gd name="connsiteX0" fmla="*/ 467139 w 2385391"/>
                <a:gd name="connsiteY0" fmla="*/ 0 h 3518453"/>
                <a:gd name="connsiteX1" fmla="*/ 1023731 w 2385391"/>
                <a:gd name="connsiteY1" fmla="*/ 357809 h 3518453"/>
                <a:gd name="connsiteX2" fmla="*/ 1630018 w 2385391"/>
                <a:gd name="connsiteY2" fmla="*/ 268357 h 3518453"/>
                <a:gd name="connsiteX3" fmla="*/ 1789044 w 2385391"/>
                <a:gd name="connsiteY3" fmla="*/ 715618 h 3518453"/>
                <a:gd name="connsiteX4" fmla="*/ 2216426 w 2385391"/>
                <a:gd name="connsiteY4" fmla="*/ 1063487 h 3518453"/>
                <a:gd name="connsiteX5" fmla="*/ 2037522 w 2385391"/>
                <a:gd name="connsiteY5" fmla="*/ 1639957 h 3518453"/>
                <a:gd name="connsiteX6" fmla="*/ 2385391 w 2385391"/>
                <a:gd name="connsiteY6" fmla="*/ 2057400 h 3518453"/>
                <a:gd name="connsiteX7" fmla="*/ 1938131 w 2385391"/>
                <a:gd name="connsiteY7" fmla="*/ 2643809 h 3518453"/>
                <a:gd name="connsiteX8" fmla="*/ 1719470 w 2385391"/>
                <a:gd name="connsiteY8" fmla="*/ 3299792 h 3518453"/>
                <a:gd name="connsiteX9" fmla="*/ 1033670 w 2385391"/>
                <a:gd name="connsiteY9" fmla="*/ 3349487 h 3518453"/>
                <a:gd name="connsiteX10" fmla="*/ 357809 w 2385391"/>
                <a:gd name="connsiteY10" fmla="*/ 3518453 h 3518453"/>
                <a:gd name="connsiteX11" fmla="*/ 0 w 2385391"/>
                <a:gd name="connsiteY11" fmla="*/ 2733261 h 3518453"/>
                <a:gd name="connsiteX12" fmla="*/ 9939 w 2385391"/>
                <a:gd name="connsiteY12" fmla="*/ 536713 h 3518453"/>
                <a:gd name="connsiteX13" fmla="*/ 467139 w 2385391"/>
                <a:gd name="connsiteY13" fmla="*/ 0 h 3518453"/>
                <a:gd name="connsiteX0" fmla="*/ 467139 w 2385391"/>
                <a:gd name="connsiteY0" fmla="*/ 2004 h 3520457"/>
                <a:gd name="connsiteX1" fmla="*/ 1023731 w 2385391"/>
                <a:gd name="connsiteY1" fmla="*/ 359813 h 3520457"/>
                <a:gd name="connsiteX2" fmla="*/ 1630018 w 2385391"/>
                <a:gd name="connsiteY2" fmla="*/ 270361 h 3520457"/>
                <a:gd name="connsiteX3" fmla="*/ 1789044 w 2385391"/>
                <a:gd name="connsiteY3" fmla="*/ 717622 h 3520457"/>
                <a:gd name="connsiteX4" fmla="*/ 2216426 w 2385391"/>
                <a:gd name="connsiteY4" fmla="*/ 1065491 h 3520457"/>
                <a:gd name="connsiteX5" fmla="*/ 2037522 w 2385391"/>
                <a:gd name="connsiteY5" fmla="*/ 1641961 h 3520457"/>
                <a:gd name="connsiteX6" fmla="*/ 2385391 w 2385391"/>
                <a:gd name="connsiteY6" fmla="*/ 2059404 h 3520457"/>
                <a:gd name="connsiteX7" fmla="*/ 1938131 w 2385391"/>
                <a:gd name="connsiteY7" fmla="*/ 2645813 h 3520457"/>
                <a:gd name="connsiteX8" fmla="*/ 1719470 w 2385391"/>
                <a:gd name="connsiteY8" fmla="*/ 3301796 h 3520457"/>
                <a:gd name="connsiteX9" fmla="*/ 1033670 w 2385391"/>
                <a:gd name="connsiteY9" fmla="*/ 3351491 h 3520457"/>
                <a:gd name="connsiteX10" fmla="*/ 357809 w 2385391"/>
                <a:gd name="connsiteY10" fmla="*/ 3520457 h 3520457"/>
                <a:gd name="connsiteX11" fmla="*/ 0 w 2385391"/>
                <a:gd name="connsiteY11" fmla="*/ 2735265 h 3520457"/>
                <a:gd name="connsiteX12" fmla="*/ 9939 w 2385391"/>
                <a:gd name="connsiteY12" fmla="*/ 538717 h 3520457"/>
                <a:gd name="connsiteX13" fmla="*/ 467139 w 2385391"/>
                <a:gd name="connsiteY13" fmla="*/ 2004 h 3520457"/>
                <a:gd name="connsiteX0" fmla="*/ 467139 w 2385391"/>
                <a:gd name="connsiteY0" fmla="*/ 2004 h 3520457"/>
                <a:gd name="connsiteX1" fmla="*/ 1023731 w 2385391"/>
                <a:gd name="connsiteY1" fmla="*/ 359813 h 3520457"/>
                <a:gd name="connsiteX2" fmla="*/ 1630018 w 2385391"/>
                <a:gd name="connsiteY2" fmla="*/ 270361 h 3520457"/>
                <a:gd name="connsiteX3" fmla="*/ 1789044 w 2385391"/>
                <a:gd name="connsiteY3" fmla="*/ 717622 h 3520457"/>
                <a:gd name="connsiteX4" fmla="*/ 2216426 w 2385391"/>
                <a:gd name="connsiteY4" fmla="*/ 1065491 h 3520457"/>
                <a:gd name="connsiteX5" fmla="*/ 2037522 w 2385391"/>
                <a:gd name="connsiteY5" fmla="*/ 1641961 h 3520457"/>
                <a:gd name="connsiteX6" fmla="*/ 2385391 w 2385391"/>
                <a:gd name="connsiteY6" fmla="*/ 2059404 h 3520457"/>
                <a:gd name="connsiteX7" fmla="*/ 1938131 w 2385391"/>
                <a:gd name="connsiteY7" fmla="*/ 2645813 h 3520457"/>
                <a:gd name="connsiteX8" fmla="*/ 1719470 w 2385391"/>
                <a:gd name="connsiteY8" fmla="*/ 3301796 h 3520457"/>
                <a:gd name="connsiteX9" fmla="*/ 1033670 w 2385391"/>
                <a:gd name="connsiteY9" fmla="*/ 3351491 h 3520457"/>
                <a:gd name="connsiteX10" fmla="*/ 357809 w 2385391"/>
                <a:gd name="connsiteY10" fmla="*/ 3520457 h 3520457"/>
                <a:gd name="connsiteX11" fmla="*/ 0 w 2385391"/>
                <a:gd name="connsiteY11" fmla="*/ 2735265 h 3520457"/>
                <a:gd name="connsiteX12" fmla="*/ 9939 w 2385391"/>
                <a:gd name="connsiteY12" fmla="*/ 538717 h 3520457"/>
                <a:gd name="connsiteX13" fmla="*/ 467139 w 2385391"/>
                <a:gd name="connsiteY13" fmla="*/ 2004 h 3520457"/>
                <a:gd name="connsiteX0" fmla="*/ 467139 w 2385391"/>
                <a:gd name="connsiteY0" fmla="*/ 1983 h 3520436"/>
                <a:gd name="connsiteX1" fmla="*/ 991074 w 2385391"/>
                <a:gd name="connsiteY1" fmla="*/ 363058 h 3520436"/>
                <a:gd name="connsiteX2" fmla="*/ 1630018 w 2385391"/>
                <a:gd name="connsiteY2" fmla="*/ 270340 h 3520436"/>
                <a:gd name="connsiteX3" fmla="*/ 1789044 w 2385391"/>
                <a:gd name="connsiteY3" fmla="*/ 717601 h 3520436"/>
                <a:gd name="connsiteX4" fmla="*/ 2216426 w 2385391"/>
                <a:gd name="connsiteY4" fmla="*/ 1065470 h 3520436"/>
                <a:gd name="connsiteX5" fmla="*/ 2037522 w 2385391"/>
                <a:gd name="connsiteY5" fmla="*/ 1641940 h 3520436"/>
                <a:gd name="connsiteX6" fmla="*/ 2385391 w 2385391"/>
                <a:gd name="connsiteY6" fmla="*/ 2059383 h 3520436"/>
                <a:gd name="connsiteX7" fmla="*/ 1938131 w 2385391"/>
                <a:gd name="connsiteY7" fmla="*/ 2645792 h 3520436"/>
                <a:gd name="connsiteX8" fmla="*/ 1719470 w 2385391"/>
                <a:gd name="connsiteY8" fmla="*/ 3301775 h 3520436"/>
                <a:gd name="connsiteX9" fmla="*/ 1033670 w 2385391"/>
                <a:gd name="connsiteY9" fmla="*/ 3351470 h 3520436"/>
                <a:gd name="connsiteX10" fmla="*/ 357809 w 2385391"/>
                <a:gd name="connsiteY10" fmla="*/ 3520436 h 3520436"/>
                <a:gd name="connsiteX11" fmla="*/ 0 w 2385391"/>
                <a:gd name="connsiteY11" fmla="*/ 2735244 h 3520436"/>
                <a:gd name="connsiteX12" fmla="*/ 9939 w 2385391"/>
                <a:gd name="connsiteY12" fmla="*/ 538696 h 3520436"/>
                <a:gd name="connsiteX13" fmla="*/ 467139 w 2385391"/>
                <a:gd name="connsiteY13" fmla="*/ 1983 h 3520436"/>
                <a:gd name="connsiteX0" fmla="*/ 467139 w 2385391"/>
                <a:gd name="connsiteY0" fmla="*/ 3421 h 3521874"/>
                <a:gd name="connsiteX1" fmla="*/ 991074 w 2385391"/>
                <a:gd name="connsiteY1" fmla="*/ 364496 h 3521874"/>
                <a:gd name="connsiteX2" fmla="*/ 1630018 w 2385391"/>
                <a:gd name="connsiteY2" fmla="*/ 271778 h 3521874"/>
                <a:gd name="connsiteX3" fmla="*/ 1789044 w 2385391"/>
                <a:gd name="connsiteY3" fmla="*/ 719039 h 3521874"/>
                <a:gd name="connsiteX4" fmla="*/ 2216426 w 2385391"/>
                <a:gd name="connsiteY4" fmla="*/ 1066908 h 3521874"/>
                <a:gd name="connsiteX5" fmla="*/ 2037522 w 2385391"/>
                <a:gd name="connsiteY5" fmla="*/ 1643378 h 3521874"/>
                <a:gd name="connsiteX6" fmla="*/ 2385391 w 2385391"/>
                <a:gd name="connsiteY6" fmla="*/ 2060821 h 3521874"/>
                <a:gd name="connsiteX7" fmla="*/ 1938131 w 2385391"/>
                <a:gd name="connsiteY7" fmla="*/ 2647230 h 3521874"/>
                <a:gd name="connsiteX8" fmla="*/ 1719470 w 2385391"/>
                <a:gd name="connsiteY8" fmla="*/ 3303213 h 3521874"/>
                <a:gd name="connsiteX9" fmla="*/ 1033670 w 2385391"/>
                <a:gd name="connsiteY9" fmla="*/ 3352908 h 3521874"/>
                <a:gd name="connsiteX10" fmla="*/ 357809 w 2385391"/>
                <a:gd name="connsiteY10" fmla="*/ 3521874 h 3521874"/>
                <a:gd name="connsiteX11" fmla="*/ 0 w 2385391"/>
                <a:gd name="connsiteY11" fmla="*/ 2736682 h 3521874"/>
                <a:gd name="connsiteX12" fmla="*/ 9939 w 2385391"/>
                <a:gd name="connsiteY12" fmla="*/ 540134 h 3521874"/>
                <a:gd name="connsiteX13" fmla="*/ 467139 w 2385391"/>
                <a:gd name="connsiteY13" fmla="*/ 3421 h 3521874"/>
                <a:gd name="connsiteX0" fmla="*/ 467139 w 2385391"/>
                <a:gd name="connsiteY0" fmla="*/ 3421 h 3521874"/>
                <a:gd name="connsiteX1" fmla="*/ 991074 w 2385391"/>
                <a:gd name="connsiteY1" fmla="*/ 364496 h 3521874"/>
                <a:gd name="connsiteX2" fmla="*/ 1630018 w 2385391"/>
                <a:gd name="connsiteY2" fmla="*/ 271778 h 3521874"/>
                <a:gd name="connsiteX3" fmla="*/ 1789044 w 2385391"/>
                <a:gd name="connsiteY3" fmla="*/ 719039 h 3521874"/>
                <a:gd name="connsiteX4" fmla="*/ 2216426 w 2385391"/>
                <a:gd name="connsiteY4" fmla="*/ 1066908 h 3521874"/>
                <a:gd name="connsiteX5" fmla="*/ 2037522 w 2385391"/>
                <a:gd name="connsiteY5" fmla="*/ 1643378 h 3521874"/>
                <a:gd name="connsiteX6" fmla="*/ 2385391 w 2385391"/>
                <a:gd name="connsiteY6" fmla="*/ 2060821 h 3521874"/>
                <a:gd name="connsiteX7" fmla="*/ 1938131 w 2385391"/>
                <a:gd name="connsiteY7" fmla="*/ 2647230 h 3521874"/>
                <a:gd name="connsiteX8" fmla="*/ 1719470 w 2385391"/>
                <a:gd name="connsiteY8" fmla="*/ 3303213 h 3521874"/>
                <a:gd name="connsiteX9" fmla="*/ 1033670 w 2385391"/>
                <a:gd name="connsiteY9" fmla="*/ 3352908 h 3521874"/>
                <a:gd name="connsiteX10" fmla="*/ 357809 w 2385391"/>
                <a:gd name="connsiteY10" fmla="*/ 3521874 h 3521874"/>
                <a:gd name="connsiteX11" fmla="*/ 0 w 2385391"/>
                <a:gd name="connsiteY11" fmla="*/ 2736682 h 3521874"/>
                <a:gd name="connsiteX12" fmla="*/ 9939 w 2385391"/>
                <a:gd name="connsiteY12" fmla="*/ 540134 h 3521874"/>
                <a:gd name="connsiteX13" fmla="*/ 467139 w 2385391"/>
                <a:gd name="connsiteY13" fmla="*/ 3421 h 3521874"/>
                <a:gd name="connsiteX0" fmla="*/ 467139 w 2385391"/>
                <a:gd name="connsiteY0" fmla="*/ 3421 h 3521874"/>
                <a:gd name="connsiteX1" fmla="*/ 991074 w 2385391"/>
                <a:gd name="connsiteY1" fmla="*/ 364496 h 3521874"/>
                <a:gd name="connsiteX2" fmla="*/ 1630018 w 2385391"/>
                <a:gd name="connsiteY2" fmla="*/ 271778 h 3521874"/>
                <a:gd name="connsiteX3" fmla="*/ 1789044 w 2385391"/>
                <a:gd name="connsiteY3" fmla="*/ 719039 h 3521874"/>
                <a:gd name="connsiteX4" fmla="*/ 2216426 w 2385391"/>
                <a:gd name="connsiteY4" fmla="*/ 1066908 h 3521874"/>
                <a:gd name="connsiteX5" fmla="*/ 2037522 w 2385391"/>
                <a:gd name="connsiteY5" fmla="*/ 1643378 h 3521874"/>
                <a:gd name="connsiteX6" fmla="*/ 2385391 w 2385391"/>
                <a:gd name="connsiteY6" fmla="*/ 2060821 h 3521874"/>
                <a:gd name="connsiteX7" fmla="*/ 1938131 w 2385391"/>
                <a:gd name="connsiteY7" fmla="*/ 2647230 h 3521874"/>
                <a:gd name="connsiteX8" fmla="*/ 1719470 w 2385391"/>
                <a:gd name="connsiteY8" fmla="*/ 3303213 h 3521874"/>
                <a:gd name="connsiteX9" fmla="*/ 1033670 w 2385391"/>
                <a:gd name="connsiteY9" fmla="*/ 3352908 h 3521874"/>
                <a:gd name="connsiteX10" fmla="*/ 357809 w 2385391"/>
                <a:gd name="connsiteY10" fmla="*/ 3521874 h 3521874"/>
                <a:gd name="connsiteX11" fmla="*/ 0 w 2385391"/>
                <a:gd name="connsiteY11" fmla="*/ 2736682 h 3521874"/>
                <a:gd name="connsiteX12" fmla="*/ 9939 w 2385391"/>
                <a:gd name="connsiteY12" fmla="*/ 540134 h 3521874"/>
                <a:gd name="connsiteX13" fmla="*/ 467139 w 2385391"/>
                <a:gd name="connsiteY13" fmla="*/ 3421 h 3521874"/>
                <a:gd name="connsiteX0" fmla="*/ 467139 w 2385391"/>
                <a:gd name="connsiteY0" fmla="*/ 3421 h 3521874"/>
                <a:gd name="connsiteX1" fmla="*/ 991074 w 2385391"/>
                <a:gd name="connsiteY1" fmla="*/ 364496 h 3521874"/>
                <a:gd name="connsiteX2" fmla="*/ 1620221 w 2385391"/>
                <a:gd name="connsiteY2" fmla="*/ 291372 h 3521874"/>
                <a:gd name="connsiteX3" fmla="*/ 1789044 w 2385391"/>
                <a:gd name="connsiteY3" fmla="*/ 719039 h 3521874"/>
                <a:gd name="connsiteX4" fmla="*/ 2216426 w 2385391"/>
                <a:gd name="connsiteY4" fmla="*/ 1066908 h 3521874"/>
                <a:gd name="connsiteX5" fmla="*/ 2037522 w 2385391"/>
                <a:gd name="connsiteY5" fmla="*/ 1643378 h 3521874"/>
                <a:gd name="connsiteX6" fmla="*/ 2385391 w 2385391"/>
                <a:gd name="connsiteY6" fmla="*/ 2060821 h 3521874"/>
                <a:gd name="connsiteX7" fmla="*/ 1938131 w 2385391"/>
                <a:gd name="connsiteY7" fmla="*/ 2647230 h 3521874"/>
                <a:gd name="connsiteX8" fmla="*/ 1719470 w 2385391"/>
                <a:gd name="connsiteY8" fmla="*/ 3303213 h 3521874"/>
                <a:gd name="connsiteX9" fmla="*/ 1033670 w 2385391"/>
                <a:gd name="connsiteY9" fmla="*/ 3352908 h 3521874"/>
                <a:gd name="connsiteX10" fmla="*/ 357809 w 2385391"/>
                <a:gd name="connsiteY10" fmla="*/ 3521874 h 3521874"/>
                <a:gd name="connsiteX11" fmla="*/ 0 w 2385391"/>
                <a:gd name="connsiteY11" fmla="*/ 2736682 h 3521874"/>
                <a:gd name="connsiteX12" fmla="*/ 9939 w 2385391"/>
                <a:gd name="connsiteY12" fmla="*/ 540134 h 3521874"/>
                <a:gd name="connsiteX13" fmla="*/ 467139 w 2385391"/>
                <a:gd name="connsiteY13" fmla="*/ 3421 h 3521874"/>
                <a:gd name="connsiteX0" fmla="*/ 467139 w 2385391"/>
                <a:gd name="connsiteY0" fmla="*/ 3421 h 3521874"/>
                <a:gd name="connsiteX1" fmla="*/ 991074 w 2385391"/>
                <a:gd name="connsiteY1" fmla="*/ 364496 h 3521874"/>
                <a:gd name="connsiteX2" fmla="*/ 1620221 w 2385391"/>
                <a:gd name="connsiteY2" fmla="*/ 291372 h 3521874"/>
                <a:gd name="connsiteX3" fmla="*/ 1789044 w 2385391"/>
                <a:gd name="connsiteY3" fmla="*/ 719039 h 3521874"/>
                <a:gd name="connsiteX4" fmla="*/ 2216426 w 2385391"/>
                <a:gd name="connsiteY4" fmla="*/ 1066908 h 3521874"/>
                <a:gd name="connsiteX5" fmla="*/ 2037522 w 2385391"/>
                <a:gd name="connsiteY5" fmla="*/ 1643378 h 3521874"/>
                <a:gd name="connsiteX6" fmla="*/ 2385391 w 2385391"/>
                <a:gd name="connsiteY6" fmla="*/ 2060821 h 3521874"/>
                <a:gd name="connsiteX7" fmla="*/ 1938131 w 2385391"/>
                <a:gd name="connsiteY7" fmla="*/ 2647230 h 3521874"/>
                <a:gd name="connsiteX8" fmla="*/ 1719470 w 2385391"/>
                <a:gd name="connsiteY8" fmla="*/ 3303213 h 3521874"/>
                <a:gd name="connsiteX9" fmla="*/ 1033670 w 2385391"/>
                <a:gd name="connsiteY9" fmla="*/ 3352908 h 3521874"/>
                <a:gd name="connsiteX10" fmla="*/ 357809 w 2385391"/>
                <a:gd name="connsiteY10" fmla="*/ 3521874 h 3521874"/>
                <a:gd name="connsiteX11" fmla="*/ 0 w 2385391"/>
                <a:gd name="connsiteY11" fmla="*/ 2736682 h 3521874"/>
                <a:gd name="connsiteX12" fmla="*/ 9939 w 2385391"/>
                <a:gd name="connsiteY12" fmla="*/ 540134 h 3521874"/>
                <a:gd name="connsiteX13" fmla="*/ 467139 w 2385391"/>
                <a:gd name="connsiteY13" fmla="*/ 3421 h 3521874"/>
                <a:gd name="connsiteX0" fmla="*/ 467139 w 2385391"/>
                <a:gd name="connsiteY0" fmla="*/ 3421 h 3521874"/>
                <a:gd name="connsiteX1" fmla="*/ 991074 w 2385391"/>
                <a:gd name="connsiteY1" fmla="*/ 364496 h 3521874"/>
                <a:gd name="connsiteX2" fmla="*/ 1620221 w 2385391"/>
                <a:gd name="connsiteY2" fmla="*/ 291372 h 3521874"/>
                <a:gd name="connsiteX3" fmla="*/ 1789044 w 2385391"/>
                <a:gd name="connsiteY3" fmla="*/ 719039 h 3521874"/>
                <a:gd name="connsiteX4" fmla="*/ 2216426 w 2385391"/>
                <a:gd name="connsiteY4" fmla="*/ 1066908 h 3521874"/>
                <a:gd name="connsiteX5" fmla="*/ 2037522 w 2385391"/>
                <a:gd name="connsiteY5" fmla="*/ 1643378 h 3521874"/>
                <a:gd name="connsiteX6" fmla="*/ 2385391 w 2385391"/>
                <a:gd name="connsiteY6" fmla="*/ 2060821 h 3521874"/>
                <a:gd name="connsiteX7" fmla="*/ 1938131 w 2385391"/>
                <a:gd name="connsiteY7" fmla="*/ 2647230 h 3521874"/>
                <a:gd name="connsiteX8" fmla="*/ 1719470 w 2385391"/>
                <a:gd name="connsiteY8" fmla="*/ 3303213 h 3521874"/>
                <a:gd name="connsiteX9" fmla="*/ 1033670 w 2385391"/>
                <a:gd name="connsiteY9" fmla="*/ 3352908 h 3521874"/>
                <a:gd name="connsiteX10" fmla="*/ 357809 w 2385391"/>
                <a:gd name="connsiteY10" fmla="*/ 3521874 h 3521874"/>
                <a:gd name="connsiteX11" fmla="*/ 0 w 2385391"/>
                <a:gd name="connsiteY11" fmla="*/ 2736682 h 3521874"/>
                <a:gd name="connsiteX12" fmla="*/ 9939 w 2385391"/>
                <a:gd name="connsiteY12" fmla="*/ 540134 h 3521874"/>
                <a:gd name="connsiteX13" fmla="*/ 467139 w 2385391"/>
                <a:gd name="connsiteY13" fmla="*/ 3421 h 3521874"/>
                <a:gd name="connsiteX0" fmla="*/ 467139 w 2385391"/>
                <a:gd name="connsiteY0" fmla="*/ 3421 h 3521874"/>
                <a:gd name="connsiteX1" fmla="*/ 991074 w 2385391"/>
                <a:gd name="connsiteY1" fmla="*/ 364496 h 3521874"/>
                <a:gd name="connsiteX2" fmla="*/ 1597361 w 2385391"/>
                <a:gd name="connsiteY2" fmla="*/ 304435 h 3521874"/>
                <a:gd name="connsiteX3" fmla="*/ 1789044 w 2385391"/>
                <a:gd name="connsiteY3" fmla="*/ 719039 h 3521874"/>
                <a:gd name="connsiteX4" fmla="*/ 2216426 w 2385391"/>
                <a:gd name="connsiteY4" fmla="*/ 1066908 h 3521874"/>
                <a:gd name="connsiteX5" fmla="*/ 2037522 w 2385391"/>
                <a:gd name="connsiteY5" fmla="*/ 1643378 h 3521874"/>
                <a:gd name="connsiteX6" fmla="*/ 2385391 w 2385391"/>
                <a:gd name="connsiteY6" fmla="*/ 2060821 h 3521874"/>
                <a:gd name="connsiteX7" fmla="*/ 1938131 w 2385391"/>
                <a:gd name="connsiteY7" fmla="*/ 2647230 h 3521874"/>
                <a:gd name="connsiteX8" fmla="*/ 1719470 w 2385391"/>
                <a:gd name="connsiteY8" fmla="*/ 3303213 h 3521874"/>
                <a:gd name="connsiteX9" fmla="*/ 1033670 w 2385391"/>
                <a:gd name="connsiteY9" fmla="*/ 3352908 h 3521874"/>
                <a:gd name="connsiteX10" fmla="*/ 357809 w 2385391"/>
                <a:gd name="connsiteY10" fmla="*/ 3521874 h 3521874"/>
                <a:gd name="connsiteX11" fmla="*/ 0 w 2385391"/>
                <a:gd name="connsiteY11" fmla="*/ 2736682 h 3521874"/>
                <a:gd name="connsiteX12" fmla="*/ 9939 w 2385391"/>
                <a:gd name="connsiteY12" fmla="*/ 540134 h 3521874"/>
                <a:gd name="connsiteX13" fmla="*/ 467139 w 2385391"/>
                <a:gd name="connsiteY13" fmla="*/ 3421 h 3521874"/>
                <a:gd name="connsiteX0" fmla="*/ 467139 w 2385391"/>
                <a:gd name="connsiteY0" fmla="*/ 3421 h 3521874"/>
                <a:gd name="connsiteX1" fmla="*/ 991074 w 2385391"/>
                <a:gd name="connsiteY1" fmla="*/ 364496 h 3521874"/>
                <a:gd name="connsiteX2" fmla="*/ 1597361 w 2385391"/>
                <a:gd name="connsiteY2" fmla="*/ 304435 h 3521874"/>
                <a:gd name="connsiteX3" fmla="*/ 1789044 w 2385391"/>
                <a:gd name="connsiteY3" fmla="*/ 719039 h 3521874"/>
                <a:gd name="connsiteX4" fmla="*/ 2216426 w 2385391"/>
                <a:gd name="connsiteY4" fmla="*/ 1066908 h 3521874"/>
                <a:gd name="connsiteX5" fmla="*/ 2037522 w 2385391"/>
                <a:gd name="connsiteY5" fmla="*/ 1643378 h 3521874"/>
                <a:gd name="connsiteX6" fmla="*/ 2385391 w 2385391"/>
                <a:gd name="connsiteY6" fmla="*/ 2060821 h 3521874"/>
                <a:gd name="connsiteX7" fmla="*/ 1938131 w 2385391"/>
                <a:gd name="connsiteY7" fmla="*/ 2647230 h 3521874"/>
                <a:gd name="connsiteX8" fmla="*/ 1719470 w 2385391"/>
                <a:gd name="connsiteY8" fmla="*/ 3303213 h 3521874"/>
                <a:gd name="connsiteX9" fmla="*/ 1033670 w 2385391"/>
                <a:gd name="connsiteY9" fmla="*/ 3352908 h 3521874"/>
                <a:gd name="connsiteX10" fmla="*/ 357809 w 2385391"/>
                <a:gd name="connsiteY10" fmla="*/ 3521874 h 3521874"/>
                <a:gd name="connsiteX11" fmla="*/ 0 w 2385391"/>
                <a:gd name="connsiteY11" fmla="*/ 2736682 h 3521874"/>
                <a:gd name="connsiteX12" fmla="*/ 9939 w 2385391"/>
                <a:gd name="connsiteY12" fmla="*/ 540134 h 3521874"/>
                <a:gd name="connsiteX13" fmla="*/ 467139 w 2385391"/>
                <a:gd name="connsiteY13" fmla="*/ 3421 h 3521874"/>
                <a:gd name="connsiteX0" fmla="*/ 467139 w 2385391"/>
                <a:gd name="connsiteY0" fmla="*/ 3421 h 3521874"/>
                <a:gd name="connsiteX1" fmla="*/ 991074 w 2385391"/>
                <a:gd name="connsiteY1" fmla="*/ 364496 h 3521874"/>
                <a:gd name="connsiteX2" fmla="*/ 1597361 w 2385391"/>
                <a:gd name="connsiteY2" fmla="*/ 304435 h 3521874"/>
                <a:gd name="connsiteX3" fmla="*/ 1789044 w 2385391"/>
                <a:gd name="connsiteY3" fmla="*/ 719039 h 3521874"/>
                <a:gd name="connsiteX4" fmla="*/ 2216426 w 2385391"/>
                <a:gd name="connsiteY4" fmla="*/ 1066908 h 3521874"/>
                <a:gd name="connsiteX5" fmla="*/ 2037522 w 2385391"/>
                <a:gd name="connsiteY5" fmla="*/ 1643378 h 3521874"/>
                <a:gd name="connsiteX6" fmla="*/ 2385391 w 2385391"/>
                <a:gd name="connsiteY6" fmla="*/ 2060821 h 3521874"/>
                <a:gd name="connsiteX7" fmla="*/ 1938131 w 2385391"/>
                <a:gd name="connsiteY7" fmla="*/ 2647230 h 3521874"/>
                <a:gd name="connsiteX8" fmla="*/ 1719470 w 2385391"/>
                <a:gd name="connsiteY8" fmla="*/ 3303213 h 3521874"/>
                <a:gd name="connsiteX9" fmla="*/ 1033670 w 2385391"/>
                <a:gd name="connsiteY9" fmla="*/ 3352908 h 3521874"/>
                <a:gd name="connsiteX10" fmla="*/ 357809 w 2385391"/>
                <a:gd name="connsiteY10" fmla="*/ 3521874 h 3521874"/>
                <a:gd name="connsiteX11" fmla="*/ 0 w 2385391"/>
                <a:gd name="connsiteY11" fmla="*/ 2736682 h 3521874"/>
                <a:gd name="connsiteX12" fmla="*/ 9939 w 2385391"/>
                <a:gd name="connsiteY12" fmla="*/ 540134 h 3521874"/>
                <a:gd name="connsiteX13" fmla="*/ 467139 w 2385391"/>
                <a:gd name="connsiteY13" fmla="*/ 3421 h 3521874"/>
                <a:gd name="connsiteX0" fmla="*/ 467139 w 2385391"/>
                <a:gd name="connsiteY0" fmla="*/ 3421 h 3521874"/>
                <a:gd name="connsiteX1" fmla="*/ 991074 w 2385391"/>
                <a:gd name="connsiteY1" fmla="*/ 364496 h 3521874"/>
                <a:gd name="connsiteX2" fmla="*/ 1597361 w 2385391"/>
                <a:gd name="connsiteY2" fmla="*/ 304435 h 3521874"/>
                <a:gd name="connsiteX3" fmla="*/ 1762919 w 2385391"/>
                <a:gd name="connsiteY3" fmla="*/ 728836 h 3521874"/>
                <a:gd name="connsiteX4" fmla="*/ 2216426 w 2385391"/>
                <a:gd name="connsiteY4" fmla="*/ 1066908 h 3521874"/>
                <a:gd name="connsiteX5" fmla="*/ 2037522 w 2385391"/>
                <a:gd name="connsiteY5" fmla="*/ 1643378 h 3521874"/>
                <a:gd name="connsiteX6" fmla="*/ 2385391 w 2385391"/>
                <a:gd name="connsiteY6" fmla="*/ 2060821 h 3521874"/>
                <a:gd name="connsiteX7" fmla="*/ 1938131 w 2385391"/>
                <a:gd name="connsiteY7" fmla="*/ 2647230 h 3521874"/>
                <a:gd name="connsiteX8" fmla="*/ 1719470 w 2385391"/>
                <a:gd name="connsiteY8" fmla="*/ 3303213 h 3521874"/>
                <a:gd name="connsiteX9" fmla="*/ 1033670 w 2385391"/>
                <a:gd name="connsiteY9" fmla="*/ 3352908 h 3521874"/>
                <a:gd name="connsiteX10" fmla="*/ 357809 w 2385391"/>
                <a:gd name="connsiteY10" fmla="*/ 3521874 h 3521874"/>
                <a:gd name="connsiteX11" fmla="*/ 0 w 2385391"/>
                <a:gd name="connsiteY11" fmla="*/ 2736682 h 3521874"/>
                <a:gd name="connsiteX12" fmla="*/ 9939 w 2385391"/>
                <a:gd name="connsiteY12" fmla="*/ 540134 h 3521874"/>
                <a:gd name="connsiteX13" fmla="*/ 467139 w 2385391"/>
                <a:gd name="connsiteY13" fmla="*/ 3421 h 3521874"/>
                <a:gd name="connsiteX0" fmla="*/ 467139 w 2385391"/>
                <a:gd name="connsiteY0" fmla="*/ 3421 h 3521874"/>
                <a:gd name="connsiteX1" fmla="*/ 991074 w 2385391"/>
                <a:gd name="connsiteY1" fmla="*/ 364496 h 3521874"/>
                <a:gd name="connsiteX2" fmla="*/ 1597361 w 2385391"/>
                <a:gd name="connsiteY2" fmla="*/ 304435 h 3521874"/>
                <a:gd name="connsiteX3" fmla="*/ 1762919 w 2385391"/>
                <a:gd name="connsiteY3" fmla="*/ 728836 h 3521874"/>
                <a:gd name="connsiteX4" fmla="*/ 2216426 w 2385391"/>
                <a:gd name="connsiteY4" fmla="*/ 1066908 h 3521874"/>
                <a:gd name="connsiteX5" fmla="*/ 2037522 w 2385391"/>
                <a:gd name="connsiteY5" fmla="*/ 1643378 h 3521874"/>
                <a:gd name="connsiteX6" fmla="*/ 2385391 w 2385391"/>
                <a:gd name="connsiteY6" fmla="*/ 2060821 h 3521874"/>
                <a:gd name="connsiteX7" fmla="*/ 1938131 w 2385391"/>
                <a:gd name="connsiteY7" fmla="*/ 2647230 h 3521874"/>
                <a:gd name="connsiteX8" fmla="*/ 1719470 w 2385391"/>
                <a:gd name="connsiteY8" fmla="*/ 3303213 h 3521874"/>
                <a:gd name="connsiteX9" fmla="*/ 1033670 w 2385391"/>
                <a:gd name="connsiteY9" fmla="*/ 3352908 h 3521874"/>
                <a:gd name="connsiteX10" fmla="*/ 357809 w 2385391"/>
                <a:gd name="connsiteY10" fmla="*/ 3521874 h 3521874"/>
                <a:gd name="connsiteX11" fmla="*/ 0 w 2385391"/>
                <a:gd name="connsiteY11" fmla="*/ 2736682 h 3521874"/>
                <a:gd name="connsiteX12" fmla="*/ 9939 w 2385391"/>
                <a:gd name="connsiteY12" fmla="*/ 540134 h 3521874"/>
                <a:gd name="connsiteX13" fmla="*/ 467139 w 2385391"/>
                <a:gd name="connsiteY13" fmla="*/ 3421 h 3521874"/>
                <a:gd name="connsiteX0" fmla="*/ 467139 w 2385391"/>
                <a:gd name="connsiteY0" fmla="*/ 3421 h 3521874"/>
                <a:gd name="connsiteX1" fmla="*/ 991074 w 2385391"/>
                <a:gd name="connsiteY1" fmla="*/ 364496 h 3521874"/>
                <a:gd name="connsiteX2" fmla="*/ 1597361 w 2385391"/>
                <a:gd name="connsiteY2" fmla="*/ 304435 h 3521874"/>
                <a:gd name="connsiteX3" fmla="*/ 1762919 w 2385391"/>
                <a:gd name="connsiteY3" fmla="*/ 728836 h 3521874"/>
                <a:gd name="connsiteX4" fmla="*/ 2216426 w 2385391"/>
                <a:gd name="connsiteY4" fmla="*/ 1066908 h 3521874"/>
                <a:gd name="connsiteX5" fmla="*/ 2037522 w 2385391"/>
                <a:gd name="connsiteY5" fmla="*/ 1643378 h 3521874"/>
                <a:gd name="connsiteX6" fmla="*/ 2385391 w 2385391"/>
                <a:gd name="connsiteY6" fmla="*/ 2060821 h 3521874"/>
                <a:gd name="connsiteX7" fmla="*/ 1938131 w 2385391"/>
                <a:gd name="connsiteY7" fmla="*/ 2647230 h 3521874"/>
                <a:gd name="connsiteX8" fmla="*/ 1719470 w 2385391"/>
                <a:gd name="connsiteY8" fmla="*/ 3303213 h 3521874"/>
                <a:gd name="connsiteX9" fmla="*/ 1033670 w 2385391"/>
                <a:gd name="connsiteY9" fmla="*/ 3352908 h 3521874"/>
                <a:gd name="connsiteX10" fmla="*/ 357809 w 2385391"/>
                <a:gd name="connsiteY10" fmla="*/ 3521874 h 3521874"/>
                <a:gd name="connsiteX11" fmla="*/ 0 w 2385391"/>
                <a:gd name="connsiteY11" fmla="*/ 2736682 h 3521874"/>
                <a:gd name="connsiteX12" fmla="*/ 9939 w 2385391"/>
                <a:gd name="connsiteY12" fmla="*/ 540134 h 3521874"/>
                <a:gd name="connsiteX13" fmla="*/ 467139 w 2385391"/>
                <a:gd name="connsiteY13" fmla="*/ 3421 h 3521874"/>
                <a:gd name="connsiteX0" fmla="*/ 467139 w 2385391"/>
                <a:gd name="connsiteY0" fmla="*/ 3421 h 3521874"/>
                <a:gd name="connsiteX1" fmla="*/ 991074 w 2385391"/>
                <a:gd name="connsiteY1" fmla="*/ 364496 h 3521874"/>
                <a:gd name="connsiteX2" fmla="*/ 1597361 w 2385391"/>
                <a:gd name="connsiteY2" fmla="*/ 304435 h 3521874"/>
                <a:gd name="connsiteX3" fmla="*/ 1762919 w 2385391"/>
                <a:gd name="connsiteY3" fmla="*/ 741899 h 3521874"/>
                <a:gd name="connsiteX4" fmla="*/ 2216426 w 2385391"/>
                <a:gd name="connsiteY4" fmla="*/ 1066908 h 3521874"/>
                <a:gd name="connsiteX5" fmla="*/ 2037522 w 2385391"/>
                <a:gd name="connsiteY5" fmla="*/ 1643378 h 3521874"/>
                <a:gd name="connsiteX6" fmla="*/ 2385391 w 2385391"/>
                <a:gd name="connsiteY6" fmla="*/ 2060821 h 3521874"/>
                <a:gd name="connsiteX7" fmla="*/ 1938131 w 2385391"/>
                <a:gd name="connsiteY7" fmla="*/ 2647230 h 3521874"/>
                <a:gd name="connsiteX8" fmla="*/ 1719470 w 2385391"/>
                <a:gd name="connsiteY8" fmla="*/ 3303213 h 3521874"/>
                <a:gd name="connsiteX9" fmla="*/ 1033670 w 2385391"/>
                <a:gd name="connsiteY9" fmla="*/ 3352908 h 3521874"/>
                <a:gd name="connsiteX10" fmla="*/ 357809 w 2385391"/>
                <a:gd name="connsiteY10" fmla="*/ 3521874 h 3521874"/>
                <a:gd name="connsiteX11" fmla="*/ 0 w 2385391"/>
                <a:gd name="connsiteY11" fmla="*/ 2736682 h 3521874"/>
                <a:gd name="connsiteX12" fmla="*/ 9939 w 2385391"/>
                <a:gd name="connsiteY12" fmla="*/ 540134 h 3521874"/>
                <a:gd name="connsiteX13" fmla="*/ 467139 w 2385391"/>
                <a:gd name="connsiteY13" fmla="*/ 3421 h 3521874"/>
                <a:gd name="connsiteX0" fmla="*/ 467139 w 2385391"/>
                <a:gd name="connsiteY0" fmla="*/ 3421 h 3521874"/>
                <a:gd name="connsiteX1" fmla="*/ 991074 w 2385391"/>
                <a:gd name="connsiteY1" fmla="*/ 364496 h 3521874"/>
                <a:gd name="connsiteX2" fmla="*/ 1597361 w 2385391"/>
                <a:gd name="connsiteY2" fmla="*/ 304435 h 3521874"/>
                <a:gd name="connsiteX3" fmla="*/ 1762919 w 2385391"/>
                <a:gd name="connsiteY3" fmla="*/ 741899 h 3521874"/>
                <a:gd name="connsiteX4" fmla="*/ 2190300 w 2385391"/>
                <a:gd name="connsiteY4" fmla="*/ 1096300 h 3521874"/>
                <a:gd name="connsiteX5" fmla="*/ 2037522 w 2385391"/>
                <a:gd name="connsiteY5" fmla="*/ 1643378 h 3521874"/>
                <a:gd name="connsiteX6" fmla="*/ 2385391 w 2385391"/>
                <a:gd name="connsiteY6" fmla="*/ 2060821 h 3521874"/>
                <a:gd name="connsiteX7" fmla="*/ 1938131 w 2385391"/>
                <a:gd name="connsiteY7" fmla="*/ 2647230 h 3521874"/>
                <a:gd name="connsiteX8" fmla="*/ 1719470 w 2385391"/>
                <a:gd name="connsiteY8" fmla="*/ 3303213 h 3521874"/>
                <a:gd name="connsiteX9" fmla="*/ 1033670 w 2385391"/>
                <a:gd name="connsiteY9" fmla="*/ 3352908 h 3521874"/>
                <a:gd name="connsiteX10" fmla="*/ 357809 w 2385391"/>
                <a:gd name="connsiteY10" fmla="*/ 3521874 h 3521874"/>
                <a:gd name="connsiteX11" fmla="*/ 0 w 2385391"/>
                <a:gd name="connsiteY11" fmla="*/ 2736682 h 3521874"/>
                <a:gd name="connsiteX12" fmla="*/ 9939 w 2385391"/>
                <a:gd name="connsiteY12" fmla="*/ 540134 h 3521874"/>
                <a:gd name="connsiteX13" fmla="*/ 467139 w 2385391"/>
                <a:gd name="connsiteY13" fmla="*/ 3421 h 3521874"/>
                <a:gd name="connsiteX0" fmla="*/ 467139 w 2385391"/>
                <a:gd name="connsiteY0" fmla="*/ 3421 h 3521874"/>
                <a:gd name="connsiteX1" fmla="*/ 991074 w 2385391"/>
                <a:gd name="connsiteY1" fmla="*/ 364496 h 3521874"/>
                <a:gd name="connsiteX2" fmla="*/ 1597361 w 2385391"/>
                <a:gd name="connsiteY2" fmla="*/ 304435 h 3521874"/>
                <a:gd name="connsiteX3" fmla="*/ 1762919 w 2385391"/>
                <a:gd name="connsiteY3" fmla="*/ 741899 h 3521874"/>
                <a:gd name="connsiteX4" fmla="*/ 2190300 w 2385391"/>
                <a:gd name="connsiteY4" fmla="*/ 1096300 h 3521874"/>
                <a:gd name="connsiteX5" fmla="*/ 2037522 w 2385391"/>
                <a:gd name="connsiteY5" fmla="*/ 1643378 h 3521874"/>
                <a:gd name="connsiteX6" fmla="*/ 2385391 w 2385391"/>
                <a:gd name="connsiteY6" fmla="*/ 2060821 h 3521874"/>
                <a:gd name="connsiteX7" fmla="*/ 1938131 w 2385391"/>
                <a:gd name="connsiteY7" fmla="*/ 2647230 h 3521874"/>
                <a:gd name="connsiteX8" fmla="*/ 1719470 w 2385391"/>
                <a:gd name="connsiteY8" fmla="*/ 3303213 h 3521874"/>
                <a:gd name="connsiteX9" fmla="*/ 1033670 w 2385391"/>
                <a:gd name="connsiteY9" fmla="*/ 3352908 h 3521874"/>
                <a:gd name="connsiteX10" fmla="*/ 357809 w 2385391"/>
                <a:gd name="connsiteY10" fmla="*/ 3521874 h 3521874"/>
                <a:gd name="connsiteX11" fmla="*/ 0 w 2385391"/>
                <a:gd name="connsiteY11" fmla="*/ 2736682 h 3521874"/>
                <a:gd name="connsiteX12" fmla="*/ 9939 w 2385391"/>
                <a:gd name="connsiteY12" fmla="*/ 540134 h 3521874"/>
                <a:gd name="connsiteX13" fmla="*/ 467139 w 2385391"/>
                <a:gd name="connsiteY13" fmla="*/ 3421 h 3521874"/>
                <a:gd name="connsiteX0" fmla="*/ 467139 w 2385391"/>
                <a:gd name="connsiteY0" fmla="*/ 3421 h 3521874"/>
                <a:gd name="connsiteX1" fmla="*/ 991074 w 2385391"/>
                <a:gd name="connsiteY1" fmla="*/ 364496 h 3521874"/>
                <a:gd name="connsiteX2" fmla="*/ 1597361 w 2385391"/>
                <a:gd name="connsiteY2" fmla="*/ 304435 h 3521874"/>
                <a:gd name="connsiteX3" fmla="*/ 1762919 w 2385391"/>
                <a:gd name="connsiteY3" fmla="*/ 741899 h 3521874"/>
                <a:gd name="connsiteX4" fmla="*/ 2190300 w 2385391"/>
                <a:gd name="connsiteY4" fmla="*/ 1096300 h 3521874"/>
                <a:gd name="connsiteX5" fmla="*/ 2037522 w 2385391"/>
                <a:gd name="connsiteY5" fmla="*/ 1643378 h 3521874"/>
                <a:gd name="connsiteX6" fmla="*/ 2385391 w 2385391"/>
                <a:gd name="connsiteY6" fmla="*/ 2060821 h 3521874"/>
                <a:gd name="connsiteX7" fmla="*/ 1938131 w 2385391"/>
                <a:gd name="connsiteY7" fmla="*/ 2647230 h 3521874"/>
                <a:gd name="connsiteX8" fmla="*/ 1719470 w 2385391"/>
                <a:gd name="connsiteY8" fmla="*/ 3303213 h 3521874"/>
                <a:gd name="connsiteX9" fmla="*/ 1033670 w 2385391"/>
                <a:gd name="connsiteY9" fmla="*/ 3352908 h 3521874"/>
                <a:gd name="connsiteX10" fmla="*/ 357809 w 2385391"/>
                <a:gd name="connsiteY10" fmla="*/ 3521874 h 3521874"/>
                <a:gd name="connsiteX11" fmla="*/ 0 w 2385391"/>
                <a:gd name="connsiteY11" fmla="*/ 2736682 h 3521874"/>
                <a:gd name="connsiteX12" fmla="*/ 9939 w 2385391"/>
                <a:gd name="connsiteY12" fmla="*/ 540134 h 3521874"/>
                <a:gd name="connsiteX13" fmla="*/ 467139 w 2385391"/>
                <a:gd name="connsiteY13" fmla="*/ 3421 h 3521874"/>
                <a:gd name="connsiteX0" fmla="*/ 467139 w 2385391"/>
                <a:gd name="connsiteY0" fmla="*/ 3421 h 3521874"/>
                <a:gd name="connsiteX1" fmla="*/ 991074 w 2385391"/>
                <a:gd name="connsiteY1" fmla="*/ 364496 h 3521874"/>
                <a:gd name="connsiteX2" fmla="*/ 1597361 w 2385391"/>
                <a:gd name="connsiteY2" fmla="*/ 304435 h 3521874"/>
                <a:gd name="connsiteX3" fmla="*/ 1762919 w 2385391"/>
                <a:gd name="connsiteY3" fmla="*/ 741899 h 3521874"/>
                <a:gd name="connsiteX4" fmla="*/ 2190300 w 2385391"/>
                <a:gd name="connsiteY4" fmla="*/ 1096300 h 3521874"/>
                <a:gd name="connsiteX5" fmla="*/ 2037522 w 2385391"/>
                <a:gd name="connsiteY5" fmla="*/ 1643378 h 3521874"/>
                <a:gd name="connsiteX6" fmla="*/ 2385391 w 2385391"/>
                <a:gd name="connsiteY6" fmla="*/ 2060821 h 3521874"/>
                <a:gd name="connsiteX7" fmla="*/ 1938131 w 2385391"/>
                <a:gd name="connsiteY7" fmla="*/ 2647230 h 3521874"/>
                <a:gd name="connsiteX8" fmla="*/ 1719470 w 2385391"/>
                <a:gd name="connsiteY8" fmla="*/ 3303213 h 3521874"/>
                <a:gd name="connsiteX9" fmla="*/ 1033670 w 2385391"/>
                <a:gd name="connsiteY9" fmla="*/ 3352908 h 3521874"/>
                <a:gd name="connsiteX10" fmla="*/ 357809 w 2385391"/>
                <a:gd name="connsiteY10" fmla="*/ 3521874 h 3521874"/>
                <a:gd name="connsiteX11" fmla="*/ 0 w 2385391"/>
                <a:gd name="connsiteY11" fmla="*/ 2736682 h 3521874"/>
                <a:gd name="connsiteX12" fmla="*/ 9939 w 2385391"/>
                <a:gd name="connsiteY12" fmla="*/ 540134 h 3521874"/>
                <a:gd name="connsiteX13" fmla="*/ 467139 w 2385391"/>
                <a:gd name="connsiteY13" fmla="*/ 3421 h 3521874"/>
                <a:gd name="connsiteX0" fmla="*/ 467139 w 2385391"/>
                <a:gd name="connsiteY0" fmla="*/ 3421 h 3521874"/>
                <a:gd name="connsiteX1" fmla="*/ 991074 w 2385391"/>
                <a:gd name="connsiteY1" fmla="*/ 364496 h 3521874"/>
                <a:gd name="connsiteX2" fmla="*/ 1597361 w 2385391"/>
                <a:gd name="connsiteY2" fmla="*/ 304435 h 3521874"/>
                <a:gd name="connsiteX3" fmla="*/ 1762919 w 2385391"/>
                <a:gd name="connsiteY3" fmla="*/ 741899 h 3521874"/>
                <a:gd name="connsiteX4" fmla="*/ 2190300 w 2385391"/>
                <a:gd name="connsiteY4" fmla="*/ 1096300 h 3521874"/>
                <a:gd name="connsiteX5" fmla="*/ 2021194 w 2385391"/>
                <a:gd name="connsiteY5" fmla="*/ 1656441 h 3521874"/>
                <a:gd name="connsiteX6" fmla="*/ 2385391 w 2385391"/>
                <a:gd name="connsiteY6" fmla="*/ 2060821 h 3521874"/>
                <a:gd name="connsiteX7" fmla="*/ 1938131 w 2385391"/>
                <a:gd name="connsiteY7" fmla="*/ 2647230 h 3521874"/>
                <a:gd name="connsiteX8" fmla="*/ 1719470 w 2385391"/>
                <a:gd name="connsiteY8" fmla="*/ 3303213 h 3521874"/>
                <a:gd name="connsiteX9" fmla="*/ 1033670 w 2385391"/>
                <a:gd name="connsiteY9" fmla="*/ 3352908 h 3521874"/>
                <a:gd name="connsiteX10" fmla="*/ 357809 w 2385391"/>
                <a:gd name="connsiteY10" fmla="*/ 3521874 h 3521874"/>
                <a:gd name="connsiteX11" fmla="*/ 0 w 2385391"/>
                <a:gd name="connsiteY11" fmla="*/ 2736682 h 3521874"/>
                <a:gd name="connsiteX12" fmla="*/ 9939 w 2385391"/>
                <a:gd name="connsiteY12" fmla="*/ 540134 h 3521874"/>
                <a:gd name="connsiteX13" fmla="*/ 467139 w 2385391"/>
                <a:gd name="connsiteY13" fmla="*/ 3421 h 3521874"/>
                <a:gd name="connsiteX0" fmla="*/ 467139 w 2385391"/>
                <a:gd name="connsiteY0" fmla="*/ 3421 h 3521874"/>
                <a:gd name="connsiteX1" fmla="*/ 991074 w 2385391"/>
                <a:gd name="connsiteY1" fmla="*/ 364496 h 3521874"/>
                <a:gd name="connsiteX2" fmla="*/ 1597361 w 2385391"/>
                <a:gd name="connsiteY2" fmla="*/ 304435 h 3521874"/>
                <a:gd name="connsiteX3" fmla="*/ 1762919 w 2385391"/>
                <a:gd name="connsiteY3" fmla="*/ 741899 h 3521874"/>
                <a:gd name="connsiteX4" fmla="*/ 2190300 w 2385391"/>
                <a:gd name="connsiteY4" fmla="*/ 1096300 h 3521874"/>
                <a:gd name="connsiteX5" fmla="*/ 2021194 w 2385391"/>
                <a:gd name="connsiteY5" fmla="*/ 1656441 h 3521874"/>
                <a:gd name="connsiteX6" fmla="*/ 2385391 w 2385391"/>
                <a:gd name="connsiteY6" fmla="*/ 2060821 h 3521874"/>
                <a:gd name="connsiteX7" fmla="*/ 1938131 w 2385391"/>
                <a:gd name="connsiteY7" fmla="*/ 2647230 h 3521874"/>
                <a:gd name="connsiteX8" fmla="*/ 1719470 w 2385391"/>
                <a:gd name="connsiteY8" fmla="*/ 3303213 h 3521874"/>
                <a:gd name="connsiteX9" fmla="*/ 1033670 w 2385391"/>
                <a:gd name="connsiteY9" fmla="*/ 3352908 h 3521874"/>
                <a:gd name="connsiteX10" fmla="*/ 357809 w 2385391"/>
                <a:gd name="connsiteY10" fmla="*/ 3521874 h 3521874"/>
                <a:gd name="connsiteX11" fmla="*/ 0 w 2385391"/>
                <a:gd name="connsiteY11" fmla="*/ 2736682 h 3521874"/>
                <a:gd name="connsiteX12" fmla="*/ 9939 w 2385391"/>
                <a:gd name="connsiteY12" fmla="*/ 540134 h 3521874"/>
                <a:gd name="connsiteX13" fmla="*/ 467139 w 2385391"/>
                <a:gd name="connsiteY13" fmla="*/ 3421 h 3521874"/>
                <a:gd name="connsiteX0" fmla="*/ 467139 w 2385391"/>
                <a:gd name="connsiteY0" fmla="*/ 3421 h 3521874"/>
                <a:gd name="connsiteX1" fmla="*/ 991074 w 2385391"/>
                <a:gd name="connsiteY1" fmla="*/ 364496 h 3521874"/>
                <a:gd name="connsiteX2" fmla="*/ 1597361 w 2385391"/>
                <a:gd name="connsiteY2" fmla="*/ 304435 h 3521874"/>
                <a:gd name="connsiteX3" fmla="*/ 1762919 w 2385391"/>
                <a:gd name="connsiteY3" fmla="*/ 741899 h 3521874"/>
                <a:gd name="connsiteX4" fmla="*/ 2190300 w 2385391"/>
                <a:gd name="connsiteY4" fmla="*/ 1096300 h 3521874"/>
                <a:gd name="connsiteX5" fmla="*/ 1995068 w 2385391"/>
                <a:gd name="connsiteY5" fmla="*/ 1640113 h 3521874"/>
                <a:gd name="connsiteX6" fmla="*/ 2385391 w 2385391"/>
                <a:gd name="connsiteY6" fmla="*/ 2060821 h 3521874"/>
                <a:gd name="connsiteX7" fmla="*/ 1938131 w 2385391"/>
                <a:gd name="connsiteY7" fmla="*/ 2647230 h 3521874"/>
                <a:gd name="connsiteX8" fmla="*/ 1719470 w 2385391"/>
                <a:gd name="connsiteY8" fmla="*/ 3303213 h 3521874"/>
                <a:gd name="connsiteX9" fmla="*/ 1033670 w 2385391"/>
                <a:gd name="connsiteY9" fmla="*/ 3352908 h 3521874"/>
                <a:gd name="connsiteX10" fmla="*/ 357809 w 2385391"/>
                <a:gd name="connsiteY10" fmla="*/ 3521874 h 3521874"/>
                <a:gd name="connsiteX11" fmla="*/ 0 w 2385391"/>
                <a:gd name="connsiteY11" fmla="*/ 2736682 h 3521874"/>
                <a:gd name="connsiteX12" fmla="*/ 9939 w 2385391"/>
                <a:gd name="connsiteY12" fmla="*/ 540134 h 3521874"/>
                <a:gd name="connsiteX13" fmla="*/ 467139 w 2385391"/>
                <a:gd name="connsiteY13" fmla="*/ 3421 h 3521874"/>
                <a:gd name="connsiteX0" fmla="*/ 467139 w 2385391"/>
                <a:gd name="connsiteY0" fmla="*/ 3421 h 3521874"/>
                <a:gd name="connsiteX1" fmla="*/ 991074 w 2385391"/>
                <a:gd name="connsiteY1" fmla="*/ 364496 h 3521874"/>
                <a:gd name="connsiteX2" fmla="*/ 1597361 w 2385391"/>
                <a:gd name="connsiteY2" fmla="*/ 304435 h 3521874"/>
                <a:gd name="connsiteX3" fmla="*/ 1762919 w 2385391"/>
                <a:gd name="connsiteY3" fmla="*/ 741899 h 3521874"/>
                <a:gd name="connsiteX4" fmla="*/ 2190300 w 2385391"/>
                <a:gd name="connsiteY4" fmla="*/ 1096300 h 3521874"/>
                <a:gd name="connsiteX5" fmla="*/ 1982005 w 2385391"/>
                <a:gd name="connsiteY5" fmla="*/ 1627050 h 3521874"/>
                <a:gd name="connsiteX6" fmla="*/ 2385391 w 2385391"/>
                <a:gd name="connsiteY6" fmla="*/ 2060821 h 3521874"/>
                <a:gd name="connsiteX7" fmla="*/ 1938131 w 2385391"/>
                <a:gd name="connsiteY7" fmla="*/ 2647230 h 3521874"/>
                <a:gd name="connsiteX8" fmla="*/ 1719470 w 2385391"/>
                <a:gd name="connsiteY8" fmla="*/ 3303213 h 3521874"/>
                <a:gd name="connsiteX9" fmla="*/ 1033670 w 2385391"/>
                <a:gd name="connsiteY9" fmla="*/ 3352908 h 3521874"/>
                <a:gd name="connsiteX10" fmla="*/ 357809 w 2385391"/>
                <a:gd name="connsiteY10" fmla="*/ 3521874 h 3521874"/>
                <a:gd name="connsiteX11" fmla="*/ 0 w 2385391"/>
                <a:gd name="connsiteY11" fmla="*/ 2736682 h 3521874"/>
                <a:gd name="connsiteX12" fmla="*/ 9939 w 2385391"/>
                <a:gd name="connsiteY12" fmla="*/ 540134 h 3521874"/>
                <a:gd name="connsiteX13" fmla="*/ 467139 w 2385391"/>
                <a:gd name="connsiteY13" fmla="*/ 3421 h 3521874"/>
                <a:gd name="connsiteX0" fmla="*/ 467139 w 2385391"/>
                <a:gd name="connsiteY0" fmla="*/ 3421 h 3521874"/>
                <a:gd name="connsiteX1" fmla="*/ 991074 w 2385391"/>
                <a:gd name="connsiteY1" fmla="*/ 364496 h 3521874"/>
                <a:gd name="connsiteX2" fmla="*/ 1597361 w 2385391"/>
                <a:gd name="connsiteY2" fmla="*/ 304435 h 3521874"/>
                <a:gd name="connsiteX3" fmla="*/ 1762919 w 2385391"/>
                <a:gd name="connsiteY3" fmla="*/ 741899 h 3521874"/>
                <a:gd name="connsiteX4" fmla="*/ 2190300 w 2385391"/>
                <a:gd name="connsiteY4" fmla="*/ 1096300 h 3521874"/>
                <a:gd name="connsiteX5" fmla="*/ 1982005 w 2385391"/>
                <a:gd name="connsiteY5" fmla="*/ 1627050 h 3521874"/>
                <a:gd name="connsiteX6" fmla="*/ 2385391 w 2385391"/>
                <a:gd name="connsiteY6" fmla="*/ 2060821 h 3521874"/>
                <a:gd name="connsiteX7" fmla="*/ 1938131 w 2385391"/>
                <a:gd name="connsiteY7" fmla="*/ 2647230 h 3521874"/>
                <a:gd name="connsiteX8" fmla="*/ 1719470 w 2385391"/>
                <a:gd name="connsiteY8" fmla="*/ 3303213 h 3521874"/>
                <a:gd name="connsiteX9" fmla="*/ 1033670 w 2385391"/>
                <a:gd name="connsiteY9" fmla="*/ 3352908 h 3521874"/>
                <a:gd name="connsiteX10" fmla="*/ 357809 w 2385391"/>
                <a:gd name="connsiteY10" fmla="*/ 3521874 h 3521874"/>
                <a:gd name="connsiteX11" fmla="*/ 0 w 2385391"/>
                <a:gd name="connsiteY11" fmla="*/ 2736682 h 3521874"/>
                <a:gd name="connsiteX12" fmla="*/ 9939 w 2385391"/>
                <a:gd name="connsiteY12" fmla="*/ 540134 h 3521874"/>
                <a:gd name="connsiteX13" fmla="*/ 467139 w 2385391"/>
                <a:gd name="connsiteY13" fmla="*/ 3421 h 3521874"/>
                <a:gd name="connsiteX0" fmla="*/ 467139 w 2385391"/>
                <a:gd name="connsiteY0" fmla="*/ 3421 h 3521874"/>
                <a:gd name="connsiteX1" fmla="*/ 991074 w 2385391"/>
                <a:gd name="connsiteY1" fmla="*/ 364496 h 3521874"/>
                <a:gd name="connsiteX2" fmla="*/ 1597361 w 2385391"/>
                <a:gd name="connsiteY2" fmla="*/ 304435 h 3521874"/>
                <a:gd name="connsiteX3" fmla="*/ 1762919 w 2385391"/>
                <a:gd name="connsiteY3" fmla="*/ 741899 h 3521874"/>
                <a:gd name="connsiteX4" fmla="*/ 2190300 w 2385391"/>
                <a:gd name="connsiteY4" fmla="*/ 1096300 h 3521874"/>
                <a:gd name="connsiteX5" fmla="*/ 1982005 w 2385391"/>
                <a:gd name="connsiteY5" fmla="*/ 1627050 h 3521874"/>
                <a:gd name="connsiteX6" fmla="*/ 2385391 w 2385391"/>
                <a:gd name="connsiteY6" fmla="*/ 2060821 h 3521874"/>
                <a:gd name="connsiteX7" fmla="*/ 1938131 w 2385391"/>
                <a:gd name="connsiteY7" fmla="*/ 2647230 h 3521874"/>
                <a:gd name="connsiteX8" fmla="*/ 1719470 w 2385391"/>
                <a:gd name="connsiteY8" fmla="*/ 3303213 h 3521874"/>
                <a:gd name="connsiteX9" fmla="*/ 1033670 w 2385391"/>
                <a:gd name="connsiteY9" fmla="*/ 3352908 h 3521874"/>
                <a:gd name="connsiteX10" fmla="*/ 357809 w 2385391"/>
                <a:gd name="connsiteY10" fmla="*/ 3521874 h 3521874"/>
                <a:gd name="connsiteX11" fmla="*/ 0 w 2385391"/>
                <a:gd name="connsiteY11" fmla="*/ 2736682 h 3521874"/>
                <a:gd name="connsiteX12" fmla="*/ 9939 w 2385391"/>
                <a:gd name="connsiteY12" fmla="*/ 540134 h 3521874"/>
                <a:gd name="connsiteX13" fmla="*/ 467139 w 2385391"/>
                <a:gd name="connsiteY13" fmla="*/ 3421 h 3521874"/>
                <a:gd name="connsiteX0" fmla="*/ 467139 w 2352734"/>
                <a:gd name="connsiteY0" fmla="*/ 3421 h 3521874"/>
                <a:gd name="connsiteX1" fmla="*/ 991074 w 2352734"/>
                <a:gd name="connsiteY1" fmla="*/ 364496 h 3521874"/>
                <a:gd name="connsiteX2" fmla="*/ 1597361 w 2352734"/>
                <a:gd name="connsiteY2" fmla="*/ 304435 h 3521874"/>
                <a:gd name="connsiteX3" fmla="*/ 1762919 w 2352734"/>
                <a:gd name="connsiteY3" fmla="*/ 741899 h 3521874"/>
                <a:gd name="connsiteX4" fmla="*/ 2190300 w 2352734"/>
                <a:gd name="connsiteY4" fmla="*/ 1096300 h 3521874"/>
                <a:gd name="connsiteX5" fmla="*/ 1982005 w 2352734"/>
                <a:gd name="connsiteY5" fmla="*/ 1627050 h 3521874"/>
                <a:gd name="connsiteX6" fmla="*/ 2352734 w 2352734"/>
                <a:gd name="connsiteY6" fmla="*/ 2080415 h 3521874"/>
                <a:gd name="connsiteX7" fmla="*/ 1938131 w 2352734"/>
                <a:gd name="connsiteY7" fmla="*/ 2647230 h 3521874"/>
                <a:gd name="connsiteX8" fmla="*/ 1719470 w 2352734"/>
                <a:gd name="connsiteY8" fmla="*/ 3303213 h 3521874"/>
                <a:gd name="connsiteX9" fmla="*/ 1033670 w 2352734"/>
                <a:gd name="connsiteY9" fmla="*/ 3352908 h 3521874"/>
                <a:gd name="connsiteX10" fmla="*/ 357809 w 2352734"/>
                <a:gd name="connsiteY10" fmla="*/ 3521874 h 3521874"/>
                <a:gd name="connsiteX11" fmla="*/ 0 w 2352734"/>
                <a:gd name="connsiteY11" fmla="*/ 2736682 h 3521874"/>
                <a:gd name="connsiteX12" fmla="*/ 9939 w 2352734"/>
                <a:gd name="connsiteY12" fmla="*/ 540134 h 3521874"/>
                <a:gd name="connsiteX13" fmla="*/ 467139 w 2352734"/>
                <a:gd name="connsiteY13" fmla="*/ 3421 h 3521874"/>
                <a:gd name="connsiteX0" fmla="*/ 467139 w 2352860"/>
                <a:gd name="connsiteY0" fmla="*/ 3421 h 3521874"/>
                <a:gd name="connsiteX1" fmla="*/ 991074 w 2352860"/>
                <a:gd name="connsiteY1" fmla="*/ 364496 h 3521874"/>
                <a:gd name="connsiteX2" fmla="*/ 1597361 w 2352860"/>
                <a:gd name="connsiteY2" fmla="*/ 304435 h 3521874"/>
                <a:gd name="connsiteX3" fmla="*/ 1762919 w 2352860"/>
                <a:gd name="connsiteY3" fmla="*/ 741899 h 3521874"/>
                <a:gd name="connsiteX4" fmla="*/ 2190300 w 2352860"/>
                <a:gd name="connsiteY4" fmla="*/ 1096300 h 3521874"/>
                <a:gd name="connsiteX5" fmla="*/ 1982005 w 2352860"/>
                <a:gd name="connsiteY5" fmla="*/ 1627050 h 3521874"/>
                <a:gd name="connsiteX6" fmla="*/ 2352734 w 2352860"/>
                <a:gd name="connsiteY6" fmla="*/ 2080415 h 3521874"/>
                <a:gd name="connsiteX7" fmla="*/ 1938131 w 2352860"/>
                <a:gd name="connsiteY7" fmla="*/ 2647230 h 3521874"/>
                <a:gd name="connsiteX8" fmla="*/ 1719470 w 2352860"/>
                <a:gd name="connsiteY8" fmla="*/ 3303213 h 3521874"/>
                <a:gd name="connsiteX9" fmla="*/ 1033670 w 2352860"/>
                <a:gd name="connsiteY9" fmla="*/ 3352908 h 3521874"/>
                <a:gd name="connsiteX10" fmla="*/ 357809 w 2352860"/>
                <a:gd name="connsiteY10" fmla="*/ 3521874 h 3521874"/>
                <a:gd name="connsiteX11" fmla="*/ 0 w 2352860"/>
                <a:gd name="connsiteY11" fmla="*/ 2736682 h 3521874"/>
                <a:gd name="connsiteX12" fmla="*/ 9939 w 2352860"/>
                <a:gd name="connsiteY12" fmla="*/ 540134 h 3521874"/>
                <a:gd name="connsiteX13" fmla="*/ 467139 w 2352860"/>
                <a:gd name="connsiteY13" fmla="*/ 3421 h 3521874"/>
                <a:gd name="connsiteX0" fmla="*/ 467139 w 2352860"/>
                <a:gd name="connsiteY0" fmla="*/ 3421 h 3521874"/>
                <a:gd name="connsiteX1" fmla="*/ 991074 w 2352860"/>
                <a:gd name="connsiteY1" fmla="*/ 364496 h 3521874"/>
                <a:gd name="connsiteX2" fmla="*/ 1597361 w 2352860"/>
                <a:gd name="connsiteY2" fmla="*/ 304435 h 3521874"/>
                <a:gd name="connsiteX3" fmla="*/ 1762919 w 2352860"/>
                <a:gd name="connsiteY3" fmla="*/ 741899 h 3521874"/>
                <a:gd name="connsiteX4" fmla="*/ 2190300 w 2352860"/>
                <a:gd name="connsiteY4" fmla="*/ 1096300 h 3521874"/>
                <a:gd name="connsiteX5" fmla="*/ 1982005 w 2352860"/>
                <a:gd name="connsiteY5" fmla="*/ 1640112 h 3521874"/>
                <a:gd name="connsiteX6" fmla="*/ 2352734 w 2352860"/>
                <a:gd name="connsiteY6" fmla="*/ 2080415 h 3521874"/>
                <a:gd name="connsiteX7" fmla="*/ 1938131 w 2352860"/>
                <a:gd name="connsiteY7" fmla="*/ 2647230 h 3521874"/>
                <a:gd name="connsiteX8" fmla="*/ 1719470 w 2352860"/>
                <a:gd name="connsiteY8" fmla="*/ 3303213 h 3521874"/>
                <a:gd name="connsiteX9" fmla="*/ 1033670 w 2352860"/>
                <a:gd name="connsiteY9" fmla="*/ 3352908 h 3521874"/>
                <a:gd name="connsiteX10" fmla="*/ 357809 w 2352860"/>
                <a:gd name="connsiteY10" fmla="*/ 3521874 h 3521874"/>
                <a:gd name="connsiteX11" fmla="*/ 0 w 2352860"/>
                <a:gd name="connsiteY11" fmla="*/ 2736682 h 3521874"/>
                <a:gd name="connsiteX12" fmla="*/ 9939 w 2352860"/>
                <a:gd name="connsiteY12" fmla="*/ 540134 h 3521874"/>
                <a:gd name="connsiteX13" fmla="*/ 467139 w 2352860"/>
                <a:gd name="connsiteY13" fmla="*/ 3421 h 3521874"/>
                <a:gd name="connsiteX0" fmla="*/ 467139 w 2352860"/>
                <a:gd name="connsiteY0" fmla="*/ 3421 h 3521874"/>
                <a:gd name="connsiteX1" fmla="*/ 991074 w 2352860"/>
                <a:gd name="connsiteY1" fmla="*/ 364496 h 3521874"/>
                <a:gd name="connsiteX2" fmla="*/ 1597361 w 2352860"/>
                <a:gd name="connsiteY2" fmla="*/ 304435 h 3521874"/>
                <a:gd name="connsiteX3" fmla="*/ 1762919 w 2352860"/>
                <a:gd name="connsiteY3" fmla="*/ 741899 h 3521874"/>
                <a:gd name="connsiteX4" fmla="*/ 2190300 w 2352860"/>
                <a:gd name="connsiteY4" fmla="*/ 1096300 h 3521874"/>
                <a:gd name="connsiteX5" fmla="*/ 1982005 w 2352860"/>
                <a:gd name="connsiteY5" fmla="*/ 1640112 h 3521874"/>
                <a:gd name="connsiteX6" fmla="*/ 2352734 w 2352860"/>
                <a:gd name="connsiteY6" fmla="*/ 2080415 h 3521874"/>
                <a:gd name="connsiteX7" fmla="*/ 1938131 w 2352860"/>
                <a:gd name="connsiteY7" fmla="*/ 2647230 h 3521874"/>
                <a:gd name="connsiteX8" fmla="*/ 1719470 w 2352860"/>
                <a:gd name="connsiteY8" fmla="*/ 3303213 h 3521874"/>
                <a:gd name="connsiteX9" fmla="*/ 1033670 w 2352860"/>
                <a:gd name="connsiteY9" fmla="*/ 3352908 h 3521874"/>
                <a:gd name="connsiteX10" fmla="*/ 357809 w 2352860"/>
                <a:gd name="connsiteY10" fmla="*/ 3521874 h 3521874"/>
                <a:gd name="connsiteX11" fmla="*/ 0 w 2352860"/>
                <a:gd name="connsiteY11" fmla="*/ 2736682 h 3521874"/>
                <a:gd name="connsiteX12" fmla="*/ 9939 w 2352860"/>
                <a:gd name="connsiteY12" fmla="*/ 540134 h 3521874"/>
                <a:gd name="connsiteX13" fmla="*/ 467139 w 2352860"/>
                <a:gd name="connsiteY13" fmla="*/ 3421 h 3521874"/>
                <a:gd name="connsiteX0" fmla="*/ 467139 w 2352860"/>
                <a:gd name="connsiteY0" fmla="*/ 3421 h 3521874"/>
                <a:gd name="connsiteX1" fmla="*/ 991074 w 2352860"/>
                <a:gd name="connsiteY1" fmla="*/ 364496 h 3521874"/>
                <a:gd name="connsiteX2" fmla="*/ 1597361 w 2352860"/>
                <a:gd name="connsiteY2" fmla="*/ 304435 h 3521874"/>
                <a:gd name="connsiteX3" fmla="*/ 1762919 w 2352860"/>
                <a:gd name="connsiteY3" fmla="*/ 741899 h 3521874"/>
                <a:gd name="connsiteX4" fmla="*/ 2190300 w 2352860"/>
                <a:gd name="connsiteY4" fmla="*/ 1096300 h 3521874"/>
                <a:gd name="connsiteX5" fmla="*/ 1982005 w 2352860"/>
                <a:gd name="connsiteY5" fmla="*/ 1640112 h 3521874"/>
                <a:gd name="connsiteX6" fmla="*/ 2352734 w 2352860"/>
                <a:gd name="connsiteY6" fmla="*/ 2080415 h 3521874"/>
                <a:gd name="connsiteX7" fmla="*/ 1938131 w 2352860"/>
                <a:gd name="connsiteY7" fmla="*/ 2647230 h 3521874"/>
                <a:gd name="connsiteX8" fmla="*/ 1719470 w 2352860"/>
                <a:gd name="connsiteY8" fmla="*/ 3303213 h 3521874"/>
                <a:gd name="connsiteX9" fmla="*/ 1033670 w 2352860"/>
                <a:gd name="connsiteY9" fmla="*/ 3352908 h 3521874"/>
                <a:gd name="connsiteX10" fmla="*/ 357809 w 2352860"/>
                <a:gd name="connsiteY10" fmla="*/ 3521874 h 3521874"/>
                <a:gd name="connsiteX11" fmla="*/ 0 w 2352860"/>
                <a:gd name="connsiteY11" fmla="*/ 2736682 h 3521874"/>
                <a:gd name="connsiteX12" fmla="*/ 9939 w 2352860"/>
                <a:gd name="connsiteY12" fmla="*/ 540134 h 3521874"/>
                <a:gd name="connsiteX13" fmla="*/ 467139 w 2352860"/>
                <a:gd name="connsiteY13" fmla="*/ 3421 h 3521874"/>
                <a:gd name="connsiteX0" fmla="*/ 467139 w 2352860"/>
                <a:gd name="connsiteY0" fmla="*/ 3421 h 3521874"/>
                <a:gd name="connsiteX1" fmla="*/ 991074 w 2352860"/>
                <a:gd name="connsiteY1" fmla="*/ 364496 h 3521874"/>
                <a:gd name="connsiteX2" fmla="*/ 1597361 w 2352860"/>
                <a:gd name="connsiteY2" fmla="*/ 304435 h 3521874"/>
                <a:gd name="connsiteX3" fmla="*/ 1762919 w 2352860"/>
                <a:gd name="connsiteY3" fmla="*/ 741899 h 3521874"/>
                <a:gd name="connsiteX4" fmla="*/ 2190300 w 2352860"/>
                <a:gd name="connsiteY4" fmla="*/ 1096300 h 3521874"/>
                <a:gd name="connsiteX5" fmla="*/ 1982005 w 2352860"/>
                <a:gd name="connsiteY5" fmla="*/ 1640112 h 3521874"/>
                <a:gd name="connsiteX6" fmla="*/ 2352734 w 2352860"/>
                <a:gd name="connsiteY6" fmla="*/ 2080415 h 3521874"/>
                <a:gd name="connsiteX7" fmla="*/ 1915271 w 2352860"/>
                <a:gd name="connsiteY7" fmla="*/ 2614573 h 3521874"/>
                <a:gd name="connsiteX8" fmla="*/ 1719470 w 2352860"/>
                <a:gd name="connsiteY8" fmla="*/ 3303213 h 3521874"/>
                <a:gd name="connsiteX9" fmla="*/ 1033670 w 2352860"/>
                <a:gd name="connsiteY9" fmla="*/ 3352908 h 3521874"/>
                <a:gd name="connsiteX10" fmla="*/ 357809 w 2352860"/>
                <a:gd name="connsiteY10" fmla="*/ 3521874 h 3521874"/>
                <a:gd name="connsiteX11" fmla="*/ 0 w 2352860"/>
                <a:gd name="connsiteY11" fmla="*/ 2736682 h 3521874"/>
                <a:gd name="connsiteX12" fmla="*/ 9939 w 2352860"/>
                <a:gd name="connsiteY12" fmla="*/ 540134 h 3521874"/>
                <a:gd name="connsiteX13" fmla="*/ 467139 w 2352860"/>
                <a:gd name="connsiteY13" fmla="*/ 3421 h 3521874"/>
                <a:gd name="connsiteX0" fmla="*/ 467139 w 2352860"/>
                <a:gd name="connsiteY0" fmla="*/ 3421 h 3521874"/>
                <a:gd name="connsiteX1" fmla="*/ 991074 w 2352860"/>
                <a:gd name="connsiteY1" fmla="*/ 364496 h 3521874"/>
                <a:gd name="connsiteX2" fmla="*/ 1597361 w 2352860"/>
                <a:gd name="connsiteY2" fmla="*/ 304435 h 3521874"/>
                <a:gd name="connsiteX3" fmla="*/ 1762919 w 2352860"/>
                <a:gd name="connsiteY3" fmla="*/ 741899 h 3521874"/>
                <a:gd name="connsiteX4" fmla="*/ 2190300 w 2352860"/>
                <a:gd name="connsiteY4" fmla="*/ 1096300 h 3521874"/>
                <a:gd name="connsiteX5" fmla="*/ 1982005 w 2352860"/>
                <a:gd name="connsiteY5" fmla="*/ 1640112 h 3521874"/>
                <a:gd name="connsiteX6" fmla="*/ 2352734 w 2352860"/>
                <a:gd name="connsiteY6" fmla="*/ 2080415 h 3521874"/>
                <a:gd name="connsiteX7" fmla="*/ 1915271 w 2352860"/>
                <a:gd name="connsiteY7" fmla="*/ 2614573 h 3521874"/>
                <a:gd name="connsiteX8" fmla="*/ 1719470 w 2352860"/>
                <a:gd name="connsiteY8" fmla="*/ 3303213 h 3521874"/>
                <a:gd name="connsiteX9" fmla="*/ 1033670 w 2352860"/>
                <a:gd name="connsiteY9" fmla="*/ 3352908 h 3521874"/>
                <a:gd name="connsiteX10" fmla="*/ 357809 w 2352860"/>
                <a:gd name="connsiteY10" fmla="*/ 3521874 h 3521874"/>
                <a:gd name="connsiteX11" fmla="*/ 0 w 2352860"/>
                <a:gd name="connsiteY11" fmla="*/ 2736682 h 3521874"/>
                <a:gd name="connsiteX12" fmla="*/ 9939 w 2352860"/>
                <a:gd name="connsiteY12" fmla="*/ 540134 h 3521874"/>
                <a:gd name="connsiteX13" fmla="*/ 467139 w 2352860"/>
                <a:gd name="connsiteY13" fmla="*/ 3421 h 3521874"/>
                <a:gd name="connsiteX0" fmla="*/ 467139 w 2352860"/>
                <a:gd name="connsiteY0" fmla="*/ 3421 h 3521874"/>
                <a:gd name="connsiteX1" fmla="*/ 991074 w 2352860"/>
                <a:gd name="connsiteY1" fmla="*/ 364496 h 3521874"/>
                <a:gd name="connsiteX2" fmla="*/ 1597361 w 2352860"/>
                <a:gd name="connsiteY2" fmla="*/ 304435 h 3521874"/>
                <a:gd name="connsiteX3" fmla="*/ 1762919 w 2352860"/>
                <a:gd name="connsiteY3" fmla="*/ 741899 h 3521874"/>
                <a:gd name="connsiteX4" fmla="*/ 2190300 w 2352860"/>
                <a:gd name="connsiteY4" fmla="*/ 1096300 h 3521874"/>
                <a:gd name="connsiteX5" fmla="*/ 1982005 w 2352860"/>
                <a:gd name="connsiteY5" fmla="*/ 1640112 h 3521874"/>
                <a:gd name="connsiteX6" fmla="*/ 2352734 w 2352860"/>
                <a:gd name="connsiteY6" fmla="*/ 2080415 h 3521874"/>
                <a:gd name="connsiteX7" fmla="*/ 1882614 w 2352860"/>
                <a:gd name="connsiteY7" fmla="*/ 2621104 h 3521874"/>
                <a:gd name="connsiteX8" fmla="*/ 1719470 w 2352860"/>
                <a:gd name="connsiteY8" fmla="*/ 3303213 h 3521874"/>
                <a:gd name="connsiteX9" fmla="*/ 1033670 w 2352860"/>
                <a:gd name="connsiteY9" fmla="*/ 3352908 h 3521874"/>
                <a:gd name="connsiteX10" fmla="*/ 357809 w 2352860"/>
                <a:gd name="connsiteY10" fmla="*/ 3521874 h 3521874"/>
                <a:gd name="connsiteX11" fmla="*/ 0 w 2352860"/>
                <a:gd name="connsiteY11" fmla="*/ 2736682 h 3521874"/>
                <a:gd name="connsiteX12" fmla="*/ 9939 w 2352860"/>
                <a:gd name="connsiteY12" fmla="*/ 540134 h 3521874"/>
                <a:gd name="connsiteX13" fmla="*/ 467139 w 2352860"/>
                <a:gd name="connsiteY13" fmla="*/ 3421 h 3521874"/>
                <a:gd name="connsiteX0" fmla="*/ 467139 w 2352860"/>
                <a:gd name="connsiteY0" fmla="*/ 3421 h 3521874"/>
                <a:gd name="connsiteX1" fmla="*/ 991074 w 2352860"/>
                <a:gd name="connsiteY1" fmla="*/ 364496 h 3521874"/>
                <a:gd name="connsiteX2" fmla="*/ 1597361 w 2352860"/>
                <a:gd name="connsiteY2" fmla="*/ 304435 h 3521874"/>
                <a:gd name="connsiteX3" fmla="*/ 1762919 w 2352860"/>
                <a:gd name="connsiteY3" fmla="*/ 741899 h 3521874"/>
                <a:gd name="connsiteX4" fmla="*/ 2190300 w 2352860"/>
                <a:gd name="connsiteY4" fmla="*/ 1096300 h 3521874"/>
                <a:gd name="connsiteX5" fmla="*/ 1982005 w 2352860"/>
                <a:gd name="connsiteY5" fmla="*/ 1640112 h 3521874"/>
                <a:gd name="connsiteX6" fmla="*/ 2352734 w 2352860"/>
                <a:gd name="connsiteY6" fmla="*/ 2080415 h 3521874"/>
                <a:gd name="connsiteX7" fmla="*/ 1882614 w 2352860"/>
                <a:gd name="connsiteY7" fmla="*/ 2608041 h 3521874"/>
                <a:gd name="connsiteX8" fmla="*/ 1719470 w 2352860"/>
                <a:gd name="connsiteY8" fmla="*/ 3303213 h 3521874"/>
                <a:gd name="connsiteX9" fmla="*/ 1033670 w 2352860"/>
                <a:gd name="connsiteY9" fmla="*/ 3352908 h 3521874"/>
                <a:gd name="connsiteX10" fmla="*/ 357809 w 2352860"/>
                <a:gd name="connsiteY10" fmla="*/ 3521874 h 3521874"/>
                <a:gd name="connsiteX11" fmla="*/ 0 w 2352860"/>
                <a:gd name="connsiteY11" fmla="*/ 2736682 h 3521874"/>
                <a:gd name="connsiteX12" fmla="*/ 9939 w 2352860"/>
                <a:gd name="connsiteY12" fmla="*/ 540134 h 3521874"/>
                <a:gd name="connsiteX13" fmla="*/ 467139 w 2352860"/>
                <a:gd name="connsiteY13" fmla="*/ 3421 h 3521874"/>
                <a:gd name="connsiteX0" fmla="*/ 467139 w 2352860"/>
                <a:gd name="connsiteY0" fmla="*/ 3421 h 3521874"/>
                <a:gd name="connsiteX1" fmla="*/ 991074 w 2352860"/>
                <a:gd name="connsiteY1" fmla="*/ 364496 h 3521874"/>
                <a:gd name="connsiteX2" fmla="*/ 1597361 w 2352860"/>
                <a:gd name="connsiteY2" fmla="*/ 304435 h 3521874"/>
                <a:gd name="connsiteX3" fmla="*/ 1762919 w 2352860"/>
                <a:gd name="connsiteY3" fmla="*/ 741899 h 3521874"/>
                <a:gd name="connsiteX4" fmla="*/ 2190300 w 2352860"/>
                <a:gd name="connsiteY4" fmla="*/ 1096300 h 3521874"/>
                <a:gd name="connsiteX5" fmla="*/ 1982005 w 2352860"/>
                <a:gd name="connsiteY5" fmla="*/ 1640112 h 3521874"/>
                <a:gd name="connsiteX6" fmla="*/ 2352734 w 2352860"/>
                <a:gd name="connsiteY6" fmla="*/ 2080415 h 3521874"/>
                <a:gd name="connsiteX7" fmla="*/ 1882614 w 2352860"/>
                <a:gd name="connsiteY7" fmla="*/ 2608041 h 3521874"/>
                <a:gd name="connsiteX8" fmla="*/ 1719470 w 2352860"/>
                <a:gd name="connsiteY8" fmla="*/ 3303213 h 3521874"/>
                <a:gd name="connsiteX9" fmla="*/ 1033670 w 2352860"/>
                <a:gd name="connsiteY9" fmla="*/ 3352908 h 3521874"/>
                <a:gd name="connsiteX10" fmla="*/ 357809 w 2352860"/>
                <a:gd name="connsiteY10" fmla="*/ 3521874 h 3521874"/>
                <a:gd name="connsiteX11" fmla="*/ 0 w 2352860"/>
                <a:gd name="connsiteY11" fmla="*/ 2736682 h 3521874"/>
                <a:gd name="connsiteX12" fmla="*/ 9939 w 2352860"/>
                <a:gd name="connsiteY12" fmla="*/ 540134 h 3521874"/>
                <a:gd name="connsiteX13" fmla="*/ 467139 w 2352860"/>
                <a:gd name="connsiteY13" fmla="*/ 3421 h 3521874"/>
                <a:gd name="connsiteX0" fmla="*/ 467139 w 2352734"/>
                <a:gd name="connsiteY0" fmla="*/ 3421 h 3521874"/>
                <a:gd name="connsiteX1" fmla="*/ 991074 w 2352734"/>
                <a:gd name="connsiteY1" fmla="*/ 364496 h 3521874"/>
                <a:gd name="connsiteX2" fmla="*/ 1597361 w 2352734"/>
                <a:gd name="connsiteY2" fmla="*/ 304435 h 3521874"/>
                <a:gd name="connsiteX3" fmla="*/ 1762919 w 2352734"/>
                <a:gd name="connsiteY3" fmla="*/ 741899 h 3521874"/>
                <a:gd name="connsiteX4" fmla="*/ 2190300 w 2352734"/>
                <a:gd name="connsiteY4" fmla="*/ 1096300 h 3521874"/>
                <a:gd name="connsiteX5" fmla="*/ 1982005 w 2352734"/>
                <a:gd name="connsiteY5" fmla="*/ 1640112 h 3521874"/>
                <a:gd name="connsiteX6" fmla="*/ 2352734 w 2352734"/>
                <a:gd name="connsiteY6" fmla="*/ 2080415 h 3521874"/>
                <a:gd name="connsiteX7" fmla="*/ 1882614 w 2352734"/>
                <a:gd name="connsiteY7" fmla="*/ 2608041 h 3521874"/>
                <a:gd name="connsiteX8" fmla="*/ 1719470 w 2352734"/>
                <a:gd name="connsiteY8" fmla="*/ 3303213 h 3521874"/>
                <a:gd name="connsiteX9" fmla="*/ 1033670 w 2352734"/>
                <a:gd name="connsiteY9" fmla="*/ 3352908 h 3521874"/>
                <a:gd name="connsiteX10" fmla="*/ 357809 w 2352734"/>
                <a:gd name="connsiteY10" fmla="*/ 3521874 h 3521874"/>
                <a:gd name="connsiteX11" fmla="*/ 0 w 2352734"/>
                <a:gd name="connsiteY11" fmla="*/ 2736682 h 3521874"/>
                <a:gd name="connsiteX12" fmla="*/ 9939 w 2352734"/>
                <a:gd name="connsiteY12" fmla="*/ 540134 h 3521874"/>
                <a:gd name="connsiteX13" fmla="*/ 467139 w 2352734"/>
                <a:gd name="connsiteY13" fmla="*/ 3421 h 3521874"/>
                <a:gd name="connsiteX0" fmla="*/ 467139 w 2352760"/>
                <a:gd name="connsiteY0" fmla="*/ 3421 h 3521874"/>
                <a:gd name="connsiteX1" fmla="*/ 991074 w 2352760"/>
                <a:gd name="connsiteY1" fmla="*/ 364496 h 3521874"/>
                <a:gd name="connsiteX2" fmla="*/ 1597361 w 2352760"/>
                <a:gd name="connsiteY2" fmla="*/ 304435 h 3521874"/>
                <a:gd name="connsiteX3" fmla="*/ 1762919 w 2352760"/>
                <a:gd name="connsiteY3" fmla="*/ 741899 h 3521874"/>
                <a:gd name="connsiteX4" fmla="*/ 2190300 w 2352760"/>
                <a:gd name="connsiteY4" fmla="*/ 1096300 h 3521874"/>
                <a:gd name="connsiteX5" fmla="*/ 1982005 w 2352760"/>
                <a:gd name="connsiteY5" fmla="*/ 1640112 h 3521874"/>
                <a:gd name="connsiteX6" fmla="*/ 2352734 w 2352760"/>
                <a:gd name="connsiteY6" fmla="*/ 2080415 h 3521874"/>
                <a:gd name="connsiteX7" fmla="*/ 1882614 w 2352760"/>
                <a:gd name="connsiteY7" fmla="*/ 2608041 h 3521874"/>
                <a:gd name="connsiteX8" fmla="*/ 1719470 w 2352760"/>
                <a:gd name="connsiteY8" fmla="*/ 3303213 h 3521874"/>
                <a:gd name="connsiteX9" fmla="*/ 1033670 w 2352760"/>
                <a:gd name="connsiteY9" fmla="*/ 3352908 h 3521874"/>
                <a:gd name="connsiteX10" fmla="*/ 357809 w 2352760"/>
                <a:gd name="connsiteY10" fmla="*/ 3521874 h 3521874"/>
                <a:gd name="connsiteX11" fmla="*/ 0 w 2352760"/>
                <a:gd name="connsiteY11" fmla="*/ 2736682 h 3521874"/>
                <a:gd name="connsiteX12" fmla="*/ 9939 w 2352760"/>
                <a:gd name="connsiteY12" fmla="*/ 540134 h 3521874"/>
                <a:gd name="connsiteX13" fmla="*/ 467139 w 2352760"/>
                <a:gd name="connsiteY13" fmla="*/ 3421 h 3521874"/>
                <a:gd name="connsiteX0" fmla="*/ 467139 w 2349495"/>
                <a:gd name="connsiteY0" fmla="*/ 3421 h 3521874"/>
                <a:gd name="connsiteX1" fmla="*/ 991074 w 2349495"/>
                <a:gd name="connsiteY1" fmla="*/ 364496 h 3521874"/>
                <a:gd name="connsiteX2" fmla="*/ 1597361 w 2349495"/>
                <a:gd name="connsiteY2" fmla="*/ 304435 h 3521874"/>
                <a:gd name="connsiteX3" fmla="*/ 1762919 w 2349495"/>
                <a:gd name="connsiteY3" fmla="*/ 741899 h 3521874"/>
                <a:gd name="connsiteX4" fmla="*/ 2190300 w 2349495"/>
                <a:gd name="connsiteY4" fmla="*/ 1096300 h 3521874"/>
                <a:gd name="connsiteX5" fmla="*/ 1982005 w 2349495"/>
                <a:gd name="connsiteY5" fmla="*/ 1640112 h 3521874"/>
                <a:gd name="connsiteX6" fmla="*/ 2349468 w 2349495"/>
                <a:gd name="connsiteY6" fmla="*/ 2100010 h 3521874"/>
                <a:gd name="connsiteX7" fmla="*/ 1882614 w 2349495"/>
                <a:gd name="connsiteY7" fmla="*/ 2608041 h 3521874"/>
                <a:gd name="connsiteX8" fmla="*/ 1719470 w 2349495"/>
                <a:gd name="connsiteY8" fmla="*/ 3303213 h 3521874"/>
                <a:gd name="connsiteX9" fmla="*/ 1033670 w 2349495"/>
                <a:gd name="connsiteY9" fmla="*/ 3352908 h 3521874"/>
                <a:gd name="connsiteX10" fmla="*/ 357809 w 2349495"/>
                <a:gd name="connsiteY10" fmla="*/ 3521874 h 3521874"/>
                <a:gd name="connsiteX11" fmla="*/ 0 w 2349495"/>
                <a:gd name="connsiteY11" fmla="*/ 2736682 h 3521874"/>
                <a:gd name="connsiteX12" fmla="*/ 9939 w 2349495"/>
                <a:gd name="connsiteY12" fmla="*/ 540134 h 3521874"/>
                <a:gd name="connsiteX13" fmla="*/ 467139 w 2349495"/>
                <a:gd name="connsiteY13" fmla="*/ 3421 h 3521874"/>
                <a:gd name="connsiteX0" fmla="*/ 467139 w 2349495"/>
                <a:gd name="connsiteY0" fmla="*/ 3421 h 3521874"/>
                <a:gd name="connsiteX1" fmla="*/ 991074 w 2349495"/>
                <a:gd name="connsiteY1" fmla="*/ 364496 h 3521874"/>
                <a:gd name="connsiteX2" fmla="*/ 1597361 w 2349495"/>
                <a:gd name="connsiteY2" fmla="*/ 304435 h 3521874"/>
                <a:gd name="connsiteX3" fmla="*/ 1762919 w 2349495"/>
                <a:gd name="connsiteY3" fmla="*/ 741899 h 3521874"/>
                <a:gd name="connsiteX4" fmla="*/ 2190300 w 2349495"/>
                <a:gd name="connsiteY4" fmla="*/ 1096300 h 3521874"/>
                <a:gd name="connsiteX5" fmla="*/ 1982005 w 2349495"/>
                <a:gd name="connsiteY5" fmla="*/ 1640112 h 3521874"/>
                <a:gd name="connsiteX6" fmla="*/ 2349468 w 2349495"/>
                <a:gd name="connsiteY6" fmla="*/ 2100010 h 3521874"/>
                <a:gd name="connsiteX7" fmla="*/ 1869551 w 2349495"/>
                <a:gd name="connsiteY7" fmla="*/ 2608041 h 3521874"/>
                <a:gd name="connsiteX8" fmla="*/ 1719470 w 2349495"/>
                <a:gd name="connsiteY8" fmla="*/ 3303213 h 3521874"/>
                <a:gd name="connsiteX9" fmla="*/ 1033670 w 2349495"/>
                <a:gd name="connsiteY9" fmla="*/ 3352908 h 3521874"/>
                <a:gd name="connsiteX10" fmla="*/ 357809 w 2349495"/>
                <a:gd name="connsiteY10" fmla="*/ 3521874 h 3521874"/>
                <a:gd name="connsiteX11" fmla="*/ 0 w 2349495"/>
                <a:gd name="connsiteY11" fmla="*/ 2736682 h 3521874"/>
                <a:gd name="connsiteX12" fmla="*/ 9939 w 2349495"/>
                <a:gd name="connsiteY12" fmla="*/ 540134 h 3521874"/>
                <a:gd name="connsiteX13" fmla="*/ 467139 w 2349495"/>
                <a:gd name="connsiteY13" fmla="*/ 3421 h 3521874"/>
                <a:gd name="connsiteX0" fmla="*/ 467139 w 2349495"/>
                <a:gd name="connsiteY0" fmla="*/ 3421 h 3521874"/>
                <a:gd name="connsiteX1" fmla="*/ 991074 w 2349495"/>
                <a:gd name="connsiteY1" fmla="*/ 364496 h 3521874"/>
                <a:gd name="connsiteX2" fmla="*/ 1597361 w 2349495"/>
                <a:gd name="connsiteY2" fmla="*/ 304435 h 3521874"/>
                <a:gd name="connsiteX3" fmla="*/ 1762919 w 2349495"/>
                <a:gd name="connsiteY3" fmla="*/ 741899 h 3521874"/>
                <a:gd name="connsiteX4" fmla="*/ 2190300 w 2349495"/>
                <a:gd name="connsiteY4" fmla="*/ 1096300 h 3521874"/>
                <a:gd name="connsiteX5" fmla="*/ 1982005 w 2349495"/>
                <a:gd name="connsiteY5" fmla="*/ 1640112 h 3521874"/>
                <a:gd name="connsiteX6" fmla="*/ 2349468 w 2349495"/>
                <a:gd name="connsiteY6" fmla="*/ 2100010 h 3521874"/>
                <a:gd name="connsiteX7" fmla="*/ 1869551 w 2349495"/>
                <a:gd name="connsiteY7" fmla="*/ 2608041 h 3521874"/>
                <a:gd name="connsiteX8" fmla="*/ 1719470 w 2349495"/>
                <a:gd name="connsiteY8" fmla="*/ 3303213 h 3521874"/>
                <a:gd name="connsiteX9" fmla="*/ 1033670 w 2349495"/>
                <a:gd name="connsiteY9" fmla="*/ 3352908 h 3521874"/>
                <a:gd name="connsiteX10" fmla="*/ 357809 w 2349495"/>
                <a:gd name="connsiteY10" fmla="*/ 3521874 h 3521874"/>
                <a:gd name="connsiteX11" fmla="*/ 0 w 2349495"/>
                <a:gd name="connsiteY11" fmla="*/ 2736682 h 3521874"/>
                <a:gd name="connsiteX12" fmla="*/ 9939 w 2349495"/>
                <a:gd name="connsiteY12" fmla="*/ 540134 h 3521874"/>
                <a:gd name="connsiteX13" fmla="*/ 467139 w 2349495"/>
                <a:gd name="connsiteY13" fmla="*/ 3421 h 3521874"/>
                <a:gd name="connsiteX0" fmla="*/ 467139 w 2349495"/>
                <a:gd name="connsiteY0" fmla="*/ 3421 h 3521874"/>
                <a:gd name="connsiteX1" fmla="*/ 991074 w 2349495"/>
                <a:gd name="connsiteY1" fmla="*/ 364496 h 3521874"/>
                <a:gd name="connsiteX2" fmla="*/ 1597361 w 2349495"/>
                <a:gd name="connsiteY2" fmla="*/ 304435 h 3521874"/>
                <a:gd name="connsiteX3" fmla="*/ 1762919 w 2349495"/>
                <a:gd name="connsiteY3" fmla="*/ 741899 h 3521874"/>
                <a:gd name="connsiteX4" fmla="*/ 2190300 w 2349495"/>
                <a:gd name="connsiteY4" fmla="*/ 1096300 h 3521874"/>
                <a:gd name="connsiteX5" fmla="*/ 1982005 w 2349495"/>
                <a:gd name="connsiteY5" fmla="*/ 1640112 h 3521874"/>
                <a:gd name="connsiteX6" fmla="*/ 2349468 w 2349495"/>
                <a:gd name="connsiteY6" fmla="*/ 2100010 h 3521874"/>
                <a:gd name="connsiteX7" fmla="*/ 1869551 w 2349495"/>
                <a:gd name="connsiteY7" fmla="*/ 2608041 h 3521874"/>
                <a:gd name="connsiteX8" fmla="*/ 1690079 w 2349495"/>
                <a:gd name="connsiteY8" fmla="*/ 3264025 h 3521874"/>
                <a:gd name="connsiteX9" fmla="*/ 1033670 w 2349495"/>
                <a:gd name="connsiteY9" fmla="*/ 3352908 h 3521874"/>
                <a:gd name="connsiteX10" fmla="*/ 357809 w 2349495"/>
                <a:gd name="connsiteY10" fmla="*/ 3521874 h 3521874"/>
                <a:gd name="connsiteX11" fmla="*/ 0 w 2349495"/>
                <a:gd name="connsiteY11" fmla="*/ 2736682 h 3521874"/>
                <a:gd name="connsiteX12" fmla="*/ 9939 w 2349495"/>
                <a:gd name="connsiteY12" fmla="*/ 540134 h 3521874"/>
                <a:gd name="connsiteX13" fmla="*/ 467139 w 2349495"/>
                <a:gd name="connsiteY13" fmla="*/ 3421 h 3521874"/>
                <a:gd name="connsiteX0" fmla="*/ 467139 w 2349495"/>
                <a:gd name="connsiteY0" fmla="*/ 3421 h 3521874"/>
                <a:gd name="connsiteX1" fmla="*/ 991074 w 2349495"/>
                <a:gd name="connsiteY1" fmla="*/ 364496 h 3521874"/>
                <a:gd name="connsiteX2" fmla="*/ 1597361 w 2349495"/>
                <a:gd name="connsiteY2" fmla="*/ 304435 h 3521874"/>
                <a:gd name="connsiteX3" fmla="*/ 1762919 w 2349495"/>
                <a:gd name="connsiteY3" fmla="*/ 741899 h 3521874"/>
                <a:gd name="connsiteX4" fmla="*/ 2190300 w 2349495"/>
                <a:gd name="connsiteY4" fmla="*/ 1096300 h 3521874"/>
                <a:gd name="connsiteX5" fmla="*/ 1982005 w 2349495"/>
                <a:gd name="connsiteY5" fmla="*/ 1640112 h 3521874"/>
                <a:gd name="connsiteX6" fmla="*/ 2349468 w 2349495"/>
                <a:gd name="connsiteY6" fmla="*/ 2100010 h 3521874"/>
                <a:gd name="connsiteX7" fmla="*/ 1869551 w 2349495"/>
                <a:gd name="connsiteY7" fmla="*/ 2608041 h 3521874"/>
                <a:gd name="connsiteX8" fmla="*/ 1690079 w 2349495"/>
                <a:gd name="connsiteY8" fmla="*/ 3264025 h 3521874"/>
                <a:gd name="connsiteX9" fmla="*/ 1033670 w 2349495"/>
                <a:gd name="connsiteY9" fmla="*/ 3352908 h 3521874"/>
                <a:gd name="connsiteX10" fmla="*/ 357809 w 2349495"/>
                <a:gd name="connsiteY10" fmla="*/ 3521874 h 3521874"/>
                <a:gd name="connsiteX11" fmla="*/ 0 w 2349495"/>
                <a:gd name="connsiteY11" fmla="*/ 2736682 h 3521874"/>
                <a:gd name="connsiteX12" fmla="*/ 9939 w 2349495"/>
                <a:gd name="connsiteY12" fmla="*/ 540134 h 3521874"/>
                <a:gd name="connsiteX13" fmla="*/ 467139 w 2349495"/>
                <a:gd name="connsiteY13" fmla="*/ 3421 h 3521874"/>
                <a:gd name="connsiteX0" fmla="*/ 467139 w 2349495"/>
                <a:gd name="connsiteY0" fmla="*/ 3421 h 3521874"/>
                <a:gd name="connsiteX1" fmla="*/ 991074 w 2349495"/>
                <a:gd name="connsiteY1" fmla="*/ 364496 h 3521874"/>
                <a:gd name="connsiteX2" fmla="*/ 1597361 w 2349495"/>
                <a:gd name="connsiteY2" fmla="*/ 304435 h 3521874"/>
                <a:gd name="connsiteX3" fmla="*/ 1762919 w 2349495"/>
                <a:gd name="connsiteY3" fmla="*/ 741899 h 3521874"/>
                <a:gd name="connsiteX4" fmla="*/ 2190300 w 2349495"/>
                <a:gd name="connsiteY4" fmla="*/ 1096300 h 3521874"/>
                <a:gd name="connsiteX5" fmla="*/ 1982005 w 2349495"/>
                <a:gd name="connsiteY5" fmla="*/ 1640112 h 3521874"/>
                <a:gd name="connsiteX6" fmla="*/ 2349468 w 2349495"/>
                <a:gd name="connsiteY6" fmla="*/ 2100010 h 3521874"/>
                <a:gd name="connsiteX7" fmla="*/ 1869551 w 2349495"/>
                <a:gd name="connsiteY7" fmla="*/ 2608041 h 3521874"/>
                <a:gd name="connsiteX8" fmla="*/ 1686813 w 2349495"/>
                <a:gd name="connsiteY8" fmla="*/ 3254228 h 3521874"/>
                <a:gd name="connsiteX9" fmla="*/ 1033670 w 2349495"/>
                <a:gd name="connsiteY9" fmla="*/ 3352908 h 3521874"/>
                <a:gd name="connsiteX10" fmla="*/ 357809 w 2349495"/>
                <a:gd name="connsiteY10" fmla="*/ 3521874 h 3521874"/>
                <a:gd name="connsiteX11" fmla="*/ 0 w 2349495"/>
                <a:gd name="connsiteY11" fmla="*/ 2736682 h 3521874"/>
                <a:gd name="connsiteX12" fmla="*/ 9939 w 2349495"/>
                <a:gd name="connsiteY12" fmla="*/ 540134 h 3521874"/>
                <a:gd name="connsiteX13" fmla="*/ 467139 w 2349495"/>
                <a:gd name="connsiteY13" fmla="*/ 3421 h 3521874"/>
                <a:gd name="connsiteX0" fmla="*/ 467139 w 2349495"/>
                <a:gd name="connsiteY0" fmla="*/ 3421 h 3521874"/>
                <a:gd name="connsiteX1" fmla="*/ 991074 w 2349495"/>
                <a:gd name="connsiteY1" fmla="*/ 364496 h 3521874"/>
                <a:gd name="connsiteX2" fmla="*/ 1597361 w 2349495"/>
                <a:gd name="connsiteY2" fmla="*/ 304435 h 3521874"/>
                <a:gd name="connsiteX3" fmla="*/ 1762919 w 2349495"/>
                <a:gd name="connsiteY3" fmla="*/ 741899 h 3521874"/>
                <a:gd name="connsiteX4" fmla="*/ 2190300 w 2349495"/>
                <a:gd name="connsiteY4" fmla="*/ 1096300 h 3521874"/>
                <a:gd name="connsiteX5" fmla="*/ 1982005 w 2349495"/>
                <a:gd name="connsiteY5" fmla="*/ 1640112 h 3521874"/>
                <a:gd name="connsiteX6" fmla="*/ 2349468 w 2349495"/>
                <a:gd name="connsiteY6" fmla="*/ 2100010 h 3521874"/>
                <a:gd name="connsiteX7" fmla="*/ 1869551 w 2349495"/>
                <a:gd name="connsiteY7" fmla="*/ 2608041 h 3521874"/>
                <a:gd name="connsiteX8" fmla="*/ 1686813 w 2349495"/>
                <a:gd name="connsiteY8" fmla="*/ 3254228 h 3521874"/>
                <a:gd name="connsiteX9" fmla="*/ 1033670 w 2349495"/>
                <a:gd name="connsiteY9" fmla="*/ 3352908 h 3521874"/>
                <a:gd name="connsiteX10" fmla="*/ 357809 w 2349495"/>
                <a:gd name="connsiteY10" fmla="*/ 3521874 h 3521874"/>
                <a:gd name="connsiteX11" fmla="*/ 0 w 2349495"/>
                <a:gd name="connsiteY11" fmla="*/ 2736682 h 3521874"/>
                <a:gd name="connsiteX12" fmla="*/ 9939 w 2349495"/>
                <a:gd name="connsiteY12" fmla="*/ 540134 h 3521874"/>
                <a:gd name="connsiteX13" fmla="*/ 467139 w 2349495"/>
                <a:gd name="connsiteY13" fmla="*/ 3421 h 3521874"/>
                <a:gd name="connsiteX0" fmla="*/ 467139 w 2349495"/>
                <a:gd name="connsiteY0" fmla="*/ 3421 h 3521874"/>
                <a:gd name="connsiteX1" fmla="*/ 991074 w 2349495"/>
                <a:gd name="connsiteY1" fmla="*/ 364496 h 3521874"/>
                <a:gd name="connsiteX2" fmla="*/ 1597361 w 2349495"/>
                <a:gd name="connsiteY2" fmla="*/ 304435 h 3521874"/>
                <a:gd name="connsiteX3" fmla="*/ 1762919 w 2349495"/>
                <a:gd name="connsiteY3" fmla="*/ 741899 h 3521874"/>
                <a:gd name="connsiteX4" fmla="*/ 2190300 w 2349495"/>
                <a:gd name="connsiteY4" fmla="*/ 1096300 h 3521874"/>
                <a:gd name="connsiteX5" fmla="*/ 1982005 w 2349495"/>
                <a:gd name="connsiteY5" fmla="*/ 1640112 h 3521874"/>
                <a:gd name="connsiteX6" fmla="*/ 2349468 w 2349495"/>
                <a:gd name="connsiteY6" fmla="*/ 2100010 h 3521874"/>
                <a:gd name="connsiteX7" fmla="*/ 1869551 w 2349495"/>
                <a:gd name="connsiteY7" fmla="*/ 2608041 h 3521874"/>
                <a:gd name="connsiteX8" fmla="*/ 1686813 w 2349495"/>
                <a:gd name="connsiteY8" fmla="*/ 3254228 h 3521874"/>
                <a:gd name="connsiteX9" fmla="*/ 1108782 w 2349495"/>
                <a:gd name="connsiteY9" fmla="*/ 3333313 h 3521874"/>
                <a:gd name="connsiteX10" fmla="*/ 357809 w 2349495"/>
                <a:gd name="connsiteY10" fmla="*/ 3521874 h 3521874"/>
                <a:gd name="connsiteX11" fmla="*/ 0 w 2349495"/>
                <a:gd name="connsiteY11" fmla="*/ 2736682 h 3521874"/>
                <a:gd name="connsiteX12" fmla="*/ 9939 w 2349495"/>
                <a:gd name="connsiteY12" fmla="*/ 540134 h 3521874"/>
                <a:gd name="connsiteX13" fmla="*/ 467139 w 2349495"/>
                <a:gd name="connsiteY13" fmla="*/ 3421 h 3521874"/>
                <a:gd name="connsiteX0" fmla="*/ 467139 w 2349495"/>
                <a:gd name="connsiteY0" fmla="*/ 3421 h 3521874"/>
                <a:gd name="connsiteX1" fmla="*/ 991074 w 2349495"/>
                <a:gd name="connsiteY1" fmla="*/ 364496 h 3521874"/>
                <a:gd name="connsiteX2" fmla="*/ 1597361 w 2349495"/>
                <a:gd name="connsiteY2" fmla="*/ 304435 h 3521874"/>
                <a:gd name="connsiteX3" fmla="*/ 1762919 w 2349495"/>
                <a:gd name="connsiteY3" fmla="*/ 741899 h 3521874"/>
                <a:gd name="connsiteX4" fmla="*/ 2190300 w 2349495"/>
                <a:gd name="connsiteY4" fmla="*/ 1096300 h 3521874"/>
                <a:gd name="connsiteX5" fmla="*/ 1982005 w 2349495"/>
                <a:gd name="connsiteY5" fmla="*/ 1640112 h 3521874"/>
                <a:gd name="connsiteX6" fmla="*/ 2349468 w 2349495"/>
                <a:gd name="connsiteY6" fmla="*/ 2100010 h 3521874"/>
                <a:gd name="connsiteX7" fmla="*/ 1869551 w 2349495"/>
                <a:gd name="connsiteY7" fmla="*/ 2608041 h 3521874"/>
                <a:gd name="connsiteX8" fmla="*/ 1686813 w 2349495"/>
                <a:gd name="connsiteY8" fmla="*/ 3254228 h 3521874"/>
                <a:gd name="connsiteX9" fmla="*/ 1108782 w 2349495"/>
                <a:gd name="connsiteY9" fmla="*/ 3333313 h 3521874"/>
                <a:gd name="connsiteX10" fmla="*/ 357809 w 2349495"/>
                <a:gd name="connsiteY10" fmla="*/ 3521874 h 3521874"/>
                <a:gd name="connsiteX11" fmla="*/ 0 w 2349495"/>
                <a:gd name="connsiteY11" fmla="*/ 2736682 h 3521874"/>
                <a:gd name="connsiteX12" fmla="*/ 9939 w 2349495"/>
                <a:gd name="connsiteY12" fmla="*/ 540134 h 3521874"/>
                <a:gd name="connsiteX13" fmla="*/ 467139 w 2349495"/>
                <a:gd name="connsiteY13" fmla="*/ 3421 h 3521874"/>
                <a:gd name="connsiteX0" fmla="*/ 467139 w 2349495"/>
                <a:gd name="connsiteY0" fmla="*/ 3421 h 3521874"/>
                <a:gd name="connsiteX1" fmla="*/ 991074 w 2349495"/>
                <a:gd name="connsiteY1" fmla="*/ 364496 h 3521874"/>
                <a:gd name="connsiteX2" fmla="*/ 1597361 w 2349495"/>
                <a:gd name="connsiteY2" fmla="*/ 304435 h 3521874"/>
                <a:gd name="connsiteX3" fmla="*/ 1762919 w 2349495"/>
                <a:gd name="connsiteY3" fmla="*/ 741899 h 3521874"/>
                <a:gd name="connsiteX4" fmla="*/ 2190300 w 2349495"/>
                <a:gd name="connsiteY4" fmla="*/ 1096300 h 3521874"/>
                <a:gd name="connsiteX5" fmla="*/ 1982005 w 2349495"/>
                <a:gd name="connsiteY5" fmla="*/ 1640112 h 3521874"/>
                <a:gd name="connsiteX6" fmla="*/ 2349468 w 2349495"/>
                <a:gd name="connsiteY6" fmla="*/ 2100010 h 3521874"/>
                <a:gd name="connsiteX7" fmla="*/ 1869551 w 2349495"/>
                <a:gd name="connsiteY7" fmla="*/ 2608041 h 3521874"/>
                <a:gd name="connsiteX8" fmla="*/ 1686813 w 2349495"/>
                <a:gd name="connsiteY8" fmla="*/ 3254228 h 3521874"/>
                <a:gd name="connsiteX9" fmla="*/ 1108782 w 2349495"/>
                <a:gd name="connsiteY9" fmla="*/ 3333313 h 3521874"/>
                <a:gd name="connsiteX10" fmla="*/ 357809 w 2349495"/>
                <a:gd name="connsiteY10" fmla="*/ 3521874 h 3521874"/>
                <a:gd name="connsiteX11" fmla="*/ 0 w 2349495"/>
                <a:gd name="connsiteY11" fmla="*/ 2736682 h 3521874"/>
                <a:gd name="connsiteX12" fmla="*/ 9939 w 2349495"/>
                <a:gd name="connsiteY12" fmla="*/ 540134 h 3521874"/>
                <a:gd name="connsiteX13" fmla="*/ 467139 w 2349495"/>
                <a:gd name="connsiteY13" fmla="*/ 3421 h 3521874"/>
                <a:gd name="connsiteX0" fmla="*/ 467139 w 2349495"/>
                <a:gd name="connsiteY0" fmla="*/ 3421 h 3484067"/>
                <a:gd name="connsiteX1" fmla="*/ 991074 w 2349495"/>
                <a:gd name="connsiteY1" fmla="*/ 364496 h 3484067"/>
                <a:gd name="connsiteX2" fmla="*/ 1597361 w 2349495"/>
                <a:gd name="connsiteY2" fmla="*/ 304435 h 3484067"/>
                <a:gd name="connsiteX3" fmla="*/ 1762919 w 2349495"/>
                <a:gd name="connsiteY3" fmla="*/ 741899 h 3484067"/>
                <a:gd name="connsiteX4" fmla="*/ 2190300 w 2349495"/>
                <a:gd name="connsiteY4" fmla="*/ 1096300 h 3484067"/>
                <a:gd name="connsiteX5" fmla="*/ 1982005 w 2349495"/>
                <a:gd name="connsiteY5" fmla="*/ 1640112 h 3484067"/>
                <a:gd name="connsiteX6" fmla="*/ 2349468 w 2349495"/>
                <a:gd name="connsiteY6" fmla="*/ 2100010 h 3484067"/>
                <a:gd name="connsiteX7" fmla="*/ 1869551 w 2349495"/>
                <a:gd name="connsiteY7" fmla="*/ 2608041 h 3484067"/>
                <a:gd name="connsiteX8" fmla="*/ 1686813 w 2349495"/>
                <a:gd name="connsiteY8" fmla="*/ 3254228 h 3484067"/>
                <a:gd name="connsiteX9" fmla="*/ 1108782 w 2349495"/>
                <a:gd name="connsiteY9" fmla="*/ 3333313 h 3484067"/>
                <a:gd name="connsiteX10" fmla="*/ 364340 w 2349495"/>
                <a:gd name="connsiteY10" fmla="*/ 3469622 h 3484067"/>
                <a:gd name="connsiteX11" fmla="*/ 0 w 2349495"/>
                <a:gd name="connsiteY11" fmla="*/ 2736682 h 3484067"/>
                <a:gd name="connsiteX12" fmla="*/ 9939 w 2349495"/>
                <a:gd name="connsiteY12" fmla="*/ 540134 h 3484067"/>
                <a:gd name="connsiteX13" fmla="*/ 467139 w 2349495"/>
                <a:gd name="connsiteY13" fmla="*/ 3421 h 3484067"/>
                <a:gd name="connsiteX0" fmla="*/ 467139 w 2349495"/>
                <a:gd name="connsiteY0" fmla="*/ 3421 h 3480224"/>
                <a:gd name="connsiteX1" fmla="*/ 991074 w 2349495"/>
                <a:gd name="connsiteY1" fmla="*/ 364496 h 3480224"/>
                <a:gd name="connsiteX2" fmla="*/ 1597361 w 2349495"/>
                <a:gd name="connsiteY2" fmla="*/ 304435 h 3480224"/>
                <a:gd name="connsiteX3" fmla="*/ 1762919 w 2349495"/>
                <a:gd name="connsiteY3" fmla="*/ 741899 h 3480224"/>
                <a:gd name="connsiteX4" fmla="*/ 2190300 w 2349495"/>
                <a:gd name="connsiteY4" fmla="*/ 1096300 h 3480224"/>
                <a:gd name="connsiteX5" fmla="*/ 1982005 w 2349495"/>
                <a:gd name="connsiteY5" fmla="*/ 1640112 h 3480224"/>
                <a:gd name="connsiteX6" fmla="*/ 2349468 w 2349495"/>
                <a:gd name="connsiteY6" fmla="*/ 2100010 h 3480224"/>
                <a:gd name="connsiteX7" fmla="*/ 1869551 w 2349495"/>
                <a:gd name="connsiteY7" fmla="*/ 2608041 h 3480224"/>
                <a:gd name="connsiteX8" fmla="*/ 1686813 w 2349495"/>
                <a:gd name="connsiteY8" fmla="*/ 3254228 h 3480224"/>
                <a:gd name="connsiteX9" fmla="*/ 1108782 w 2349495"/>
                <a:gd name="connsiteY9" fmla="*/ 3333313 h 3480224"/>
                <a:gd name="connsiteX10" fmla="*/ 370871 w 2349495"/>
                <a:gd name="connsiteY10" fmla="*/ 3459825 h 3480224"/>
                <a:gd name="connsiteX11" fmla="*/ 0 w 2349495"/>
                <a:gd name="connsiteY11" fmla="*/ 2736682 h 3480224"/>
                <a:gd name="connsiteX12" fmla="*/ 9939 w 2349495"/>
                <a:gd name="connsiteY12" fmla="*/ 540134 h 3480224"/>
                <a:gd name="connsiteX13" fmla="*/ 467139 w 2349495"/>
                <a:gd name="connsiteY13" fmla="*/ 3421 h 3480224"/>
                <a:gd name="connsiteX0" fmla="*/ 467139 w 2349495"/>
                <a:gd name="connsiteY0" fmla="*/ 3421 h 3552207"/>
                <a:gd name="connsiteX1" fmla="*/ 991074 w 2349495"/>
                <a:gd name="connsiteY1" fmla="*/ 364496 h 3552207"/>
                <a:gd name="connsiteX2" fmla="*/ 1597361 w 2349495"/>
                <a:gd name="connsiteY2" fmla="*/ 304435 h 3552207"/>
                <a:gd name="connsiteX3" fmla="*/ 1762919 w 2349495"/>
                <a:gd name="connsiteY3" fmla="*/ 741899 h 3552207"/>
                <a:gd name="connsiteX4" fmla="*/ 2190300 w 2349495"/>
                <a:gd name="connsiteY4" fmla="*/ 1096300 h 3552207"/>
                <a:gd name="connsiteX5" fmla="*/ 1982005 w 2349495"/>
                <a:gd name="connsiteY5" fmla="*/ 1640112 h 3552207"/>
                <a:gd name="connsiteX6" fmla="*/ 2349468 w 2349495"/>
                <a:gd name="connsiteY6" fmla="*/ 2100010 h 3552207"/>
                <a:gd name="connsiteX7" fmla="*/ 1869551 w 2349495"/>
                <a:gd name="connsiteY7" fmla="*/ 2608041 h 3552207"/>
                <a:gd name="connsiteX8" fmla="*/ 1686813 w 2349495"/>
                <a:gd name="connsiteY8" fmla="*/ 3254228 h 3552207"/>
                <a:gd name="connsiteX9" fmla="*/ 1108782 w 2349495"/>
                <a:gd name="connsiteY9" fmla="*/ 3333313 h 3552207"/>
                <a:gd name="connsiteX10" fmla="*/ 370871 w 2349495"/>
                <a:gd name="connsiteY10" fmla="*/ 3459825 h 3552207"/>
                <a:gd name="connsiteX11" fmla="*/ 0 w 2349495"/>
                <a:gd name="connsiteY11" fmla="*/ 2736682 h 3552207"/>
                <a:gd name="connsiteX12" fmla="*/ 9939 w 2349495"/>
                <a:gd name="connsiteY12" fmla="*/ 540134 h 3552207"/>
                <a:gd name="connsiteX13" fmla="*/ 467139 w 2349495"/>
                <a:gd name="connsiteY13" fmla="*/ 3421 h 3552207"/>
                <a:gd name="connsiteX0" fmla="*/ 467139 w 2349495"/>
                <a:gd name="connsiteY0" fmla="*/ 3421 h 3552207"/>
                <a:gd name="connsiteX1" fmla="*/ 991074 w 2349495"/>
                <a:gd name="connsiteY1" fmla="*/ 364496 h 3552207"/>
                <a:gd name="connsiteX2" fmla="*/ 1597361 w 2349495"/>
                <a:gd name="connsiteY2" fmla="*/ 304435 h 3552207"/>
                <a:gd name="connsiteX3" fmla="*/ 1762919 w 2349495"/>
                <a:gd name="connsiteY3" fmla="*/ 741899 h 3552207"/>
                <a:gd name="connsiteX4" fmla="*/ 2190300 w 2349495"/>
                <a:gd name="connsiteY4" fmla="*/ 1096300 h 3552207"/>
                <a:gd name="connsiteX5" fmla="*/ 1982005 w 2349495"/>
                <a:gd name="connsiteY5" fmla="*/ 1640112 h 3552207"/>
                <a:gd name="connsiteX6" fmla="*/ 2349468 w 2349495"/>
                <a:gd name="connsiteY6" fmla="*/ 2100010 h 3552207"/>
                <a:gd name="connsiteX7" fmla="*/ 1869551 w 2349495"/>
                <a:gd name="connsiteY7" fmla="*/ 2608041 h 3552207"/>
                <a:gd name="connsiteX8" fmla="*/ 1686813 w 2349495"/>
                <a:gd name="connsiteY8" fmla="*/ 3254228 h 3552207"/>
                <a:gd name="connsiteX9" fmla="*/ 1108782 w 2349495"/>
                <a:gd name="connsiteY9" fmla="*/ 3333313 h 3552207"/>
                <a:gd name="connsiteX10" fmla="*/ 370871 w 2349495"/>
                <a:gd name="connsiteY10" fmla="*/ 3459825 h 3552207"/>
                <a:gd name="connsiteX11" fmla="*/ 0 w 2349495"/>
                <a:gd name="connsiteY11" fmla="*/ 2736682 h 3552207"/>
                <a:gd name="connsiteX12" fmla="*/ 9939 w 2349495"/>
                <a:gd name="connsiteY12" fmla="*/ 540134 h 3552207"/>
                <a:gd name="connsiteX13" fmla="*/ 467139 w 2349495"/>
                <a:gd name="connsiteY13" fmla="*/ 3421 h 3552207"/>
                <a:gd name="connsiteX0" fmla="*/ 467233 w 2349589"/>
                <a:gd name="connsiteY0" fmla="*/ 3421 h 3552207"/>
                <a:gd name="connsiteX1" fmla="*/ 991168 w 2349589"/>
                <a:gd name="connsiteY1" fmla="*/ 364496 h 3552207"/>
                <a:gd name="connsiteX2" fmla="*/ 1597455 w 2349589"/>
                <a:gd name="connsiteY2" fmla="*/ 304435 h 3552207"/>
                <a:gd name="connsiteX3" fmla="*/ 1763013 w 2349589"/>
                <a:gd name="connsiteY3" fmla="*/ 741899 h 3552207"/>
                <a:gd name="connsiteX4" fmla="*/ 2190394 w 2349589"/>
                <a:gd name="connsiteY4" fmla="*/ 1096300 h 3552207"/>
                <a:gd name="connsiteX5" fmla="*/ 1982099 w 2349589"/>
                <a:gd name="connsiteY5" fmla="*/ 1640112 h 3552207"/>
                <a:gd name="connsiteX6" fmla="*/ 2349562 w 2349589"/>
                <a:gd name="connsiteY6" fmla="*/ 2100010 h 3552207"/>
                <a:gd name="connsiteX7" fmla="*/ 1869645 w 2349589"/>
                <a:gd name="connsiteY7" fmla="*/ 2608041 h 3552207"/>
                <a:gd name="connsiteX8" fmla="*/ 1686907 w 2349589"/>
                <a:gd name="connsiteY8" fmla="*/ 3254228 h 3552207"/>
                <a:gd name="connsiteX9" fmla="*/ 1108876 w 2349589"/>
                <a:gd name="connsiteY9" fmla="*/ 3333313 h 3552207"/>
                <a:gd name="connsiteX10" fmla="*/ 370965 w 2349589"/>
                <a:gd name="connsiteY10" fmla="*/ 3459825 h 3552207"/>
                <a:gd name="connsiteX11" fmla="*/ 94 w 2349589"/>
                <a:gd name="connsiteY11" fmla="*/ 2736682 h 3552207"/>
                <a:gd name="connsiteX12" fmla="*/ 10033 w 2349589"/>
                <a:gd name="connsiteY12" fmla="*/ 540134 h 3552207"/>
                <a:gd name="connsiteX13" fmla="*/ 467233 w 2349589"/>
                <a:gd name="connsiteY13" fmla="*/ 3421 h 3552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49589" h="3552207">
                  <a:moveTo>
                    <a:pt x="467233" y="3421"/>
                  </a:moveTo>
                  <a:cubicBezTo>
                    <a:pt x="734407" y="-24266"/>
                    <a:pt x="981985" y="117864"/>
                    <a:pt x="991168" y="364496"/>
                  </a:cubicBezTo>
                  <a:cubicBezTo>
                    <a:pt x="1194352" y="121319"/>
                    <a:pt x="1498773" y="227572"/>
                    <a:pt x="1597455" y="304435"/>
                  </a:cubicBezTo>
                  <a:cubicBezTo>
                    <a:pt x="1689652" y="352285"/>
                    <a:pt x="1788382" y="579749"/>
                    <a:pt x="1763013" y="741899"/>
                  </a:cubicBezTo>
                  <a:cubicBezTo>
                    <a:pt x="1943573" y="782744"/>
                    <a:pt x="2133931" y="882371"/>
                    <a:pt x="2190394" y="1096300"/>
                  </a:cubicBezTo>
                  <a:cubicBezTo>
                    <a:pt x="2247236" y="1330910"/>
                    <a:pt x="2127731" y="1529599"/>
                    <a:pt x="1982099" y="1640112"/>
                  </a:cubicBezTo>
                  <a:cubicBezTo>
                    <a:pt x="2152484" y="1693262"/>
                    <a:pt x="2352260" y="1890106"/>
                    <a:pt x="2349562" y="2100010"/>
                  </a:cubicBezTo>
                  <a:cubicBezTo>
                    <a:pt x="2319129" y="2527345"/>
                    <a:pt x="2047035" y="2618311"/>
                    <a:pt x="1869645" y="2608041"/>
                  </a:cubicBezTo>
                  <a:cubicBezTo>
                    <a:pt x="1950246" y="2898548"/>
                    <a:pt x="1812046" y="3097616"/>
                    <a:pt x="1686907" y="3254228"/>
                  </a:cubicBezTo>
                  <a:cubicBezTo>
                    <a:pt x="1508381" y="3391624"/>
                    <a:pt x="1336387" y="3401657"/>
                    <a:pt x="1108876" y="3333313"/>
                  </a:cubicBezTo>
                  <a:cubicBezTo>
                    <a:pt x="969586" y="3611704"/>
                    <a:pt x="680072" y="3589648"/>
                    <a:pt x="370965" y="3459825"/>
                  </a:cubicBezTo>
                  <a:cubicBezTo>
                    <a:pt x="103649" y="3346140"/>
                    <a:pt x="-3644" y="3069170"/>
                    <a:pt x="94" y="2736682"/>
                  </a:cubicBezTo>
                  <a:lnTo>
                    <a:pt x="10033" y="540134"/>
                  </a:lnTo>
                  <a:cubicBezTo>
                    <a:pt x="2413" y="246930"/>
                    <a:pt x="200533" y="45165"/>
                    <a:pt x="467233" y="3421"/>
                  </a:cubicBezTo>
                  <a:close/>
                </a:path>
              </a:pathLst>
            </a:cu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nvGrpSpPr>
            <p:cNvPr id="31" name="그룹 42">
              <a:extLst>
                <a:ext uri="{FF2B5EF4-FFF2-40B4-BE49-F238E27FC236}">
                  <a16:creationId xmlns="" xmlns:a16="http://schemas.microsoft.com/office/drawing/2014/main" id="{B4DE19D9-DFCA-414B-B7DA-A18A2242DBD5}"/>
                </a:ext>
              </a:extLst>
            </p:cNvPr>
            <p:cNvGrpSpPr/>
            <p:nvPr/>
          </p:nvGrpSpPr>
          <p:grpSpPr>
            <a:xfrm>
              <a:off x="5560358" y="66818"/>
              <a:ext cx="2194998" cy="3306170"/>
              <a:chOff x="6150565" y="3254095"/>
              <a:chExt cx="979312" cy="1475068"/>
            </a:xfrm>
          </p:grpSpPr>
          <p:sp>
            <p:nvSpPr>
              <p:cNvPr id="44" name="자유형: 도형 43">
                <a:extLst>
                  <a:ext uri="{FF2B5EF4-FFF2-40B4-BE49-F238E27FC236}">
                    <a16:creationId xmlns="" xmlns:a16="http://schemas.microsoft.com/office/drawing/2014/main" id="{B8E0A958-5451-418A-81E9-D520AD6D64B7}"/>
                  </a:ext>
                </a:extLst>
              </p:cNvPr>
              <p:cNvSpPr/>
              <p:nvPr/>
            </p:nvSpPr>
            <p:spPr>
              <a:xfrm>
                <a:off x="6154072" y="3254095"/>
                <a:ext cx="734589" cy="517434"/>
              </a:xfrm>
              <a:custGeom>
                <a:avLst/>
                <a:gdLst>
                  <a:gd name="connsiteX0" fmla="*/ 182319 w 931229"/>
                  <a:gd name="connsiteY0" fmla="*/ 476834 h 617079"/>
                  <a:gd name="connsiteX1" fmla="*/ 423541 w 931229"/>
                  <a:gd name="connsiteY1" fmla="*/ 339394 h 617079"/>
                  <a:gd name="connsiteX2" fmla="*/ 516103 w 931229"/>
                  <a:gd name="connsiteY2" fmla="*/ 617079 h 617079"/>
                  <a:gd name="connsiteX3" fmla="*/ 0 w 931229"/>
                  <a:gd name="connsiteY3" fmla="*/ 448785 h 617079"/>
                  <a:gd name="connsiteX4" fmla="*/ 274881 w 931229"/>
                  <a:gd name="connsiteY4" fmla="*/ 0 h 617079"/>
                  <a:gd name="connsiteX5" fmla="*/ 504883 w 931229"/>
                  <a:gd name="connsiteY5" fmla="*/ 235612 h 617079"/>
                  <a:gd name="connsiteX6" fmla="*/ 765740 w 931229"/>
                  <a:gd name="connsiteY6" fmla="*/ 159879 h 617079"/>
                  <a:gd name="connsiteX7" fmla="*/ 931229 w 931229"/>
                  <a:gd name="connsiteY7" fmla="*/ 403906 h 617079"/>
                  <a:gd name="connsiteX0" fmla="*/ 182319 w 931922"/>
                  <a:gd name="connsiteY0" fmla="*/ 476834 h 617079"/>
                  <a:gd name="connsiteX1" fmla="*/ 423541 w 931922"/>
                  <a:gd name="connsiteY1" fmla="*/ 339394 h 617079"/>
                  <a:gd name="connsiteX2" fmla="*/ 516103 w 931922"/>
                  <a:gd name="connsiteY2" fmla="*/ 617079 h 617079"/>
                  <a:gd name="connsiteX3" fmla="*/ 0 w 931922"/>
                  <a:gd name="connsiteY3" fmla="*/ 448785 h 617079"/>
                  <a:gd name="connsiteX4" fmla="*/ 274881 w 931922"/>
                  <a:gd name="connsiteY4" fmla="*/ 0 h 617079"/>
                  <a:gd name="connsiteX5" fmla="*/ 504883 w 931922"/>
                  <a:gd name="connsiteY5" fmla="*/ 235612 h 617079"/>
                  <a:gd name="connsiteX6" fmla="*/ 765740 w 931922"/>
                  <a:gd name="connsiteY6" fmla="*/ 159879 h 617079"/>
                  <a:gd name="connsiteX7" fmla="*/ 931229 w 931922"/>
                  <a:gd name="connsiteY7" fmla="*/ 403906 h 617079"/>
                  <a:gd name="connsiteX0" fmla="*/ 182319 w 931922"/>
                  <a:gd name="connsiteY0" fmla="*/ 476834 h 617079"/>
                  <a:gd name="connsiteX1" fmla="*/ 423541 w 931922"/>
                  <a:gd name="connsiteY1" fmla="*/ 339394 h 617079"/>
                  <a:gd name="connsiteX2" fmla="*/ 516103 w 931922"/>
                  <a:gd name="connsiteY2" fmla="*/ 617079 h 617079"/>
                  <a:gd name="connsiteX3" fmla="*/ 0 w 931922"/>
                  <a:gd name="connsiteY3" fmla="*/ 448785 h 617079"/>
                  <a:gd name="connsiteX4" fmla="*/ 274881 w 931922"/>
                  <a:gd name="connsiteY4" fmla="*/ 0 h 617079"/>
                  <a:gd name="connsiteX5" fmla="*/ 504883 w 931922"/>
                  <a:gd name="connsiteY5" fmla="*/ 235612 h 617079"/>
                  <a:gd name="connsiteX6" fmla="*/ 765740 w 931922"/>
                  <a:gd name="connsiteY6" fmla="*/ 159879 h 617079"/>
                  <a:gd name="connsiteX7" fmla="*/ 931229 w 931922"/>
                  <a:gd name="connsiteY7" fmla="*/ 403906 h 617079"/>
                  <a:gd name="connsiteX0" fmla="*/ 182319 w 931968"/>
                  <a:gd name="connsiteY0" fmla="*/ 476834 h 617079"/>
                  <a:gd name="connsiteX1" fmla="*/ 423541 w 931968"/>
                  <a:gd name="connsiteY1" fmla="*/ 339394 h 617079"/>
                  <a:gd name="connsiteX2" fmla="*/ 516103 w 931968"/>
                  <a:gd name="connsiteY2" fmla="*/ 617079 h 617079"/>
                  <a:gd name="connsiteX3" fmla="*/ 0 w 931968"/>
                  <a:gd name="connsiteY3" fmla="*/ 448785 h 617079"/>
                  <a:gd name="connsiteX4" fmla="*/ 274881 w 931968"/>
                  <a:gd name="connsiteY4" fmla="*/ 0 h 617079"/>
                  <a:gd name="connsiteX5" fmla="*/ 504883 w 931968"/>
                  <a:gd name="connsiteY5" fmla="*/ 235612 h 617079"/>
                  <a:gd name="connsiteX6" fmla="*/ 765740 w 931968"/>
                  <a:gd name="connsiteY6" fmla="*/ 159879 h 617079"/>
                  <a:gd name="connsiteX7" fmla="*/ 931229 w 931968"/>
                  <a:gd name="connsiteY7" fmla="*/ 403906 h 617079"/>
                  <a:gd name="connsiteX0" fmla="*/ 182319 w 932698"/>
                  <a:gd name="connsiteY0" fmla="*/ 476834 h 617079"/>
                  <a:gd name="connsiteX1" fmla="*/ 423541 w 932698"/>
                  <a:gd name="connsiteY1" fmla="*/ 339394 h 617079"/>
                  <a:gd name="connsiteX2" fmla="*/ 516103 w 932698"/>
                  <a:gd name="connsiteY2" fmla="*/ 617079 h 617079"/>
                  <a:gd name="connsiteX3" fmla="*/ 0 w 932698"/>
                  <a:gd name="connsiteY3" fmla="*/ 448785 h 617079"/>
                  <a:gd name="connsiteX4" fmla="*/ 274881 w 932698"/>
                  <a:gd name="connsiteY4" fmla="*/ 0 h 617079"/>
                  <a:gd name="connsiteX5" fmla="*/ 504883 w 932698"/>
                  <a:gd name="connsiteY5" fmla="*/ 235612 h 617079"/>
                  <a:gd name="connsiteX6" fmla="*/ 765740 w 932698"/>
                  <a:gd name="connsiteY6" fmla="*/ 159879 h 617079"/>
                  <a:gd name="connsiteX7" fmla="*/ 931229 w 932698"/>
                  <a:gd name="connsiteY7" fmla="*/ 403906 h 617079"/>
                  <a:gd name="connsiteX0" fmla="*/ 182319 w 932698"/>
                  <a:gd name="connsiteY0" fmla="*/ 476834 h 617079"/>
                  <a:gd name="connsiteX1" fmla="*/ 423541 w 932698"/>
                  <a:gd name="connsiteY1" fmla="*/ 339394 h 617079"/>
                  <a:gd name="connsiteX2" fmla="*/ 516103 w 932698"/>
                  <a:gd name="connsiteY2" fmla="*/ 617079 h 617079"/>
                  <a:gd name="connsiteX3" fmla="*/ 0 w 932698"/>
                  <a:gd name="connsiteY3" fmla="*/ 448785 h 617079"/>
                  <a:gd name="connsiteX4" fmla="*/ 274881 w 932698"/>
                  <a:gd name="connsiteY4" fmla="*/ 0 h 617079"/>
                  <a:gd name="connsiteX5" fmla="*/ 504883 w 932698"/>
                  <a:gd name="connsiteY5" fmla="*/ 235612 h 617079"/>
                  <a:gd name="connsiteX6" fmla="*/ 765740 w 932698"/>
                  <a:gd name="connsiteY6" fmla="*/ 159879 h 617079"/>
                  <a:gd name="connsiteX7" fmla="*/ 931229 w 932698"/>
                  <a:gd name="connsiteY7" fmla="*/ 403906 h 617079"/>
                  <a:gd name="connsiteX0" fmla="*/ 182319 w 932698"/>
                  <a:gd name="connsiteY0" fmla="*/ 476834 h 617079"/>
                  <a:gd name="connsiteX1" fmla="*/ 423541 w 932698"/>
                  <a:gd name="connsiteY1" fmla="*/ 339394 h 617079"/>
                  <a:gd name="connsiteX2" fmla="*/ 516103 w 932698"/>
                  <a:gd name="connsiteY2" fmla="*/ 617079 h 617079"/>
                  <a:gd name="connsiteX3" fmla="*/ 0 w 932698"/>
                  <a:gd name="connsiteY3" fmla="*/ 448785 h 617079"/>
                  <a:gd name="connsiteX4" fmla="*/ 274881 w 932698"/>
                  <a:gd name="connsiteY4" fmla="*/ 0 h 617079"/>
                  <a:gd name="connsiteX5" fmla="*/ 477341 w 932698"/>
                  <a:gd name="connsiteY5" fmla="*/ 243874 h 617079"/>
                  <a:gd name="connsiteX6" fmla="*/ 765740 w 932698"/>
                  <a:gd name="connsiteY6" fmla="*/ 159879 h 617079"/>
                  <a:gd name="connsiteX7" fmla="*/ 931229 w 932698"/>
                  <a:gd name="connsiteY7" fmla="*/ 403906 h 617079"/>
                  <a:gd name="connsiteX0" fmla="*/ 182319 w 932698"/>
                  <a:gd name="connsiteY0" fmla="*/ 476834 h 617079"/>
                  <a:gd name="connsiteX1" fmla="*/ 423541 w 932698"/>
                  <a:gd name="connsiteY1" fmla="*/ 339394 h 617079"/>
                  <a:gd name="connsiteX2" fmla="*/ 516103 w 932698"/>
                  <a:gd name="connsiteY2" fmla="*/ 617079 h 617079"/>
                  <a:gd name="connsiteX3" fmla="*/ 0 w 932698"/>
                  <a:gd name="connsiteY3" fmla="*/ 448785 h 617079"/>
                  <a:gd name="connsiteX4" fmla="*/ 274881 w 932698"/>
                  <a:gd name="connsiteY4" fmla="*/ 0 h 617079"/>
                  <a:gd name="connsiteX5" fmla="*/ 477341 w 932698"/>
                  <a:gd name="connsiteY5" fmla="*/ 243874 h 617079"/>
                  <a:gd name="connsiteX6" fmla="*/ 765740 w 932698"/>
                  <a:gd name="connsiteY6" fmla="*/ 159879 h 617079"/>
                  <a:gd name="connsiteX7" fmla="*/ 931229 w 932698"/>
                  <a:gd name="connsiteY7" fmla="*/ 403906 h 617079"/>
                  <a:gd name="connsiteX0" fmla="*/ 182319 w 932698"/>
                  <a:gd name="connsiteY0" fmla="*/ 476834 h 617079"/>
                  <a:gd name="connsiteX1" fmla="*/ 423541 w 932698"/>
                  <a:gd name="connsiteY1" fmla="*/ 339394 h 617079"/>
                  <a:gd name="connsiteX2" fmla="*/ 516103 w 932698"/>
                  <a:gd name="connsiteY2" fmla="*/ 617079 h 617079"/>
                  <a:gd name="connsiteX3" fmla="*/ 0 w 932698"/>
                  <a:gd name="connsiteY3" fmla="*/ 448785 h 617079"/>
                  <a:gd name="connsiteX4" fmla="*/ 274881 w 932698"/>
                  <a:gd name="connsiteY4" fmla="*/ 0 h 617079"/>
                  <a:gd name="connsiteX5" fmla="*/ 477341 w 932698"/>
                  <a:gd name="connsiteY5" fmla="*/ 243874 h 617079"/>
                  <a:gd name="connsiteX6" fmla="*/ 765740 w 932698"/>
                  <a:gd name="connsiteY6" fmla="*/ 159879 h 617079"/>
                  <a:gd name="connsiteX7" fmla="*/ 931229 w 932698"/>
                  <a:gd name="connsiteY7" fmla="*/ 403906 h 617079"/>
                  <a:gd name="connsiteX0" fmla="*/ 182319 w 933062"/>
                  <a:gd name="connsiteY0" fmla="*/ 476834 h 617079"/>
                  <a:gd name="connsiteX1" fmla="*/ 423541 w 933062"/>
                  <a:gd name="connsiteY1" fmla="*/ 339394 h 617079"/>
                  <a:gd name="connsiteX2" fmla="*/ 516103 w 933062"/>
                  <a:gd name="connsiteY2" fmla="*/ 617079 h 617079"/>
                  <a:gd name="connsiteX3" fmla="*/ 0 w 933062"/>
                  <a:gd name="connsiteY3" fmla="*/ 448785 h 617079"/>
                  <a:gd name="connsiteX4" fmla="*/ 274881 w 933062"/>
                  <a:gd name="connsiteY4" fmla="*/ 0 h 617079"/>
                  <a:gd name="connsiteX5" fmla="*/ 477341 w 933062"/>
                  <a:gd name="connsiteY5" fmla="*/ 243874 h 617079"/>
                  <a:gd name="connsiteX6" fmla="*/ 765740 w 933062"/>
                  <a:gd name="connsiteY6" fmla="*/ 159879 h 617079"/>
                  <a:gd name="connsiteX7" fmla="*/ 931229 w 933062"/>
                  <a:gd name="connsiteY7" fmla="*/ 403906 h 617079"/>
                  <a:gd name="connsiteX0" fmla="*/ 182319 w 933062"/>
                  <a:gd name="connsiteY0" fmla="*/ 476834 h 617079"/>
                  <a:gd name="connsiteX1" fmla="*/ 423541 w 933062"/>
                  <a:gd name="connsiteY1" fmla="*/ 339394 h 617079"/>
                  <a:gd name="connsiteX2" fmla="*/ 516103 w 933062"/>
                  <a:gd name="connsiteY2" fmla="*/ 617079 h 617079"/>
                  <a:gd name="connsiteX3" fmla="*/ 0 w 933062"/>
                  <a:gd name="connsiteY3" fmla="*/ 448785 h 617079"/>
                  <a:gd name="connsiteX4" fmla="*/ 274881 w 933062"/>
                  <a:gd name="connsiteY4" fmla="*/ 0 h 617079"/>
                  <a:gd name="connsiteX5" fmla="*/ 477341 w 933062"/>
                  <a:gd name="connsiteY5" fmla="*/ 243874 h 617079"/>
                  <a:gd name="connsiteX6" fmla="*/ 765740 w 933062"/>
                  <a:gd name="connsiteY6" fmla="*/ 159879 h 617079"/>
                  <a:gd name="connsiteX7" fmla="*/ 931229 w 933062"/>
                  <a:gd name="connsiteY7" fmla="*/ 403906 h 617079"/>
                  <a:gd name="connsiteX0" fmla="*/ 182319 w 934161"/>
                  <a:gd name="connsiteY0" fmla="*/ 476834 h 617079"/>
                  <a:gd name="connsiteX1" fmla="*/ 423541 w 934161"/>
                  <a:gd name="connsiteY1" fmla="*/ 339394 h 617079"/>
                  <a:gd name="connsiteX2" fmla="*/ 516103 w 934161"/>
                  <a:gd name="connsiteY2" fmla="*/ 617079 h 617079"/>
                  <a:gd name="connsiteX3" fmla="*/ 0 w 934161"/>
                  <a:gd name="connsiteY3" fmla="*/ 448785 h 617079"/>
                  <a:gd name="connsiteX4" fmla="*/ 274881 w 934161"/>
                  <a:gd name="connsiteY4" fmla="*/ 0 h 617079"/>
                  <a:gd name="connsiteX5" fmla="*/ 477341 w 934161"/>
                  <a:gd name="connsiteY5" fmla="*/ 243874 h 617079"/>
                  <a:gd name="connsiteX6" fmla="*/ 787773 w 934161"/>
                  <a:gd name="connsiteY6" fmla="*/ 162633 h 617079"/>
                  <a:gd name="connsiteX7" fmla="*/ 931229 w 934161"/>
                  <a:gd name="connsiteY7" fmla="*/ 403906 h 617079"/>
                  <a:gd name="connsiteX0" fmla="*/ 182319 w 933800"/>
                  <a:gd name="connsiteY0" fmla="*/ 476834 h 617079"/>
                  <a:gd name="connsiteX1" fmla="*/ 423541 w 933800"/>
                  <a:gd name="connsiteY1" fmla="*/ 339394 h 617079"/>
                  <a:gd name="connsiteX2" fmla="*/ 516103 w 933800"/>
                  <a:gd name="connsiteY2" fmla="*/ 617079 h 617079"/>
                  <a:gd name="connsiteX3" fmla="*/ 0 w 933800"/>
                  <a:gd name="connsiteY3" fmla="*/ 448785 h 617079"/>
                  <a:gd name="connsiteX4" fmla="*/ 274881 w 933800"/>
                  <a:gd name="connsiteY4" fmla="*/ 0 h 617079"/>
                  <a:gd name="connsiteX5" fmla="*/ 477341 w 933800"/>
                  <a:gd name="connsiteY5" fmla="*/ 243874 h 617079"/>
                  <a:gd name="connsiteX6" fmla="*/ 782265 w 933800"/>
                  <a:gd name="connsiteY6" fmla="*/ 143353 h 617079"/>
                  <a:gd name="connsiteX7" fmla="*/ 931229 w 933800"/>
                  <a:gd name="connsiteY7" fmla="*/ 403906 h 617079"/>
                  <a:gd name="connsiteX0" fmla="*/ 182319 w 933800"/>
                  <a:gd name="connsiteY0" fmla="*/ 476834 h 617079"/>
                  <a:gd name="connsiteX1" fmla="*/ 423541 w 933800"/>
                  <a:gd name="connsiteY1" fmla="*/ 339394 h 617079"/>
                  <a:gd name="connsiteX2" fmla="*/ 516103 w 933800"/>
                  <a:gd name="connsiteY2" fmla="*/ 617079 h 617079"/>
                  <a:gd name="connsiteX3" fmla="*/ 0 w 933800"/>
                  <a:gd name="connsiteY3" fmla="*/ 448785 h 617079"/>
                  <a:gd name="connsiteX4" fmla="*/ 274881 w 933800"/>
                  <a:gd name="connsiteY4" fmla="*/ 0 h 617079"/>
                  <a:gd name="connsiteX5" fmla="*/ 477341 w 933800"/>
                  <a:gd name="connsiteY5" fmla="*/ 243874 h 617079"/>
                  <a:gd name="connsiteX6" fmla="*/ 782265 w 933800"/>
                  <a:gd name="connsiteY6" fmla="*/ 143353 h 617079"/>
                  <a:gd name="connsiteX7" fmla="*/ 931229 w 933800"/>
                  <a:gd name="connsiteY7" fmla="*/ 403906 h 617079"/>
                  <a:gd name="connsiteX0" fmla="*/ 182319 w 935016"/>
                  <a:gd name="connsiteY0" fmla="*/ 476834 h 617079"/>
                  <a:gd name="connsiteX1" fmla="*/ 423541 w 935016"/>
                  <a:gd name="connsiteY1" fmla="*/ 339394 h 617079"/>
                  <a:gd name="connsiteX2" fmla="*/ 516103 w 935016"/>
                  <a:gd name="connsiteY2" fmla="*/ 617079 h 617079"/>
                  <a:gd name="connsiteX3" fmla="*/ 0 w 935016"/>
                  <a:gd name="connsiteY3" fmla="*/ 448785 h 617079"/>
                  <a:gd name="connsiteX4" fmla="*/ 274881 w 935016"/>
                  <a:gd name="connsiteY4" fmla="*/ 0 h 617079"/>
                  <a:gd name="connsiteX5" fmla="*/ 477341 w 935016"/>
                  <a:gd name="connsiteY5" fmla="*/ 243874 h 617079"/>
                  <a:gd name="connsiteX6" fmla="*/ 782265 w 935016"/>
                  <a:gd name="connsiteY6" fmla="*/ 143353 h 617079"/>
                  <a:gd name="connsiteX7" fmla="*/ 931229 w 935016"/>
                  <a:gd name="connsiteY7" fmla="*/ 403906 h 617079"/>
                  <a:gd name="connsiteX0" fmla="*/ 182319 w 932773"/>
                  <a:gd name="connsiteY0" fmla="*/ 476834 h 617079"/>
                  <a:gd name="connsiteX1" fmla="*/ 423541 w 932773"/>
                  <a:gd name="connsiteY1" fmla="*/ 339394 h 617079"/>
                  <a:gd name="connsiteX2" fmla="*/ 516103 w 932773"/>
                  <a:gd name="connsiteY2" fmla="*/ 617079 h 617079"/>
                  <a:gd name="connsiteX3" fmla="*/ 0 w 932773"/>
                  <a:gd name="connsiteY3" fmla="*/ 448785 h 617079"/>
                  <a:gd name="connsiteX4" fmla="*/ 274881 w 932773"/>
                  <a:gd name="connsiteY4" fmla="*/ 0 h 617079"/>
                  <a:gd name="connsiteX5" fmla="*/ 477341 w 932773"/>
                  <a:gd name="connsiteY5" fmla="*/ 243874 h 617079"/>
                  <a:gd name="connsiteX6" fmla="*/ 782265 w 932773"/>
                  <a:gd name="connsiteY6" fmla="*/ 143353 h 617079"/>
                  <a:gd name="connsiteX7" fmla="*/ 931229 w 932773"/>
                  <a:gd name="connsiteY7" fmla="*/ 403906 h 617079"/>
                  <a:gd name="connsiteX0" fmla="*/ 182319 w 932773"/>
                  <a:gd name="connsiteY0" fmla="*/ 476834 h 617079"/>
                  <a:gd name="connsiteX1" fmla="*/ 423541 w 932773"/>
                  <a:gd name="connsiteY1" fmla="*/ 339394 h 617079"/>
                  <a:gd name="connsiteX2" fmla="*/ 516103 w 932773"/>
                  <a:gd name="connsiteY2" fmla="*/ 617079 h 617079"/>
                  <a:gd name="connsiteX3" fmla="*/ 0 w 932773"/>
                  <a:gd name="connsiteY3" fmla="*/ 448785 h 617079"/>
                  <a:gd name="connsiteX4" fmla="*/ 274881 w 932773"/>
                  <a:gd name="connsiteY4" fmla="*/ 0 h 617079"/>
                  <a:gd name="connsiteX5" fmla="*/ 491112 w 932773"/>
                  <a:gd name="connsiteY5" fmla="*/ 243874 h 617079"/>
                  <a:gd name="connsiteX6" fmla="*/ 782265 w 932773"/>
                  <a:gd name="connsiteY6" fmla="*/ 143353 h 617079"/>
                  <a:gd name="connsiteX7" fmla="*/ 931229 w 932773"/>
                  <a:gd name="connsiteY7" fmla="*/ 403906 h 617079"/>
                  <a:gd name="connsiteX0" fmla="*/ 182319 w 932773"/>
                  <a:gd name="connsiteY0" fmla="*/ 476834 h 617079"/>
                  <a:gd name="connsiteX1" fmla="*/ 423541 w 932773"/>
                  <a:gd name="connsiteY1" fmla="*/ 339394 h 617079"/>
                  <a:gd name="connsiteX2" fmla="*/ 516103 w 932773"/>
                  <a:gd name="connsiteY2" fmla="*/ 617079 h 617079"/>
                  <a:gd name="connsiteX3" fmla="*/ 0 w 932773"/>
                  <a:gd name="connsiteY3" fmla="*/ 448785 h 617079"/>
                  <a:gd name="connsiteX4" fmla="*/ 274881 w 932773"/>
                  <a:gd name="connsiteY4" fmla="*/ 0 h 617079"/>
                  <a:gd name="connsiteX5" fmla="*/ 491112 w 932773"/>
                  <a:gd name="connsiteY5" fmla="*/ 243874 h 617079"/>
                  <a:gd name="connsiteX6" fmla="*/ 782265 w 932773"/>
                  <a:gd name="connsiteY6" fmla="*/ 143353 h 617079"/>
                  <a:gd name="connsiteX7" fmla="*/ 931229 w 932773"/>
                  <a:gd name="connsiteY7" fmla="*/ 403906 h 617079"/>
                  <a:gd name="connsiteX0" fmla="*/ 182319 w 932773"/>
                  <a:gd name="connsiteY0" fmla="*/ 476834 h 617079"/>
                  <a:gd name="connsiteX1" fmla="*/ 423541 w 932773"/>
                  <a:gd name="connsiteY1" fmla="*/ 339394 h 617079"/>
                  <a:gd name="connsiteX2" fmla="*/ 516103 w 932773"/>
                  <a:gd name="connsiteY2" fmla="*/ 617079 h 617079"/>
                  <a:gd name="connsiteX3" fmla="*/ 0 w 932773"/>
                  <a:gd name="connsiteY3" fmla="*/ 448785 h 617079"/>
                  <a:gd name="connsiteX4" fmla="*/ 239076 w 932773"/>
                  <a:gd name="connsiteY4" fmla="*/ 0 h 617079"/>
                  <a:gd name="connsiteX5" fmla="*/ 491112 w 932773"/>
                  <a:gd name="connsiteY5" fmla="*/ 243874 h 617079"/>
                  <a:gd name="connsiteX6" fmla="*/ 782265 w 932773"/>
                  <a:gd name="connsiteY6" fmla="*/ 143353 h 617079"/>
                  <a:gd name="connsiteX7" fmla="*/ 931229 w 932773"/>
                  <a:gd name="connsiteY7" fmla="*/ 403906 h 617079"/>
                  <a:gd name="connsiteX0" fmla="*/ 182319 w 932773"/>
                  <a:gd name="connsiteY0" fmla="*/ 476834 h 617079"/>
                  <a:gd name="connsiteX1" fmla="*/ 423541 w 932773"/>
                  <a:gd name="connsiteY1" fmla="*/ 339394 h 617079"/>
                  <a:gd name="connsiteX2" fmla="*/ 516103 w 932773"/>
                  <a:gd name="connsiteY2" fmla="*/ 617079 h 617079"/>
                  <a:gd name="connsiteX3" fmla="*/ 0 w 932773"/>
                  <a:gd name="connsiteY3" fmla="*/ 448785 h 617079"/>
                  <a:gd name="connsiteX4" fmla="*/ 239076 w 932773"/>
                  <a:gd name="connsiteY4" fmla="*/ 0 h 617079"/>
                  <a:gd name="connsiteX5" fmla="*/ 491112 w 932773"/>
                  <a:gd name="connsiteY5" fmla="*/ 243874 h 617079"/>
                  <a:gd name="connsiteX6" fmla="*/ 782265 w 932773"/>
                  <a:gd name="connsiteY6" fmla="*/ 143353 h 617079"/>
                  <a:gd name="connsiteX7" fmla="*/ 931229 w 932773"/>
                  <a:gd name="connsiteY7" fmla="*/ 403906 h 617079"/>
                  <a:gd name="connsiteX0" fmla="*/ 182319 w 932773"/>
                  <a:gd name="connsiteY0" fmla="*/ 476834 h 617079"/>
                  <a:gd name="connsiteX1" fmla="*/ 423541 w 932773"/>
                  <a:gd name="connsiteY1" fmla="*/ 339394 h 617079"/>
                  <a:gd name="connsiteX2" fmla="*/ 516103 w 932773"/>
                  <a:gd name="connsiteY2" fmla="*/ 617079 h 617079"/>
                  <a:gd name="connsiteX3" fmla="*/ 0 w 932773"/>
                  <a:gd name="connsiteY3" fmla="*/ 448785 h 617079"/>
                  <a:gd name="connsiteX4" fmla="*/ 239076 w 932773"/>
                  <a:gd name="connsiteY4" fmla="*/ 0 h 617079"/>
                  <a:gd name="connsiteX5" fmla="*/ 491112 w 932773"/>
                  <a:gd name="connsiteY5" fmla="*/ 243874 h 617079"/>
                  <a:gd name="connsiteX6" fmla="*/ 782265 w 932773"/>
                  <a:gd name="connsiteY6" fmla="*/ 143353 h 617079"/>
                  <a:gd name="connsiteX7" fmla="*/ 931229 w 932773"/>
                  <a:gd name="connsiteY7" fmla="*/ 403906 h 617079"/>
                  <a:gd name="connsiteX0" fmla="*/ 182319 w 932773"/>
                  <a:gd name="connsiteY0" fmla="*/ 478537 h 618782"/>
                  <a:gd name="connsiteX1" fmla="*/ 423541 w 932773"/>
                  <a:gd name="connsiteY1" fmla="*/ 341097 h 618782"/>
                  <a:gd name="connsiteX2" fmla="*/ 516103 w 932773"/>
                  <a:gd name="connsiteY2" fmla="*/ 618782 h 618782"/>
                  <a:gd name="connsiteX3" fmla="*/ 0 w 932773"/>
                  <a:gd name="connsiteY3" fmla="*/ 450488 h 618782"/>
                  <a:gd name="connsiteX4" fmla="*/ 239076 w 932773"/>
                  <a:gd name="connsiteY4" fmla="*/ 1703 h 618782"/>
                  <a:gd name="connsiteX5" fmla="*/ 491112 w 932773"/>
                  <a:gd name="connsiteY5" fmla="*/ 245577 h 618782"/>
                  <a:gd name="connsiteX6" fmla="*/ 782265 w 932773"/>
                  <a:gd name="connsiteY6" fmla="*/ 145056 h 618782"/>
                  <a:gd name="connsiteX7" fmla="*/ 931229 w 932773"/>
                  <a:gd name="connsiteY7" fmla="*/ 405609 h 618782"/>
                  <a:gd name="connsiteX0" fmla="*/ 182319 w 932773"/>
                  <a:gd name="connsiteY0" fmla="*/ 478537 h 618782"/>
                  <a:gd name="connsiteX1" fmla="*/ 423541 w 932773"/>
                  <a:gd name="connsiteY1" fmla="*/ 341097 h 618782"/>
                  <a:gd name="connsiteX2" fmla="*/ 516103 w 932773"/>
                  <a:gd name="connsiteY2" fmla="*/ 618782 h 618782"/>
                  <a:gd name="connsiteX3" fmla="*/ 0 w 932773"/>
                  <a:gd name="connsiteY3" fmla="*/ 450488 h 618782"/>
                  <a:gd name="connsiteX4" fmla="*/ 239076 w 932773"/>
                  <a:gd name="connsiteY4" fmla="*/ 1703 h 618782"/>
                  <a:gd name="connsiteX5" fmla="*/ 491112 w 932773"/>
                  <a:gd name="connsiteY5" fmla="*/ 245577 h 618782"/>
                  <a:gd name="connsiteX6" fmla="*/ 782265 w 932773"/>
                  <a:gd name="connsiteY6" fmla="*/ 145056 h 618782"/>
                  <a:gd name="connsiteX7" fmla="*/ 931229 w 932773"/>
                  <a:gd name="connsiteY7" fmla="*/ 405609 h 618782"/>
                  <a:gd name="connsiteX0" fmla="*/ 160286 w 910740"/>
                  <a:gd name="connsiteY0" fmla="*/ 478537 h 618782"/>
                  <a:gd name="connsiteX1" fmla="*/ 401508 w 910740"/>
                  <a:gd name="connsiteY1" fmla="*/ 341097 h 618782"/>
                  <a:gd name="connsiteX2" fmla="*/ 494070 w 910740"/>
                  <a:gd name="connsiteY2" fmla="*/ 618782 h 618782"/>
                  <a:gd name="connsiteX3" fmla="*/ 0 w 910740"/>
                  <a:gd name="connsiteY3" fmla="*/ 450488 h 618782"/>
                  <a:gd name="connsiteX4" fmla="*/ 217043 w 910740"/>
                  <a:gd name="connsiteY4" fmla="*/ 1703 h 618782"/>
                  <a:gd name="connsiteX5" fmla="*/ 469079 w 910740"/>
                  <a:gd name="connsiteY5" fmla="*/ 245577 h 618782"/>
                  <a:gd name="connsiteX6" fmla="*/ 760232 w 910740"/>
                  <a:gd name="connsiteY6" fmla="*/ 145056 h 618782"/>
                  <a:gd name="connsiteX7" fmla="*/ 909196 w 910740"/>
                  <a:gd name="connsiteY7" fmla="*/ 405609 h 618782"/>
                  <a:gd name="connsiteX0" fmla="*/ 205095 w 955549"/>
                  <a:gd name="connsiteY0" fmla="*/ 478537 h 618782"/>
                  <a:gd name="connsiteX1" fmla="*/ 446317 w 955549"/>
                  <a:gd name="connsiteY1" fmla="*/ 341097 h 618782"/>
                  <a:gd name="connsiteX2" fmla="*/ 538879 w 955549"/>
                  <a:gd name="connsiteY2" fmla="*/ 618782 h 618782"/>
                  <a:gd name="connsiteX3" fmla="*/ 44809 w 955549"/>
                  <a:gd name="connsiteY3" fmla="*/ 450488 h 618782"/>
                  <a:gd name="connsiteX4" fmla="*/ 261852 w 955549"/>
                  <a:gd name="connsiteY4" fmla="*/ 1703 h 618782"/>
                  <a:gd name="connsiteX5" fmla="*/ 513888 w 955549"/>
                  <a:gd name="connsiteY5" fmla="*/ 245577 h 618782"/>
                  <a:gd name="connsiteX6" fmla="*/ 805041 w 955549"/>
                  <a:gd name="connsiteY6" fmla="*/ 145056 h 618782"/>
                  <a:gd name="connsiteX7" fmla="*/ 954005 w 955549"/>
                  <a:gd name="connsiteY7" fmla="*/ 405609 h 618782"/>
                  <a:gd name="connsiteX0" fmla="*/ 205095 w 955549"/>
                  <a:gd name="connsiteY0" fmla="*/ 478537 h 618782"/>
                  <a:gd name="connsiteX1" fmla="*/ 446317 w 955549"/>
                  <a:gd name="connsiteY1" fmla="*/ 341097 h 618782"/>
                  <a:gd name="connsiteX2" fmla="*/ 538879 w 955549"/>
                  <a:gd name="connsiteY2" fmla="*/ 618782 h 618782"/>
                  <a:gd name="connsiteX3" fmla="*/ 44809 w 955549"/>
                  <a:gd name="connsiteY3" fmla="*/ 450488 h 618782"/>
                  <a:gd name="connsiteX4" fmla="*/ 261852 w 955549"/>
                  <a:gd name="connsiteY4" fmla="*/ 1703 h 618782"/>
                  <a:gd name="connsiteX5" fmla="*/ 513888 w 955549"/>
                  <a:gd name="connsiteY5" fmla="*/ 245577 h 618782"/>
                  <a:gd name="connsiteX6" fmla="*/ 805041 w 955549"/>
                  <a:gd name="connsiteY6" fmla="*/ 145056 h 618782"/>
                  <a:gd name="connsiteX7" fmla="*/ 954005 w 955549"/>
                  <a:gd name="connsiteY7" fmla="*/ 405609 h 618782"/>
                  <a:gd name="connsiteX0" fmla="*/ 205095 w 955549"/>
                  <a:gd name="connsiteY0" fmla="*/ 478537 h 607765"/>
                  <a:gd name="connsiteX1" fmla="*/ 446317 w 955549"/>
                  <a:gd name="connsiteY1" fmla="*/ 341097 h 607765"/>
                  <a:gd name="connsiteX2" fmla="*/ 527862 w 955549"/>
                  <a:gd name="connsiteY2" fmla="*/ 607765 h 607765"/>
                  <a:gd name="connsiteX3" fmla="*/ 44809 w 955549"/>
                  <a:gd name="connsiteY3" fmla="*/ 450488 h 607765"/>
                  <a:gd name="connsiteX4" fmla="*/ 261852 w 955549"/>
                  <a:gd name="connsiteY4" fmla="*/ 1703 h 607765"/>
                  <a:gd name="connsiteX5" fmla="*/ 513888 w 955549"/>
                  <a:gd name="connsiteY5" fmla="*/ 245577 h 607765"/>
                  <a:gd name="connsiteX6" fmla="*/ 805041 w 955549"/>
                  <a:gd name="connsiteY6" fmla="*/ 145056 h 607765"/>
                  <a:gd name="connsiteX7" fmla="*/ 954005 w 955549"/>
                  <a:gd name="connsiteY7" fmla="*/ 405609 h 607765"/>
                  <a:gd name="connsiteX0" fmla="*/ 205095 w 955549"/>
                  <a:gd name="connsiteY0" fmla="*/ 478537 h 664635"/>
                  <a:gd name="connsiteX1" fmla="*/ 446317 w 955549"/>
                  <a:gd name="connsiteY1" fmla="*/ 341097 h 664635"/>
                  <a:gd name="connsiteX2" fmla="*/ 527862 w 955549"/>
                  <a:gd name="connsiteY2" fmla="*/ 607765 h 664635"/>
                  <a:gd name="connsiteX3" fmla="*/ 44809 w 955549"/>
                  <a:gd name="connsiteY3" fmla="*/ 450488 h 664635"/>
                  <a:gd name="connsiteX4" fmla="*/ 261852 w 955549"/>
                  <a:gd name="connsiteY4" fmla="*/ 1703 h 664635"/>
                  <a:gd name="connsiteX5" fmla="*/ 513888 w 955549"/>
                  <a:gd name="connsiteY5" fmla="*/ 245577 h 664635"/>
                  <a:gd name="connsiteX6" fmla="*/ 805041 w 955549"/>
                  <a:gd name="connsiteY6" fmla="*/ 145056 h 664635"/>
                  <a:gd name="connsiteX7" fmla="*/ 954005 w 955549"/>
                  <a:gd name="connsiteY7" fmla="*/ 405609 h 664635"/>
                  <a:gd name="connsiteX0" fmla="*/ 205095 w 955549"/>
                  <a:gd name="connsiteY0" fmla="*/ 478537 h 664635"/>
                  <a:gd name="connsiteX1" fmla="*/ 446317 w 955549"/>
                  <a:gd name="connsiteY1" fmla="*/ 341097 h 664635"/>
                  <a:gd name="connsiteX2" fmla="*/ 527862 w 955549"/>
                  <a:gd name="connsiteY2" fmla="*/ 607765 h 664635"/>
                  <a:gd name="connsiteX3" fmla="*/ 44809 w 955549"/>
                  <a:gd name="connsiteY3" fmla="*/ 450488 h 664635"/>
                  <a:gd name="connsiteX4" fmla="*/ 261852 w 955549"/>
                  <a:gd name="connsiteY4" fmla="*/ 1703 h 664635"/>
                  <a:gd name="connsiteX5" fmla="*/ 513888 w 955549"/>
                  <a:gd name="connsiteY5" fmla="*/ 245577 h 664635"/>
                  <a:gd name="connsiteX6" fmla="*/ 805041 w 955549"/>
                  <a:gd name="connsiteY6" fmla="*/ 145056 h 664635"/>
                  <a:gd name="connsiteX7" fmla="*/ 954005 w 955549"/>
                  <a:gd name="connsiteY7" fmla="*/ 405609 h 664635"/>
                  <a:gd name="connsiteX0" fmla="*/ 205095 w 955549"/>
                  <a:gd name="connsiteY0" fmla="*/ 478537 h 664635"/>
                  <a:gd name="connsiteX1" fmla="*/ 402249 w 955549"/>
                  <a:gd name="connsiteY1" fmla="*/ 352114 h 664635"/>
                  <a:gd name="connsiteX2" fmla="*/ 527862 w 955549"/>
                  <a:gd name="connsiteY2" fmla="*/ 607765 h 664635"/>
                  <a:gd name="connsiteX3" fmla="*/ 44809 w 955549"/>
                  <a:gd name="connsiteY3" fmla="*/ 450488 h 664635"/>
                  <a:gd name="connsiteX4" fmla="*/ 261852 w 955549"/>
                  <a:gd name="connsiteY4" fmla="*/ 1703 h 664635"/>
                  <a:gd name="connsiteX5" fmla="*/ 513888 w 955549"/>
                  <a:gd name="connsiteY5" fmla="*/ 245577 h 664635"/>
                  <a:gd name="connsiteX6" fmla="*/ 805041 w 955549"/>
                  <a:gd name="connsiteY6" fmla="*/ 145056 h 664635"/>
                  <a:gd name="connsiteX7" fmla="*/ 954005 w 955549"/>
                  <a:gd name="connsiteY7" fmla="*/ 405609 h 664635"/>
                  <a:gd name="connsiteX0" fmla="*/ 205095 w 955549"/>
                  <a:gd name="connsiteY0" fmla="*/ 478537 h 664635"/>
                  <a:gd name="connsiteX1" fmla="*/ 402249 w 955549"/>
                  <a:gd name="connsiteY1" fmla="*/ 352114 h 664635"/>
                  <a:gd name="connsiteX2" fmla="*/ 527862 w 955549"/>
                  <a:gd name="connsiteY2" fmla="*/ 607765 h 664635"/>
                  <a:gd name="connsiteX3" fmla="*/ 44809 w 955549"/>
                  <a:gd name="connsiteY3" fmla="*/ 450488 h 664635"/>
                  <a:gd name="connsiteX4" fmla="*/ 261852 w 955549"/>
                  <a:gd name="connsiteY4" fmla="*/ 1703 h 664635"/>
                  <a:gd name="connsiteX5" fmla="*/ 513888 w 955549"/>
                  <a:gd name="connsiteY5" fmla="*/ 245577 h 664635"/>
                  <a:gd name="connsiteX6" fmla="*/ 805041 w 955549"/>
                  <a:gd name="connsiteY6" fmla="*/ 145056 h 664635"/>
                  <a:gd name="connsiteX7" fmla="*/ 954005 w 955549"/>
                  <a:gd name="connsiteY7" fmla="*/ 405609 h 664635"/>
                  <a:gd name="connsiteX0" fmla="*/ 205095 w 955549"/>
                  <a:gd name="connsiteY0" fmla="*/ 478537 h 664635"/>
                  <a:gd name="connsiteX1" fmla="*/ 402249 w 955549"/>
                  <a:gd name="connsiteY1" fmla="*/ 352114 h 664635"/>
                  <a:gd name="connsiteX2" fmla="*/ 527862 w 955549"/>
                  <a:gd name="connsiteY2" fmla="*/ 607765 h 664635"/>
                  <a:gd name="connsiteX3" fmla="*/ 44809 w 955549"/>
                  <a:gd name="connsiteY3" fmla="*/ 450488 h 664635"/>
                  <a:gd name="connsiteX4" fmla="*/ 261852 w 955549"/>
                  <a:gd name="connsiteY4" fmla="*/ 1703 h 664635"/>
                  <a:gd name="connsiteX5" fmla="*/ 513888 w 955549"/>
                  <a:gd name="connsiteY5" fmla="*/ 245577 h 664635"/>
                  <a:gd name="connsiteX6" fmla="*/ 805041 w 955549"/>
                  <a:gd name="connsiteY6" fmla="*/ 145056 h 664635"/>
                  <a:gd name="connsiteX7" fmla="*/ 954005 w 955549"/>
                  <a:gd name="connsiteY7" fmla="*/ 405609 h 664635"/>
                  <a:gd name="connsiteX0" fmla="*/ 205095 w 955549"/>
                  <a:gd name="connsiteY0" fmla="*/ 511587 h 664635"/>
                  <a:gd name="connsiteX1" fmla="*/ 402249 w 955549"/>
                  <a:gd name="connsiteY1" fmla="*/ 352114 h 664635"/>
                  <a:gd name="connsiteX2" fmla="*/ 527862 w 955549"/>
                  <a:gd name="connsiteY2" fmla="*/ 607765 h 664635"/>
                  <a:gd name="connsiteX3" fmla="*/ 44809 w 955549"/>
                  <a:gd name="connsiteY3" fmla="*/ 450488 h 664635"/>
                  <a:gd name="connsiteX4" fmla="*/ 261852 w 955549"/>
                  <a:gd name="connsiteY4" fmla="*/ 1703 h 664635"/>
                  <a:gd name="connsiteX5" fmla="*/ 513888 w 955549"/>
                  <a:gd name="connsiteY5" fmla="*/ 245577 h 664635"/>
                  <a:gd name="connsiteX6" fmla="*/ 805041 w 955549"/>
                  <a:gd name="connsiteY6" fmla="*/ 145056 h 664635"/>
                  <a:gd name="connsiteX7" fmla="*/ 954005 w 955549"/>
                  <a:gd name="connsiteY7" fmla="*/ 405609 h 664635"/>
                  <a:gd name="connsiteX0" fmla="*/ 205095 w 955549"/>
                  <a:gd name="connsiteY0" fmla="*/ 511587 h 664635"/>
                  <a:gd name="connsiteX1" fmla="*/ 402249 w 955549"/>
                  <a:gd name="connsiteY1" fmla="*/ 352114 h 664635"/>
                  <a:gd name="connsiteX2" fmla="*/ 527862 w 955549"/>
                  <a:gd name="connsiteY2" fmla="*/ 607765 h 664635"/>
                  <a:gd name="connsiteX3" fmla="*/ 44809 w 955549"/>
                  <a:gd name="connsiteY3" fmla="*/ 450488 h 664635"/>
                  <a:gd name="connsiteX4" fmla="*/ 261852 w 955549"/>
                  <a:gd name="connsiteY4" fmla="*/ 1703 h 664635"/>
                  <a:gd name="connsiteX5" fmla="*/ 513888 w 955549"/>
                  <a:gd name="connsiteY5" fmla="*/ 245577 h 664635"/>
                  <a:gd name="connsiteX6" fmla="*/ 805041 w 955549"/>
                  <a:gd name="connsiteY6" fmla="*/ 145056 h 664635"/>
                  <a:gd name="connsiteX7" fmla="*/ 954005 w 955549"/>
                  <a:gd name="connsiteY7" fmla="*/ 405609 h 664635"/>
                  <a:gd name="connsiteX0" fmla="*/ 205095 w 955549"/>
                  <a:gd name="connsiteY0" fmla="*/ 511587 h 664635"/>
                  <a:gd name="connsiteX1" fmla="*/ 396740 w 955549"/>
                  <a:gd name="connsiteY1" fmla="*/ 327327 h 664635"/>
                  <a:gd name="connsiteX2" fmla="*/ 527862 w 955549"/>
                  <a:gd name="connsiteY2" fmla="*/ 607765 h 664635"/>
                  <a:gd name="connsiteX3" fmla="*/ 44809 w 955549"/>
                  <a:gd name="connsiteY3" fmla="*/ 450488 h 664635"/>
                  <a:gd name="connsiteX4" fmla="*/ 261852 w 955549"/>
                  <a:gd name="connsiteY4" fmla="*/ 1703 h 664635"/>
                  <a:gd name="connsiteX5" fmla="*/ 513888 w 955549"/>
                  <a:gd name="connsiteY5" fmla="*/ 245577 h 664635"/>
                  <a:gd name="connsiteX6" fmla="*/ 805041 w 955549"/>
                  <a:gd name="connsiteY6" fmla="*/ 145056 h 664635"/>
                  <a:gd name="connsiteX7" fmla="*/ 954005 w 955549"/>
                  <a:gd name="connsiteY7" fmla="*/ 405609 h 664635"/>
                  <a:gd name="connsiteX0" fmla="*/ 205095 w 955549"/>
                  <a:gd name="connsiteY0" fmla="*/ 511587 h 664635"/>
                  <a:gd name="connsiteX1" fmla="*/ 396740 w 955549"/>
                  <a:gd name="connsiteY1" fmla="*/ 327327 h 664635"/>
                  <a:gd name="connsiteX2" fmla="*/ 527862 w 955549"/>
                  <a:gd name="connsiteY2" fmla="*/ 607765 h 664635"/>
                  <a:gd name="connsiteX3" fmla="*/ 44809 w 955549"/>
                  <a:gd name="connsiteY3" fmla="*/ 450488 h 664635"/>
                  <a:gd name="connsiteX4" fmla="*/ 261852 w 955549"/>
                  <a:gd name="connsiteY4" fmla="*/ 1703 h 664635"/>
                  <a:gd name="connsiteX5" fmla="*/ 513888 w 955549"/>
                  <a:gd name="connsiteY5" fmla="*/ 245577 h 664635"/>
                  <a:gd name="connsiteX6" fmla="*/ 805041 w 955549"/>
                  <a:gd name="connsiteY6" fmla="*/ 145056 h 664635"/>
                  <a:gd name="connsiteX7" fmla="*/ 954005 w 955549"/>
                  <a:gd name="connsiteY7" fmla="*/ 405609 h 664635"/>
                  <a:gd name="connsiteX0" fmla="*/ 221620 w 955549"/>
                  <a:gd name="connsiteY0" fmla="*/ 500570 h 664635"/>
                  <a:gd name="connsiteX1" fmla="*/ 396740 w 955549"/>
                  <a:gd name="connsiteY1" fmla="*/ 327327 h 664635"/>
                  <a:gd name="connsiteX2" fmla="*/ 527862 w 955549"/>
                  <a:gd name="connsiteY2" fmla="*/ 607765 h 664635"/>
                  <a:gd name="connsiteX3" fmla="*/ 44809 w 955549"/>
                  <a:gd name="connsiteY3" fmla="*/ 450488 h 664635"/>
                  <a:gd name="connsiteX4" fmla="*/ 261852 w 955549"/>
                  <a:gd name="connsiteY4" fmla="*/ 1703 h 664635"/>
                  <a:gd name="connsiteX5" fmla="*/ 513888 w 955549"/>
                  <a:gd name="connsiteY5" fmla="*/ 245577 h 664635"/>
                  <a:gd name="connsiteX6" fmla="*/ 805041 w 955549"/>
                  <a:gd name="connsiteY6" fmla="*/ 145056 h 664635"/>
                  <a:gd name="connsiteX7" fmla="*/ 954005 w 955549"/>
                  <a:gd name="connsiteY7" fmla="*/ 405609 h 664635"/>
                  <a:gd name="connsiteX0" fmla="*/ 221620 w 955549"/>
                  <a:gd name="connsiteY0" fmla="*/ 500570 h 664635"/>
                  <a:gd name="connsiteX1" fmla="*/ 396740 w 955549"/>
                  <a:gd name="connsiteY1" fmla="*/ 327327 h 664635"/>
                  <a:gd name="connsiteX2" fmla="*/ 527862 w 955549"/>
                  <a:gd name="connsiteY2" fmla="*/ 607765 h 664635"/>
                  <a:gd name="connsiteX3" fmla="*/ 44809 w 955549"/>
                  <a:gd name="connsiteY3" fmla="*/ 450488 h 664635"/>
                  <a:gd name="connsiteX4" fmla="*/ 261852 w 955549"/>
                  <a:gd name="connsiteY4" fmla="*/ 1703 h 664635"/>
                  <a:gd name="connsiteX5" fmla="*/ 513888 w 955549"/>
                  <a:gd name="connsiteY5" fmla="*/ 245577 h 664635"/>
                  <a:gd name="connsiteX6" fmla="*/ 805041 w 955549"/>
                  <a:gd name="connsiteY6" fmla="*/ 145056 h 664635"/>
                  <a:gd name="connsiteX7" fmla="*/ 954005 w 955549"/>
                  <a:gd name="connsiteY7" fmla="*/ 405609 h 664635"/>
                  <a:gd name="connsiteX0" fmla="*/ 221620 w 955549"/>
                  <a:gd name="connsiteY0" fmla="*/ 500570 h 664635"/>
                  <a:gd name="connsiteX1" fmla="*/ 396740 w 955549"/>
                  <a:gd name="connsiteY1" fmla="*/ 327327 h 664635"/>
                  <a:gd name="connsiteX2" fmla="*/ 527862 w 955549"/>
                  <a:gd name="connsiteY2" fmla="*/ 607765 h 664635"/>
                  <a:gd name="connsiteX3" fmla="*/ 44809 w 955549"/>
                  <a:gd name="connsiteY3" fmla="*/ 450488 h 664635"/>
                  <a:gd name="connsiteX4" fmla="*/ 261852 w 955549"/>
                  <a:gd name="connsiteY4" fmla="*/ 1703 h 664635"/>
                  <a:gd name="connsiteX5" fmla="*/ 513888 w 955549"/>
                  <a:gd name="connsiteY5" fmla="*/ 245577 h 664635"/>
                  <a:gd name="connsiteX6" fmla="*/ 805041 w 955549"/>
                  <a:gd name="connsiteY6" fmla="*/ 145056 h 664635"/>
                  <a:gd name="connsiteX7" fmla="*/ 954005 w 955549"/>
                  <a:gd name="connsiteY7" fmla="*/ 405609 h 664635"/>
                  <a:gd name="connsiteX0" fmla="*/ 221620 w 955549"/>
                  <a:gd name="connsiteY0" fmla="*/ 500570 h 666793"/>
                  <a:gd name="connsiteX1" fmla="*/ 396740 w 955549"/>
                  <a:gd name="connsiteY1" fmla="*/ 327327 h 666793"/>
                  <a:gd name="connsiteX2" fmla="*/ 478286 w 955549"/>
                  <a:gd name="connsiteY2" fmla="*/ 610520 h 666793"/>
                  <a:gd name="connsiteX3" fmla="*/ 44809 w 955549"/>
                  <a:gd name="connsiteY3" fmla="*/ 450488 h 666793"/>
                  <a:gd name="connsiteX4" fmla="*/ 261852 w 955549"/>
                  <a:gd name="connsiteY4" fmla="*/ 1703 h 666793"/>
                  <a:gd name="connsiteX5" fmla="*/ 513888 w 955549"/>
                  <a:gd name="connsiteY5" fmla="*/ 245577 h 666793"/>
                  <a:gd name="connsiteX6" fmla="*/ 805041 w 955549"/>
                  <a:gd name="connsiteY6" fmla="*/ 145056 h 666793"/>
                  <a:gd name="connsiteX7" fmla="*/ 954005 w 955549"/>
                  <a:gd name="connsiteY7" fmla="*/ 405609 h 666793"/>
                  <a:gd name="connsiteX0" fmla="*/ 221620 w 955549"/>
                  <a:gd name="connsiteY0" fmla="*/ 500570 h 666793"/>
                  <a:gd name="connsiteX1" fmla="*/ 396740 w 955549"/>
                  <a:gd name="connsiteY1" fmla="*/ 327327 h 666793"/>
                  <a:gd name="connsiteX2" fmla="*/ 478286 w 955549"/>
                  <a:gd name="connsiteY2" fmla="*/ 610520 h 666793"/>
                  <a:gd name="connsiteX3" fmla="*/ 44809 w 955549"/>
                  <a:gd name="connsiteY3" fmla="*/ 450488 h 666793"/>
                  <a:gd name="connsiteX4" fmla="*/ 261852 w 955549"/>
                  <a:gd name="connsiteY4" fmla="*/ 1703 h 666793"/>
                  <a:gd name="connsiteX5" fmla="*/ 513888 w 955549"/>
                  <a:gd name="connsiteY5" fmla="*/ 245577 h 666793"/>
                  <a:gd name="connsiteX6" fmla="*/ 805041 w 955549"/>
                  <a:gd name="connsiteY6" fmla="*/ 145056 h 666793"/>
                  <a:gd name="connsiteX7" fmla="*/ 954005 w 955549"/>
                  <a:gd name="connsiteY7" fmla="*/ 405609 h 666793"/>
                  <a:gd name="connsiteX0" fmla="*/ 228696 w 962625"/>
                  <a:gd name="connsiteY0" fmla="*/ 500570 h 673975"/>
                  <a:gd name="connsiteX1" fmla="*/ 403816 w 962625"/>
                  <a:gd name="connsiteY1" fmla="*/ 327327 h 673975"/>
                  <a:gd name="connsiteX2" fmla="*/ 485362 w 962625"/>
                  <a:gd name="connsiteY2" fmla="*/ 610520 h 673975"/>
                  <a:gd name="connsiteX3" fmla="*/ 43623 w 962625"/>
                  <a:gd name="connsiteY3" fmla="*/ 480784 h 673975"/>
                  <a:gd name="connsiteX4" fmla="*/ 268928 w 962625"/>
                  <a:gd name="connsiteY4" fmla="*/ 1703 h 673975"/>
                  <a:gd name="connsiteX5" fmla="*/ 520964 w 962625"/>
                  <a:gd name="connsiteY5" fmla="*/ 245577 h 673975"/>
                  <a:gd name="connsiteX6" fmla="*/ 812117 w 962625"/>
                  <a:gd name="connsiteY6" fmla="*/ 145056 h 673975"/>
                  <a:gd name="connsiteX7" fmla="*/ 961081 w 962625"/>
                  <a:gd name="connsiteY7" fmla="*/ 405609 h 673975"/>
                  <a:gd name="connsiteX0" fmla="*/ 238218 w 972147"/>
                  <a:gd name="connsiteY0" fmla="*/ 500570 h 681004"/>
                  <a:gd name="connsiteX1" fmla="*/ 413338 w 972147"/>
                  <a:gd name="connsiteY1" fmla="*/ 327327 h 681004"/>
                  <a:gd name="connsiteX2" fmla="*/ 494884 w 972147"/>
                  <a:gd name="connsiteY2" fmla="*/ 610520 h 681004"/>
                  <a:gd name="connsiteX3" fmla="*/ 42128 w 972147"/>
                  <a:gd name="connsiteY3" fmla="*/ 505572 h 681004"/>
                  <a:gd name="connsiteX4" fmla="*/ 278450 w 972147"/>
                  <a:gd name="connsiteY4" fmla="*/ 1703 h 681004"/>
                  <a:gd name="connsiteX5" fmla="*/ 530486 w 972147"/>
                  <a:gd name="connsiteY5" fmla="*/ 245577 h 681004"/>
                  <a:gd name="connsiteX6" fmla="*/ 821639 w 972147"/>
                  <a:gd name="connsiteY6" fmla="*/ 145056 h 681004"/>
                  <a:gd name="connsiteX7" fmla="*/ 970603 w 972147"/>
                  <a:gd name="connsiteY7" fmla="*/ 405609 h 681004"/>
                  <a:gd name="connsiteX0" fmla="*/ 238218 w 972147"/>
                  <a:gd name="connsiteY0" fmla="*/ 500570 h 684851"/>
                  <a:gd name="connsiteX1" fmla="*/ 413338 w 972147"/>
                  <a:gd name="connsiteY1" fmla="*/ 327327 h 684851"/>
                  <a:gd name="connsiteX2" fmla="*/ 483867 w 972147"/>
                  <a:gd name="connsiteY2" fmla="*/ 616028 h 684851"/>
                  <a:gd name="connsiteX3" fmla="*/ 42128 w 972147"/>
                  <a:gd name="connsiteY3" fmla="*/ 505572 h 684851"/>
                  <a:gd name="connsiteX4" fmla="*/ 278450 w 972147"/>
                  <a:gd name="connsiteY4" fmla="*/ 1703 h 684851"/>
                  <a:gd name="connsiteX5" fmla="*/ 530486 w 972147"/>
                  <a:gd name="connsiteY5" fmla="*/ 245577 h 684851"/>
                  <a:gd name="connsiteX6" fmla="*/ 821639 w 972147"/>
                  <a:gd name="connsiteY6" fmla="*/ 145056 h 684851"/>
                  <a:gd name="connsiteX7" fmla="*/ 970603 w 972147"/>
                  <a:gd name="connsiteY7" fmla="*/ 405609 h 684851"/>
                  <a:gd name="connsiteX0" fmla="*/ 238218 w 972147"/>
                  <a:gd name="connsiteY0" fmla="*/ 500570 h 678763"/>
                  <a:gd name="connsiteX1" fmla="*/ 413338 w 972147"/>
                  <a:gd name="connsiteY1" fmla="*/ 327327 h 678763"/>
                  <a:gd name="connsiteX2" fmla="*/ 483867 w 972147"/>
                  <a:gd name="connsiteY2" fmla="*/ 616028 h 678763"/>
                  <a:gd name="connsiteX3" fmla="*/ 42128 w 972147"/>
                  <a:gd name="connsiteY3" fmla="*/ 505572 h 678763"/>
                  <a:gd name="connsiteX4" fmla="*/ 278450 w 972147"/>
                  <a:gd name="connsiteY4" fmla="*/ 1703 h 678763"/>
                  <a:gd name="connsiteX5" fmla="*/ 530486 w 972147"/>
                  <a:gd name="connsiteY5" fmla="*/ 245577 h 678763"/>
                  <a:gd name="connsiteX6" fmla="*/ 821639 w 972147"/>
                  <a:gd name="connsiteY6" fmla="*/ 145056 h 678763"/>
                  <a:gd name="connsiteX7" fmla="*/ 970603 w 972147"/>
                  <a:gd name="connsiteY7" fmla="*/ 405609 h 678763"/>
                  <a:gd name="connsiteX0" fmla="*/ 238218 w 972147"/>
                  <a:gd name="connsiteY0" fmla="*/ 501130 h 679323"/>
                  <a:gd name="connsiteX1" fmla="*/ 413338 w 972147"/>
                  <a:gd name="connsiteY1" fmla="*/ 327887 h 679323"/>
                  <a:gd name="connsiteX2" fmla="*/ 483867 w 972147"/>
                  <a:gd name="connsiteY2" fmla="*/ 616588 h 679323"/>
                  <a:gd name="connsiteX3" fmla="*/ 42128 w 972147"/>
                  <a:gd name="connsiteY3" fmla="*/ 506132 h 679323"/>
                  <a:gd name="connsiteX4" fmla="*/ 278450 w 972147"/>
                  <a:gd name="connsiteY4" fmla="*/ 2263 h 679323"/>
                  <a:gd name="connsiteX5" fmla="*/ 535994 w 972147"/>
                  <a:gd name="connsiteY5" fmla="*/ 210332 h 679323"/>
                  <a:gd name="connsiteX6" fmla="*/ 821639 w 972147"/>
                  <a:gd name="connsiteY6" fmla="*/ 145616 h 679323"/>
                  <a:gd name="connsiteX7" fmla="*/ 970603 w 972147"/>
                  <a:gd name="connsiteY7" fmla="*/ 406169 h 679323"/>
                  <a:gd name="connsiteX0" fmla="*/ 238218 w 972147"/>
                  <a:gd name="connsiteY0" fmla="*/ 501130 h 679323"/>
                  <a:gd name="connsiteX1" fmla="*/ 413338 w 972147"/>
                  <a:gd name="connsiteY1" fmla="*/ 327887 h 679323"/>
                  <a:gd name="connsiteX2" fmla="*/ 483867 w 972147"/>
                  <a:gd name="connsiteY2" fmla="*/ 616588 h 679323"/>
                  <a:gd name="connsiteX3" fmla="*/ 42128 w 972147"/>
                  <a:gd name="connsiteY3" fmla="*/ 506132 h 679323"/>
                  <a:gd name="connsiteX4" fmla="*/ 278450 w 972147"/>
                  <a:gd name="connsiteY4" fmla="*/ 2263 h 679323"/>
                  <a:gd name="connsiteX5" fmla="*/ 535994 w 972147"/>
                  <a:gd name="connsiteY5" fmla="*/ 210332 h 679323"/>
                  <a:gd name="connsiteX6" fmla="*/ 821639 w 972147"/>
                  <a:gd name="connsiteY6" fmla="*/ 145616 h 679323"/>
                  <a:gd name="connsiteX7" fmla="*/ 970603 w 972147"/>
                  <a:gd name="connsiteY7" fmla="*/ 406169 h 679323"/>
                  <a:gd name="connsiteX0" fmla="*/ 238218 w 972147"/>
                  <a:gd name="connsiteY0" fmla="*/ 501584 h 679777"/>
                  <a:gd name="connsiteX1" fmla="*/ 413338 w 972147"/>
                  <a:gd name="connsiteY1" fmla="*/ 328341 h 679777"/>
                  <a:gd name="connsiteX2" fmla="*/ 483867 w 972147"/>
                  <a:gd name="connsiteY2" fmla="*/ 617042 h 679777"/>
                  <a:gd name="connsiteX3" fmla="*/ 42128 w 972147"/>
                  <a:gd name="connsiteY3" fmla="*/ 506586 h 679777"/>
                  <a:gd name="connsiteX4" fmla="*/ 278450 w 972147"/>
                  <a:gd name="connsiteY4" fmla="*/ 2717 h 679777"/>
                  <a:gd name="connsiteX5" fmla="*/ 535994 w 972147"/>
                  <a:gd name="connsiteY5" fmla="*/ 210786 h 679777"/>
                  <a:gd name="connsiteX6" fmla="*/ 821639 w 972147"/>
                  <a:gd name="connsiteY6" fmla="*/ 146070 h 679777"/>
                  <a:gd name="connsiteX7" fmla="*/ 970603 w 972147"/>
                  <a:gd name="connsiteY7" fmla="*/ 406623 h 679777"/>
                  <a:gd name="connsiteX0" fmla="*/ 238218 w 972147"/>
                  <a:gd name="connsiteY0" fmla="*/ 501584 h 679777"/>
                  <a:gd name="connsiteX1" fmla="*/ 413338 w 972147"/>
                  <a:gd name="connsiteY1" fmla="*/ 328341 h 679777"/>
                  <a:gd name="connsiteX2" fmla="*/ 483867 w 972147"/>
                  <a:gd name="connsiteY2" fmla="*/ 617042 h 679777"/>
                  <a:gd name="connsiteX3" fmla="*/ 42128 w 972147"/>
                  <a:gd name="connsiteY3" fmla="*/ 506586 h 679777"/>
                  <a:gd name="connsiteX4" fmla="*/ 278450 w 972147"/>
                  <a:gd name="connsiteY4" fmla="*/ 2717 h 679777"/>
                  <a:gd name="connsiteX5" fmla="*/ 535994 w 972147"/>
                  <a:gd name="connsiteY5" fmla="*/ 210786 h 679777"/>
                  <a:gd name="connsiteX6" fmla="*/ 821639 w 972147"/>
                  <a:gd name="connsiteY6" fmla="*/ 146070 h 679777"/>
                  <a:gd name="connsiteX7" fmla="*/ 970603 w 972147"/>
                  <a:gd name="connsiteY7" fmla="*/ 406623 h 679777"/>
                  <a:gd name="connsiteX0" fmla="*/ 238218 w 972147"/>
                  <a:gd name="connsiteY0" fmla="*/ 501584 h 679777"/>
                  <a:gd name="connsiteX1" fmla="*/ 413338 w 972147"/>
                  <a:gd name="connsiteY1" fmla="*/ 328341 h 679777"/>
                  <a:gd name="connsiteX2" fmla="*/ 483867 w 972147"/>
                  <a:gd name="connsiteY2" fmla="*/ 617042 h 679777"/>
                  <a:gd name="connsiteX3" fmla="*/ 42128 w 972147"/>
                  <a:gd name="connsiteY3" fmla="*/ 506586 h 679777"/>
                  <a:gd name="connsiteX4" fmla="*/ 278450 w 972147"/>
                  <a:gd name="connsiteY4" fmla="*/ 2717 h 679777"/>
                  <a:gd name="connsiteX5" fmla="*/ 535994 w 972147"/>
                  <a:gd name="connsiteY5" fmla="*/ 210786 h 679777"/>
                  <a:gd name="connsiteX6" fmla="*/ 821639 w 972147"/>
                  <a:gd name="connsiteY6" fmla="*/ 146070 h 679777"/>
                  <a:gd name="connsiteX7" fmla="*/ 970603 w 972147"/>
                  <a:gd name="connsiteY7" fmla="*/ 406623 h 679777"/>
                  <a:gd name="connsiteX0" fmla="*/ 238218 w 972147"/>
                  <a:gd name="connsiteY0" fmla="*/ 502590 h 680783"/>
                  <a:gd name="connsiteX1" fmla="*/ 413338 w 972147"/>
                  <a:gd name="connsiteY1" fmla="*/ 329347 h 680783"/>
                  <a:gd name="connsiteX2" fmla="*/ 483867 w 972147"/>
                  <a:gd name="connsiteY2" fmla="*/ 618048 h 680783"/>
                  <a:gd name="connsiteX3" fmla="*/ 42128 w 972147"/>
                  <a:gd name="connsiteY3" fmla="*/ 507592 h 680783"/>
                  <a:gd name="connsiteX4" fmla="*/ 278450 w 972147"/>
                  <a:gd name="connsiteY4" fmla="*/ 3723 h 680783"/>
                  <a:gd name="connsiteX5" fmla="*/ 535994 w 972147"/>
                  <a:gd name="connsiteY5" fmla="*/ 211792 h 680783"/>
                  <a:gd name="connsiteX6" fmla="*/ 821639 w 972147"/>
                  <a:gd name="connsiteY6" fmla="*/ 147076 h 680783"/>
                  <a:gd name="connsiteX7" fmla="*/ 970603 w 972147"/>
                  <a:gd name="connsiteY7" fmla="*/ 407629 h 680783"/>
                  <a:gd name="connsiteX0" fmla="*/ 238218 w 972381"/>
                  <a:gd name="connsiteY0" fmla="*/ 502590 h 680783"/>
                  <a:gd name="connsiteX1" fmla="*/ 413338 w 972381"/>
                  <a:gd name="connsiteY1" fmla="*/ 329347 h 680783"/>
                  <a:gd name="connsiteX2" fmla="*/ 483867 w 972381"/>
                  <a:gd name="connsiteY2" fmla="*/ 618048 h 680783"/>
                  <a:gd name="connsiteX3" fmla="*/ 42128 w 972381"/>
                  <a:gd name="connsiteY3" fmla="*/ 507592 h 680783"/>
                  <a:gd name="connsiteX4" fmla="*/ 278450 w 972381"/>
                  <a:gd name="connsiteY4" fmla="*/ 3723 h 680783"/>
                  <a:gd name="connsiteX5" fmla="*/ 535994 w 972381"/>
                  <a:gd name="connsiteY5" fmla="*/ 211792 h 680783"/>
                  <a:gd name="connsiteX6" fmla="*/ 829902 w 972381"/>
                  <a:gd name="connsiteY6" fmla="*/ 119534 h 680783"/>
                  <a:gd name="connsiteX7" fmla="*/ 970603 w 972381"/>
                  <a:gd name="connsiteY7" fmla="*/ 407629 h 680783"/>
                  <a:gd name="connsiteX0" fmla="*/ 238218 w 972381"/>
                  <a:gd name="connsiteY0" fmla="*/ 502590 h 680783"/>
                  <a:gd name="connsiteX1" fmla="*/ 413338 w 972381"/>
                  <a:gd name="connsiteY1" fmla="*/ 329347 h 680783"/>
                  <a:gd name="connsiteX2" fmla="*/ 483867 w 972381"/>
                  <a:gd name="connsiteY2" fmla="*/ 618048 h 680783"/>
                  <a:gd name="connsiteX3" fmla="*/ 42128 w 972381"/>
                  <a:gd name="connsiteY3" fmla="*/ 507592 h 680783"/>
                  <a:gd name="connsiteX4" fmla="*/ 278450 w 972381"/>
                  <a:gd name="connsiteY4" fmla="*/ 3723 h 680783"/>
                  <a:gd name="connsiteX5" fmla="*/ 535994 w 972381"/>
                  <a:gd name="connsiteY5" fmla="*/ 211792 h 680783"/>
                  <a:gd name="connsiteX6" fmla="*/ 829902 w 972381"/>
                  <a:gd name="connsiteY6" fmla="*/ 119534 h 680783"/>
                  <a:gd name="connsiteX7" fmla="*/ 970603 w 972381"/>
                  <a:gd name="connsiteY7" fmla="*/ 407629 h 680783"/>
                  <a:gd name="connsiteX0" fmla="*/ 238218 w 973905"/>
                  <a:gd name="connsiteY0" fmla="*/ 502590 h 680783"/>
                  <a:gd name="connsiteX1" fmla="*/ 413338 w 973905"/>
                  <a:gd name="connsiteY1" fmla="*/ 329347 h 680783"/>
                  <a:gd name="connsiteX2" fmla="*/ 483867 w 973905"/>
                  <a:gd name="connsiteY2" fmla="*/ 618048 h 680783"/>
                  <a:gd name="connsiteX3" fmla="*/ 42128 w 973905"/>
                  <a:gd name="connsiteY3" fmla="*/ 507592 h 680783"/>
                  <a:gd name="connsiteX4" fmla="*/ 278450 w 973905"/>
                  <a:gd name="connsiteY4" fmla="*/ 3723 h 680783"/>
                  <a:gd name="connsiteX5" fmla="*/ 535994 w 973905"/>
                  <a:gd name="connsiteY5" fmla="*/ 211792 h 680783"/>
                  <a:gd name="connsiteX6" fmla="*/ 857444 w 973905"/>
                  <a:gd name="connsiteY6" fmla="*/ 144322 h 680783"/>
                  <a:gd name="connsiteX7" fmla="*/ 970603 w 973905"/>
                  <a:gd name="connsiteY7" fmla="*/ 407629 h 680783"/>
                  <a:gd name="connsiteX0" fmla="*/ 238218 w 973905"/>
                  <a:gd name="connsiteY0" fmla="*/ 502590 h 680783"/>
                  <a:gd name="connsiteX1" fmla="*/ 413338 w 973905"/>
                  <a:gd name="connsiteY1" fmla="*/ 329347 h 680783"/>
                  <a:gd name="connsiteX2" fmla="*/ 483867 w 973905"/>
                  <a:gd name="connsiteY2" fmla="*/ 618048 h 680783"/>
                  <a:gd name="connsiteX3" fmla="*/ 42128 w 973905"/>
                  <a:gd name="connsiteY3" fmla="*/ 507592 h 680783"/>
                  <a:gd name="connsiteX4" fmla="*/ 278450 w 973905"/>
                  <a:gd name="connsiteY4" fmla="*/ 3723 h 680783"/>
                  <a:gd name="connsiteX5" fmla="*/ 535994 w 973905"/>
                  <a:gd name="connsiteY5" fmla="*/ 211792 h 680783"/>
                  <a:gd name="connsiteX6" fmla="*/ 857444 w 973905"/>
                  <a:gd name="connsiteY6" fmla="*/ 144322 h 680783"/>
                  <a:gd name="connsiteX7" fmla="*/ 970603 w 973905"/>
                  <a:gd name="connsiteY7" fmla="*/ 407629 h 680783"/>
                  <a:gd name="connsiteX0" fmla="*/ 238218 w 975028"/>
                  <a:gd name="connsiteY0" fmla="*/ 502590 h 680783"/>
                  <a:gd name="connsiteX1" fmla="*/ 413338 w 975028"/>
                  <a:gd name="connsiteY1" fmla="*/ 329347 h 680783"/>
                  <a:gd name="connsiteX2" fmla="*/ 483867 w 975028"/>
                  <a:gd name="connsiteY2" fmla="*/ 618048 h 680783"/>
                  <a:gd name="connsiteX3" fmla="*/ 42128 w 975028"/>
                  <a:gd name="connsiteY3" fmla="*/ 507592 h 680783"/>
                  <a:gd name="connsiteX4" fmla="*/ 278450 w 975028"/>
                  <a:gd name="connsiteY4" fmla="*/ 3723 h 680783"/>
                  <a:gd name="connsiteX5" fmla="*/ 535994 w 975028"/>
                  <a:gd name="connsiteY5" fmla="*/ 211792 h 680783"/>
                  <a:gd name="connsiteX6" fmla="*/ 857444 w 975028"/>
                  <a:gd name="connsiteY6" fmla="*/ 144322 h 680783"/>
                  <a:gd name="connsiteX7" fmla="*/ 970603 w 975028"/>
                  <a:gd name="connsiteY7" fmla="*/ 407629 h 680783"/>
                  <a:gd name="connsiteX0" fmla="*/ 238218 w 975028"/>
                  <a:gd name="connsiteY0" fmla="*/ 502590 h 680783"/>
                  <a:gd name="connsiteX1" fmla="*/ 413338 w 975028"/>
                  <a:gd name="connsiteY1" fmla="*/ 329347 h 680783"/>
                  <a:gd name="connsiteX2" fmla="*/ 483867 w 975028"/>
                  <a:gd name="connsiteY2" fmla="*/ 618048 h 680783"/>
                  <a:gd name="connsiteX3" fmla="*/ 42128 w 975028"/>
                  <a:gd name="connsiteY3" fmla="*/ 507592 h 680783"/>
                  <a:gd name="connsiteX4" fmla="*/ 278450 w 975028"/>
                  <a:gd name="connsiteY4" fmla="*/ 3723 h 680783"/>
                  <a:gd name="connsiteX5" fmla="*/ 535994 w 975028"/>
                  <a:gd name="connsiteY5" fmla="*/ 211792 h 680783"/>
                  <a:gd name="connsiteX6" fmla="*/ 857444 w 975028"/>
                  <a:gd name="connsiteY6" fmla="*/ 144322 h 680783"/>
                  <a:gd name="connsiteX7" fmla="*/ 970603 w 975028"/>
                  <a:gd name="connsiteY7" fmla="*/ 407629 h 680783"/>
                  <a:gd name="connsiteX0" fmla="*/ 238218 w 975375"/>
                  <a:gd name="connsiteY0" fmla="*/ 502590 h 680783"/>
                  <a:gd name="connsiteX1" fmla="*/ 413338 w 975375"/>
                  <a:gd name="connsiteY1" fmla="*/ 329347 h 680783"/>
                  <a:gd name="connsiteX2" fmla="*/ 483867 w 975375"/>
                  <a:gd name="connsiteY2" fmla="*/ 618048 h 680783"/>
                  <a:gd name="connsiteX3" fmla="*/ 42128 w 975375"/>
                  <a:gd name="connsiteY3" fmla="*/ 507592 h 680783"/>
                  <a:gd name="connsiteX4" fmla="*/ 278450 w 975375"/>
                  <a:gd name="connsiteY4" fmla="*/ 3723 h 680783"/>
                  <a:gd name="connsiteX5" fmla="*/ 535994 w 975375"/>
                  <a:gd name="connsiteY5" fmla="*/ 211792 h 680783"/>
                  <a:gd name="connsiteX6" fmla="*/ 857444 w 975375"/>
                  <a:gd name="connsiteY6" fmla="*/ 144322 h 680783"/>
                  <a:gd name="connsiteX7" fmla="*/ 970603 w 975375"/>
                  <a:gd name="connsiteY7" fmla="*/ 407629 h 680783"/>
                  <a:gd name="connsiteX0" fmla="*/ 238218 w 975375"/>
                  <a:gd name="connsiteY0" fmla="*/ 502590 h 680783"/>
                  <a:gd name="connsiteX1" fmla="*/ 413338 w 975375"/>
                  <a:gd name="connsiteY1" fmla="*/ 329347 h 680783"/>
                  <a:gd name="connsiteX2" fmla="*/ 483867 w 975375"/>
                  <a:gd name="connsiteY2" fmla="*/ 618048 h 680783"/>
                  <a:gd name="connsiteX3" fmla="*/ 42128 w 975375"/>
                  <a:gd name="connsiteY3" fmla="*/ 507592 h 680783"/>
                  <a:gd name="connsiteX4" fmla="*/ 278450 w 975375"/>
                  <a:gd name="connsiteY4" fmla="*/ 3723 h 680783"/>
                  <a:gd name="connsiteX5" fmla="*/ 535994 w 975375"/>
                  <a:gd name="connsiteY5" fmla="*/ 211792 h 680783"/>
                  <a:gd name="connsiteX6" fmla="*/ 857444 w 975375"/>
                  <a:gd name="connsiteY6" fmla="*/ 144322 h 680783"/>
                  <a:gd name="connsiteX7" fmla="*/ 970603 w 975375"/>
                  <a:gd name="connsiteY7" fmla="*/ 407629 h 680783"/>
                  <a:gd name="connsiteX0" fmla="*/ 238218 w 973301"/>
                  <a:gd name="connsiteY0" fmla="*/ 502590 h 680783"/>
                  <a:gd name="connsiteX1" fmla="*/ 413338 w 973301"/>
                  <a:gd name="connsiteY1" fmla="*/ 329347 h 680783"/>
                  <a:gd name="connsiteX2" fmla="*/ 483867 w 973301"/>
                  <a:gd name="connsiteY2" fmla="*/ 618048 h 680783"/>
                  <a:gd name="connsiteX3" fmla="*/ 42128 w 973301"/>
                  <a:gd name="connsiteY3" fmla="*/ 507592 h 680783"/>
                  <a:gd name="connsiteX4" fmla="*/ 278450 w 973301"/>
                  <a:gd name="connsiteY4" fmla="*/ 3723 h 680783"/>
                  <a:gd name="connsiteX5" fmla="*/ 535994 w 973301"/>
                  <a:gd name="connsiteY5" fmla="*/ 211792 h 680783"/>
                  <a:gd name="connsiteX6" fmla="*/ 857444 w 973301"/>
                  <a:gd name="connsiteY6" fmla="*/ 144322 h 680783"/>
                  <a:gd name="connsiteX7" fmla="*/ 970603 w 973301"/>
                  <a:gd name="connsiteY7" fmla="*/ 407629 h 680783"/>
                  <a:gd name="connsiteX0" fmla="*/ 238218 w 973301"/>
                  <a:gd name="connsiteY0" fmla="*/ 502590 h 680783"/>
                  <a:gd name="connsiteX1" fmla="*/ 413338 w 973301"/>
                  <a:gd name="connsiteY1" fmla="*/ 329347 h 680783"/>
                  <a:gd name="connsiteX2" fmla="*/ 483867 w 973301"/>
                  <a:gd name="connsiteY2" fmla="*/ 618048 h 680783"/>
                  <a:gd name="connsiteX3" fmla="*/ 42128 w 973301"/>
                  <a:gd name="connsiteY3" fmla="*/ 507592 h 680783"/>
                  <a:gd name="connsiteX4" fmla="*/ 278450 w 973301"/>
                  <a:gd name="connsiteY4" fmla="*/ 3723 h 680783"/>
                  <a:gd name="connsiteX5" fmla="*/ 535994 w 973301"/>
                  <a:gd name="connsiteY5" fmla="*/ 211792 h 680783"/>
                  <a:gd name="connsiteX6" fmla="*/ 857444 w 973301"/>
                  <a:gd name="connsiteY6" fmla="*/ 144322 h 680783"/>
                  <a:gd name="connsiteX7" fmla="*/ 970603 w 973301"/>
                  <a:gd name="connsiteY7" fmla="*/ 407629 h 680783"/>
                  <a:gd name="connsiteX0" fmla="*/ 238218 w 973301"/>
                  <a:gd name="connsiteY0" fmla="*/ 502590 h 680783"/>
                  <a:gd name="connsiteX1" fmla="*/ 413338 w 973301"/>
                  <a:gd name="connsiteY1" fmla="*/ 329347 h 680783"/>
                  <a:gd name="connsiteX2" fmla="*/ 483867 w 973301"/>
                  <a:gd name="connsiteY2" fmla="*/ 618048 h 680783"/>
                  <a:gd name="connsiteX3" fmla="*/ 42128 w 973301"/>
                  <a:gd name="connsiteY3" fmla="*/ 507592 h 680783"/>
                  <a:gd name="connsiteX4" fmla="*/ 278450 w 973301"/>
                  <a:gd name="connsiteY4" fmla="*/ 3723 h 680783"/>
                  <a:gd name="connsiteX5" fmla="*/ 558028 w 973301"/>
                  <a:gd name="connsiteY5" fmla="*/ 211792 h 680783"/>
                  <a:gd name="connsiteX6" fmla="*/ 857444 w 973301"/>
                  <a:gd name="connsiteY6" fmla="*/ 144322 h 680783"/>
                  <a:gd name="connsiteX7" fmla="*/ 970603 w 973301"/>
                  <a:gd name="connsiteY7" fmla="*/ 407629 h 680783"/>
                  <a:gd name="connsiteX0" fmla="*/ 238218 w 973301"/>
                  <a:gd name="connsiteY0" fmla="*/ 503717 h 681910"/>
                  <a:gd name="connsiteX1" fmla="*/ 413338 w 973301"/>
                  <a:gd name="connsiteY1" fmla="*/ 330474 h 681910"/>
                  <a:gd name="connsiteX2" fmla="*/ 483867 w 973301"/>
                  <a:gd name="connsiteY2" fmla="*/ 619175 h 681910"/>
                  <a:gd name="connsiteX3" fmla="*/ 42128 w 973301"/>
                  <a:gd name="connsiteY3" fmla="*/ 508719 h 681910"/>
                  <a:gd name="connsiteX4" fmla="*/ 278450 w 973301"/>
                  <a:gd name="connsiteY4" fmla="*/ 4850 h 681910"/>
                  <a:gd name="connsiteX5" fmla="*/ 558028 w 973301"/>
                  <a:gd name="connsiteY5" fmla="*/ 212919 h 681910"/>
                  <a:gd name="connsiteX6" fmla="*/ 857444 w 973301"/>
                  <a:gd name="connsiteY6" fmla="*/ 145449 h 681910"/>
                  <a:gd name="connsiteX7" fmla="*/ 970603 w 973301"/>
                  <a:gd name="connsiteY7" fmla="*/ 408756 h 681910"/>
                  <a:gd name="connsiteX0" fmla="*/ 238218 w 973301"/>
                  <a:gd name="connsiteY0" fmla="*/ 503717 h 681910"/>
                  <a:gd name="connsiteX1" fmla="*/ 413338 w 973301"/>
                  <a:gd name="connsiteY1" fmla="*/ 330474 h 681910"/>
                  <a:gd name="connsiteX2" fmla="*/ 483867 w 973301"/>
                  <a:gd name="connsiteY2" fmla="*/ 619175 h 681910"/>
                  <a:gd name="connsiteX3" fmla="*/ 42128 w 973301"/>
                  <a:gd name="connsiteY3" fmla="*/ 508719 h 681910"/>
                  <a:gd name="connsiteX4" fmla="*/ 278450 w 973301"/>
                  <a:gd name="connsiteY4" fmla="*/ 4850 h 681910"/>
                  <a:gd name="connsiteX5" fmla="*/ 558028 w 973301"/>
                  <a:gd name="connsiteY5" fmla="*/ 212919 h 681910"/>
                  <a:gd name="connsiteX6" fmla="*/ 857444 w 973301"/>
                  <a:gd name="connsiteY6" fmla="*/ 145449 h 681910"/>
                  <a:gd name="connsiteX7" fmla="*/ 970603 w 973301"/>
                  <a:gd name="connsiteY7" fmla="*/ 408756 h 681910"/>
                  <a:gd name="connsiteX0" fmla="*/ 238218 w 973301"/>
                  <a:gd name="connsiteY0" fmla="*/ 506290 h 684483"/>
                  <a:gd name="connsiteX1" fmla="*/ 413338 w 973301"/>
                  <a:gd name="connsiteY1" fmla="*/ 333047 h 684483"/>
                  <a:gd name="connsiteX2" fmla="*/ 483867 w 973301"/>
                  <a:gd name="connsiteY2" fmla="*/ 621748 h 684483"/>
                  <a:gd name="connsiteX3" fmla="*/ 42128 w 973301"/>
                  <a:gd name="connsiteY3" fmla="*/ 511292 h 684483"/>
                  <a:gd name="connsiteX4" fmla="*/ 278450 w 973301"/>
                  <a:gd name="connsiteY4" fmla="*/ 7423 h 684483"/>
                  <a:gd name="connsiteX5" fmla="*/ 549765 w 973301"/>
                  <a:gd name="connsiteY5" fmla="*/ 190704 h 684483"/>
                  <a:gd name="connsiteX6" fmla="*/ 857444 w 973301"/>
                  <a:gd name="connsiteY6" fmla="*/ 148022 h 684483"/>
                  <a:gd name="connsiteX7" fmla="*/ 970603 w 973301"/>
                  <a:gd name="connsiteY7" fmla="*/ 411329 h 684483"/>
                  <a:gd name="connsiteX0" fmla="*/ 238218 w 973301"/>
                  <a:gd name="connsiteY0" fmla="*/ 503104 h 681297"/>
                  <a:gd name="connsiteX1" fmla="*/ 413338 w 973301"/>
                  <a:gd name="connsiteY1" fmla="*/ 329861 h 681297"/>
                  <a:gd name="connsiteX2" fmla="*/ 483867 w 973301"/>
                  <a:gd name="connsiteY2" fmla="*/ 618562 h 681297"/>
                  <a:gd name="connsiteX3" fmla="*/ 42128 w 973301"/>
                  <a:gd name="connsiteY3" fmla="*/ 508106 h 681297"/>
                  <a:gd name="connsiteX4" fmla="*/ 278450 w 973301"/>
                  <a:gd name="connsiteY4" fmla="*/ 4237 h 681297"/>
                  <a:gd name="connsiteX5" fmla="*/ 549765 w 973301"/>
                  <a:gd name="connsiteY5" fmla="*/ 187518 h 681297"/>
                  <a:gd name="connsiteX6" fmla="*/ 857444 w 973301"/>
                  <a:gd name="connsiteY6" fmla="*/ 144836 h 681297"/>
                  <a:gd name="connsiteX7" fmla="*/ 970603 w 973301"/>
                  <a:gd name="connsiteY7" fmla="*/ 408143 h 681297"/>
                  <a:gd name="connsiteX0" fmla="*/ 238218 w 973301"/>
                  <a:gd name="connsiteY0" fmla="*/ 503104 h 681297"/>
                  <a:gd name="connsiteX1" fmla="*/ 413338 w 973301"/>
                  <a:gd name="connsiteY1" fmla="*/ 329861 h 681297"/>
                  <a:gd name="connsiteX2" fmla="*/ 483867 w 973301"/>
                  <a:gd name="connsiteY2" fmla="*/ 618562 h 681297"/>
                  <a:gd name="connsiteX3" fmla="*/ 42128 w 973301"/>
                  <a:gd name="connsiteY3" fmla="*/ 508106 h 681297"/>
                  <a:gd name="connsiteX4" fmla="*/ 278450 w 973301"/>
                  <a:gd name="connsiteY4" fmla="*/ 4237 h 681297"/>
                  <a:gd name="connsiteX5" fmla="*/ 549765 w 973301"/>
                  <a:gd name="connsiteY5" fmla="*/ 187518 h 681297"/>
                  <a:gd name="connsiteX6" fmla="*/ 857444 w 973301"/>
                  <a:gd name="connsiteY6" fmla="*/ 144836 h 681297"/>
                  <a:gd name="connsiteX7" fmla="*/ 970603 w 973301"/>
                  <a:gd name="connsiteY7" fmla="*/ 408143 h 681297"/>
                  <a:gd name="connsiteX0" fmla="*/ 238218 w 973301"/>
                  <a:gd name="connsiteY0" fmla="*/ 503104 h 681297"/>
                  <a:gd name="connsiteX1" fmla="*/ 413338 w 973301"/>
                  <a:gd name="connsiteY1" fmla="*/ 329861 h 681297"/>
                  <a:gd name="connsiteX2" fmla="*/ 483867 w 973301"/>
                  <a:gd name="connsiteY2" fmla="*/ 618562 h 681297"/>
                  <a:gd name="connsiteX3" fmla="*/ 42128 w 973301"/>
                  <a:gd name="connsiteY3" fmla="*/ 508106 h 681297"/>
                  <a:gd name="connsiteX4" fmla="*/ 278450 w 973301"/>
                  <a:gd name="connsiteY4" fmla="*/ 4237 h 681297"/>
                  <a:gd name="connsiteX5" fmla="*/ 549765 w 973301"/>
                  <a:gd name="connsiteY5" fmla="*/ 187518 h 681297"/>
                  <a:gd name="connsiteX6" fmla="*/ 857444 w 973301"/>
                  <a:gd name="connsiteY6" fmla="*/ 144836 h 681297"/>
                  <a:gd name="connsiteX7" fmla="*/ 970603 w 973301"/>
                  <a:gd name="connsiteY7" fmla="*/ 408143 h 681297"/>
                  <a:gd name="connsiteX0" fmla="*/ 238218 w 973301"/>
                  <a:gd name="connsiteY0" fmla="*/ 501535 h 679728"/>
                  <a:gd name="connsiteX1" fmla="*/ 413338 w 973301"/>
                  <a:gd name="connsiteY1" fmla="*/ 328292 h 679728"/>
                  <a:gd name="connsiteX2" fmla="*/ 483867 w 973301"/>
                  <a:gd name="connsiteY2" fmla="*/ 616993 h 679728"/>
                  <a:gd name="connsiteX3" fmla="*/ 42128 w 973301"/>
                  <a:gd name="connsiteY3" fmla="*/ 506537 h 679728"/>
                  <a:gd name="connsiteX4" fmla="*/ 278450 w 973301"/>
                  <a:gd name="connsiteY4" fmla="*/ 2668 h 679728"/>
                  <a:gd name="connsiteX5" fmla="*/ 549765 w 973301"/>
                  <a:gd name="connsiteY5" fmla="*/ 185949 h 679728"/>
                  <a:gd name="connsiteX6" fmla="*/ 857444 w 973301"/>
                  <a:gd name="connsiteY6" fmla="*/ 143267 h 679728"/>
                  <a:gd name="connsiteX7" fmla="*/ 970603 w 973301"/>
                  <a:gd name="connsiteY7" fmla="*/ 406574 h 679728"/>
                  <a:gd name="connsiteX0" fmla="*/ 239713 w 974796"/>
                  <a:gd name="connsiteY0" fmla="*/ 509581 h 687774"/>
                  <a:gd name="connsiteX1" fmla="*/ 414833 w 974796"/>
                  <a:gd name="connsiteY1" fmla="*/ 336338 h 687774"/>
                  <a:gd name="connsiteX2" fmla="*/ 485362 w 974796"/>
                  <a:gd name="connsiteY2" fmla="*/ 625039 h 687774"/>
                  <a:gd name="connsiteX3" fmla="*/ 43623 w 974796"/>
                  <a:gd name="connsiteY3" fmla="*/ 514583 h 687774"/>
                  <a:gd name="connsiteX4" fmla="*/ 268928 w 974796"/>
                  <a:gd name="connsiteY4" fmla="*/ 2452 h 687774"/>
                  <a:gd name="connsiteX5" fmla="*/ 551260 w 974796"/>
                  <a:gd name="connsiteY5" fmla="*/ 193995 h 687774"/>
                  <a:gd name="connsiteX6" fmla="*/ 858939 w 974796"/>
                  <a:gd name="connsiteY6" fmla="*/ 151313 h 687774"/>
                  <a:gd name="connsiteX7" fmla="*/ 972098 w 974796"/>
                  <a:gd name="connsiteY7" fmla="*/ 414620 h 687774"/>
                  <a:gd name="connsiteX0" fmla="*/ 239713 w 974796"/>
                  <a:gd name="connsiteY0" fmla="*/ 508440 h 686633"/>
                  <a:gd name="connsiteX1" fmla="*/ 414833 w 974796"/>
                  <a:gd name="connsiteY1" fmla="*/ 335197 h 686633"/>
                  <a:gd name="connsiteX2" fmla="*/ 485362 w 974796"/>
                  <a:gd name="connsiteY2" fmla="*/ 623898 h 686633"/>
                  <a:gd name="connsiteX3" fmla="*/ 43623 w 974796"/>
                  <a:gd name="connsiteY3" fmla="*/ 513442 h 686633"/>
                  <a:gd name="connsiteX4" fmla="*/ 268928 w 974796"/>
                  <a:gd name="connsiteY4" fmla="*/ 1311 h 686633"/>
                  <a:gd name="connsiteX5" fmla="*/ 551260 w 974796"/>
                  <a:gd name="connsiteY5" fmla="*/ 192854 h 686633"/>
                  <a:gd name="connsiteX6" fmla="*/ 858939 w 974796"/>
                  <a:gd name="connsiteY6" fmla="*/ 150172 h 686633"/>
                  <a:gd name="connsiteX7" fmla="*/ 972098 w 974796"/>
                  <a:gd name="connsiteY7" fmla="*/ 413479 h 686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74796" h="686633">
                    <a:moveTo>
                      <a:pt x="239713" y="508440"/>
                    </a:moveTo>
                    <a:cubicBezTo>
                      <a:pt x="220051" y="400199"/>
                      <a:pt x="313311" y="308483"/>
                      <a:pt x="414833" y="335197"/>
                    </a:cubicBezTo>
                    <a:cubicBezTo>
                      <a:pt x="568709" y="355231"/>
                      <a:pt x="571103" y="526747"/>
                      <a:pt x="485362" y="623898"/>
                    </a:cubicBezTo>
                    <a:cubicBezTo>
                      <a:pt x="359231" y="741315"/>
                      <a:pt x="103653" y="687971"/>
                      <a:pt x="43623" y="513442"/>
                    </a:cubicBezTo>
                    <a:cubicBezTo>
                      <a:pt x="-86006" y="165544"/>
                      <a:pt x="98347" y="15949"/>
                      <a:pt x="268928" y="1311"/>
                    </a:cubicBezTo>
                    <a:cubicBezTo>
                      <a:pt x="423631" y="-11041"/>
                      <a:pt x="534267" y="64743"/>
                      <a:pt x="551260" y="192854"/>
                    </a:cubicBezTo>
                    <a:cubicBezTo>
                      <a:pt x="632704" y="84983"/>
                      <a:pt x="783005" y="98296"/>
                      <a:pt x="858939" y="150172"/>
                    </a:cubicBezTo>
                    <a:cubicBezTo>
                      <a:pt x="963678" y="201219"/>
                      <a:pt x="983037" y="310103"/>
                      <a:pt x="972098" y="413479"/>
                    </a:cubicBezTo>
                  </a:path>
                </a:pathLst>
              </a:cu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5" name="자유형: 도형 44">
                <a:extLst>
                  <a:ext uri="{FF2B5EF4-FFF2-40B4-BE49-F238E27FC236}">
                    <a16:creationId xmlns="" xmlns:a16="http://schemas.microsoft.com/office/drawing/2014/main" id="{1F025EE2-A089-46E7-9137-E351D366CF66}"/>
                  </a:ext>
                </a:extLst>
              </p:cNvPr>
              <p:cNvSpPr/>
              <p:nvPr/>
            </p:nvSpPr>
            <p:spPr>
              <a:xfrm>
                <a:off x="6646452" y="3560646"/>
                <a:ext cx="483425" cy="785841"/>
              </a:xfrm>
              <a:custGeom>
                <a:avLst/>
                <a:gdLst>
                  <a:gd name="connsiteX0" fmla="*/ 0 w 647934"/>
                  <a:gd name="connsiteY0" fmla="*/ 277685 h 1051840"/>
                  <a:gd name="connsiteX1" fmla="*/ 330979 w 647934"/>
                  <a:gd name="connsiteY1" fmla="*/ 0 h 1051840"/>
                  <a:gd name="connsiteX2" fmla="*/ 560982 w 647934"/>
                  <a:gd name="connsiteY2" fmla="*/ 171099 h 1051840"/>
                  <a:gd name="connsiteX3" fmla="*/ 468420 w 647934"/>
                  <a:gd name="connsiteY3" fmla="*/ 493663 h 1051840"/>
                  <a:gd name="connsiteX4" fmla="*/ 647934 w 647934"/>
                  <a:gd name="connsiteY4" fmla="*/ 793789 h 1051840"/>
                  <a:gd name="connsiteX5" fmla="*/ 468420 w 647934"/>
                  <a:gd name="connsiteY5" fmla="*/ 1051840 h 1051840"/>
                  <a:gd name="connsiteX0" fmla="*/ 0 w 647934"/>
                  <a:gd name="connsiteY0" fmla="*/ 277685 h 1051840"/>
                  <a:gd name="connsiteX1" fmla="*/ 330979 w 647934"/>
                  <a:gd name="connsiteY1" fmla="*/ 0 h 1051840"/>
                  <a:gd name="connsiteX2" fmla="*/ 560982 w 647934"/>
                  <a:gd name="connsiteY2" fmla="*/ 171099 h 1051840"/>
                  <a:gd name="connsiteX3" fmla="*/ 468420 w 647934"/>
                  <a:gd name="connsiteY3" fmla="*/ 493663 h 1051840"/>
                  <a:gd name="connsiteX4" fmla="*/ 647934 w 647934"/>
                  <a:gd name="connsiteY4" fmla="*/ 793789 h 1051840"/>
                  <a:gd name="connsiteX5" fmla="*/ 468420 w 647934"/>
                  <a:gd name="connsiteY5" fmla="*/ 1051840 h 1051840"/>
                  <a:gd name="connsiteX0" fmla="*/ 0 w 647937"/>
                  <a:gd name="connsiteY0" fmla="*/ 277685 h 1051840"/>
                  <a:gd name="connsiteX1" fmla="*/ 330979 w 647937"/>
                  <a:gd name="connsiteY1" fmla="*/ 0 h 1051840"/>
                  <a:gd name="connsiteX2" fmla="*/ 560982 w 647937"/>
                  <a:gd name="connsiteY2" fmla="*/ 171099 h 1051840"/>
                  <a:gd name="connsiteX3" fmla="*/ 468420 w 647937"/>
                  <a:gd name="connsiteY3" fmla="*/ 493663 h 1051840"/>
                  <a:gd name="connsiteX4" fmla="*/ 647934 w 647937"/>
                  <a:gd name="connsiteY4" fmla="*/ 793789 h 1051840"/>
                  <a:gd name="connsiteX5" fmla="*/ 468420 w 647937"/>
                  <a:gd name="connsiteY5" fmla="*/ 1051840 h 1051840"/>
                  <a:gd name="connsiteX0" fmla="*/ 0 w 647937"/>
                  <a:gd name="connsiteY0" fmla="*/ 277685 h 1051840"/>
                  <a:gd name="connsiteX1" fmla="*/ 330979 w 647937"/>
                  <a:gd name="connsiteY1" fmla="*/ 0 h 1051840"/>
                  <a:gd name="connsiteX2" fmla="*/ 560982 w 647937"/>
                  <a:gd name="connsiteY2" fmla="*/ 171099 h 1051840"/>
                  <a:gd name="connsiteX3" fmla="*/ 468420 w 647937"/>
                  <a:gd name="connsiteY3" fmla="*/ 493663 h 1051840"/>
                  <a:gd name="connsiteX4" fmla="*/ 647934 w 647937"/>
                  <a:gd name="connsiteY4" fmla="*/ 793789 h 1051840"/>
                  <a:gd name="connsiteX5" fmla="*/ 468420 w 647937"/>
                  <a:gd name="connsiteY5" fmla="*/ 1051840 h 1051840"/>
                  <a:gd name="connsiteX0" fmla="*/ 0 w 647937"/>
                  <a:gd name="connsiteY0" fmla="*/ 277685 h 1035314"/>
                  <a:gd name="connsiteX1" fmla="*/ 330979 w 647937"/>
                  <a:gd name="connsiteY1" fmla="*/ 0 h 1035314"/>
                  <a:gd name="connsiteX2" fmla="*/ 560982 w 647937"/>
                  <a:gd name="connsiteY2" fmla="*/ 171099 h 1035314"/>
                  <a:gd name="connsiteX3" fmla="*/ 468420 w 647937"/>
                  <a:gd name="connsiteY3" fmla="*/ 493663 h 1035314"/>
                  <a:gd name="connsiteX4" fmla="*/ 647934 w 647937"/>
                  <a:gd name="connsiteY4" fmla="*/ 793789 h 1035314"/>
                  <a:gd name="connsiteX5" fmla="*/ 465665 w 647937"/>
                  <a:gd name="connsiteY5" fmla="*/ 1035314 h 1035314"/>
                  <a:gd name="connsiteX0" fmla="*/ 0 w 642428"/>
                  <a:gd name="connsiteY0" fmla="*/ 277685 h 1035314"/>
                  <a:gd name="connsiteX1" fmla="*/ 330979 w 642428"/>
                  <a:gd name="connsiteY1" fmla="*/ 0 h 1035314"/>
                  <a:gd name="connsiteX2" fmla="*/ 560982 w 642428"/>
                  <a:gd name="connsiteY2" fmla="*/ 171099 h 1035314"/>
                  <a:gd name="connsiteX3" fmla="*/ 468420 w 642428"/>
                  <a:gd name="connsiteY3" fmla="*/ 493663 h 1035314"/>
                  <a:gd name="connsiteX4" fmla="*/ 642425 w 642428"/>
                  <a:gd name="connsiteY4" fmla="*/ 769001 h 1035314"/>
                  <a:gd name="connsiteX5" fmla="*/ 465665 w 642428"/>
                  <a:gd name="connsiteY5" fmla="*/ 1035314 h 1035314"/>
                  <a:gd name="connsiteX0" fmla="*/ 0 w 642428"/>
                  <a:gd name="connsiteY0" fmla="*/ 277685 h 1035314"/>
                  <a:gd name="connsiteX1" fmla="*/ 330979 w 642428"/>
                  <a:gd name="connsiteY1" fmla="*/ 0 h 1035314"/>
                  <a:gd name="connsiteX2" fmla="*/ 560982 w 642428"/>
                  <a:gd name="connsiteY2" fmla="*/ 171099 h 1035314"/>
                  <a:gd name="connsiteX3" fmla="*/ 468420 w 642428"/>
                  <a:gd name="connsiteY3" fmla="*/ 493663 h 1035314"/>
                  <a:gd name="connsiteX4" fmla="*/ 642425 w 642428"/>
                  <a:gd name="connsiteY4" fmla="*/ 769001 h 1035314"/>
                  <a:gd name="connsiteX5" fmla="*/ 465665 w 642428"/>
                  <a:gd name="connsiteY5" fmla="*/ 1035314 h 1035314"/>
                  <a:gd name="connsiteX0" fmla="*/ 0 w 642501"/>
                  <a:gd name="connsiteY0" fmla="*/ 277685 h 1035314"/>
                  <a:gd name="connsiteX1" fmla="*/ 330979 w 642501"/>
                  <a:gd name="connsiteY1" fmla="*/ 0 h 1035314"/>
                  <a:gd name="connsiteX2" fmla="*/ 560982 w 642501"/>
                  <a:gd name="connsiteY2" fmla="*/ 171099 h 1035314"/>
                  <a:gd name="connsiteX3" fmla="*/ 468420 w 642501"/>
                  <a:gd name="connsiteY3" fmla="*/ 493663 h 1035314"/>
                  <a:gd name="connsiteX4" fmla="*/ 642425 w 642501"/>
                  <a:gd name="connsiteY4" fmla="*/ 769001 h 1035314"/>
                  <a:gd name="connsiteX5" fmla="*/ 465665 w 642501"/>
                  <a:gd name="connsiteY5" fmla="*/ 1035314 h 1035314"/>
                  <a:gd name="connsiteX0" fmla="*/ 0 w 642501"/>
                  <a:gd name="connsiteY0" fmla="*/ 277685 h 1035314"/>
                  <a:gd name="connsiteX1" fmla="*/ 330979 w 642501"/>
                  <a:gd name="connsiteY1" fmla="*/ 0 h 1035314"/>
                  <a:gd name="connsiteX2" fmla="*/ 560982 w 642501"/>
                  <a:gd name="connsiteY2" fmla="*/ 171099 h 1035314"/>
                  <a:gd name="connsiteX3" fmla="*/ 468420 w 642501"/>
                  <a:gd name="connsiteY3" fmla="*/ 493663 h 1035314"/>
                  <a:gd name="connsiteX4" fmla="*/ 642425 w 642501"/>
                  <a:gd name="connsiteY4" fmla="*/ 769001 h 1035314"/>
                  <a:gd name="connsiteX5" fmla="*/ 465665 w 642501"/>
                  <a:gd name="connsiteY5" fmla="*/ 1035314 h 1035314"/>
                  <a:gd name="connsiteX0" fmla="*/ 0 w 642501"/>
                  <a:gd name="connsiteY0" fmla="*/ 277685 h 1035314"/>
                  <a:gd name="connsiteX1" fmla="*/ 330979 w 642501"/>
                  <a:gd name="connsiteY1" fmla="*/ 0 h 1035314"/>
                  <a:gd name="connsiteX2" fmla="*/ 560982 w 642501"/>
                  <a:gd name="connsiteY2" fmla="*/ 171099 h 1035314"/>
                  <a:gd name="connsiteX3" fmla="*/ 468420 w 642501"/>
                  <a:gd name="connsiteY3" fmla="*/ 493663 h 1035314"/>
                  <a:gd name="connsiteX4" fmla="*/ 642425 w 642501"/>
                  <a:gd name="connsiteY4" fmla="*/ 769001 h 1035314"/>
                  <a:gd name="connsiteX5" fmla="*/ 465665 w 642501"/>
                  <a:gd name="connsiteY5" fmla="*/ 1035314 h 1035314"/>
                  <a:gd name="connsiteX0" fmla="*/ 0 w 642489"/>
                  <a:gd name="connsiteY0" fmla="*/ 277685 h 1035314"/>
                  <a:gd name="connsiteX1" fmla="*/ 330979 w 642489"/>
                  <a:gd name="connsiteY1" fmla="*/ 0 h 1035314"/>
                  <a:gd name="connsiteX2" fmla="*/ 560982 w 642489"/>
                  <a:gd name="connsiteY2" fmla="*/ 171099 h 1035314"/>
                  <a:gd name="connsiteX3" fmla="*/ 446386 w 642489"/>
                  <a:gd name="connsiteY3" fmla="*/ 490909 h 1035314"/>
                  <a:gd name="connsiteX4" fmla="*/ 642425 w 642489"/>
                  <a:gd name="connsiteY4" fmla="*/ 769001 h 1035314"/>
                  <a:gd name="connsiteX5" fmla="*/ 465665 w 642489"/>
                  <a:gd name="connsiteY5" fmla="*/ 1035314 h 1035314"/>
                  <a:gd name="connsiteX0" fmla="*/ 0 w 642733"/>
                  <a:gd name="connsiteY0" fmla="*/ 277685 h 1035314"/>
                  <a:gd name="connsiteX1" fmla="*/ 330979 w 642733"/>
                  <a:gd name="connsiteY1" fmla="*/ 0 h 1035314"/>
                  <a:gd name="connsiteX2" fmla="*/ 560982 w 642733"/>
                  <a:gd name="connsiteY2" fmla="*/ 171099 h 1035314"/>
                  <a:gd name="connsiteX3" fmla="*/ 446386 w 642733"/>
                  <a:gd name="connsiteY3" fmla="*/ 490909 h 1035314"/>
                  <a:gd name="connsiteX4" fmla="*/ 642425 w 642733"/>
                  <a:gd name="connsiteY4" fmla="*/ 769001 h 1035314"/>
                  <a:gd name="connsiteX5" fmla="*/ 465665 w 642733"/>
                  <a:gd name="connsiteY5" fmla="*/ 1035314 h 1035314"/>
                  <a:gd name="connsiteX0" fmla="*/ 0 w 642733"/>
                  <a:gd name="connsiteY0" fmla="*/ 277685 h 1035314"/>
                  <a:gd name="connsiteX1" fmla="*/ 330979 w 642733"/>
                  <a:gd name="connsiteY1" fmla="*/ 0 h 1035314"/>
                  <a:gd name="connsiteX2" fmla="*/ 560982 w 642733"/>
                  <a:gd name="connsiteY2" fmla="*/ 171099 h 1035314"/>
                  <a:gd name="connsiteX3" fmla="*/ 446386 w 642733"/>
                  <a:gd name="connsiteY3" fmla="*/ 490909 h 1035314"/>
                  <a:gd name="connsiteX4" fmla="*/ 642425 w 642733"/>
                  <a:gd name="connsiteY4" fmla="*/ 769001 h 1035314"/>
                  <a:gd name="connsiteX5" fmla="*/ 465665 w 642733"/>
                  <a:gd name="connsiteY5" fmla="*/ 1035314 h 1035314"/>
                  <a:gd name="connsiteX0" fmla="*/ 0 w 642564"/>
                  <a:gd name="connsiteY0" fmla="*/ 277685 h 1035314"/>
                  <a:gd name="connsiteX1" fmla="*/ 330979 w 642564"/>
                  <a:gd name="connsiteY1" fmla="*/ 0 h 1035314"/>
                  <a:gd name="connsiteX2" fmla="*/ 560982 w 642564"/>
                  <a:gd name="connsiteY2" fmla="*/ 171099 h 1035314"/>
                  <a:gd name="connsiteX3" fmla="*/ 446386 w 642564"/>
                  <a:gd name="connsiteY3" fmla="*/ 490909 h 1035314"/>
                  <a:gd name="connsiteX4" fmla="*/ 642425 w 642564"/>
                  <a:gd name="connsiteY4" fmla="*/ 769001 h 1035314"/>
                  <a:gd name="connsiteX5" fmla="*/ 465665 w 642564"/>
                  <a:gd name="connsiteY5" fmla="*/ 1035314 h 1035314"/>
                  <a:gd name="connsiteX0" fmla="*/ 0 w 639815"/>
                  <a:gd name="connsiteY0" fmla="*/ 277685 h 1035314"/>
                  <a:gd name="connsiteX1" fmla="*/ 330979 w 639815"/>
                  <a:gd name="connsiteY1" fmla="*/ 0 h 1035314"/>
                  <a:gd name="connsiteX2" fmla="*/ 560982 w 639815"/>
                  <a:gd name="connsiteY2" fmla="*/ 171099 h 1035314"/>
                  <a:gd name="connsiteX3" fmla="*/ 446386 w 639815"/>
                  <a:gd name="connsiteY3" fmla="*/ 490909 h 1035314"/>
                  <a:gd name="connsiteX4" fmla="*/ 639670 w 639815"/>
                  <a:gd name="connsiteY4" fmla="*/ 760738 h 1035314"/>
                  <a:gd name="connsiteX5" fmla="*/ 465665 w 639815"/>
                  <a:gd name="connsiteY5" fmla="*/ 1035314 h 1035314"/>
                  <a:gd name="connsiteX0" fmla="*/ 0 w 639815"/>
                  <a:gd name="connsiteY0" fmla="*/ 277685 h 1035314"/>
                  <a:gd name="connsiteX1" fmla="*/ 330979 w 639815"/>
                  <a:gd name="connsiteY1" fmla="*/ 0 h 1035314"/>
                  <a:gd name="connsiteX2" fmla="*/ 560982 w 639815"/>
                  <a:gd name="connsiteY2" fmla="*/ 171099 h 1035314"/>
                  <a:gd name="connsiteX3" fmla="*/ 446386 w 639815"/>
                  <a:gd name="connsiteY3" fmla="*/ 490909 h 1035314"/>
                  <a:gd name="connsiteX4" fmla="*/ 639670 w 639815"/>
                  <a:gd name="connsiteY4" fmla="*/ 760738 h 1035314"/>
                  <a:gd name="connsiteX5" fmla="*/ 465665 w 639815"/>
                  <a:gd name="connsiteY5" fmla="*/ 1035314 h 1035314"/>
                  <a:gd name="connsiteX0" fmla="*/ 0 w 639815"/>
                  <a:gd name="connsiteY0" fmla="*/ 277685 h 1035314"/>
                  <a:gd name="connsiteX1" fmla="*/ 330979 w 639815"/>
                  <a:gd name="connsiteY1" fmla="*/ 0 h 1035314"/>
                  <a:gd name="connsiteX2" fmla="*/ 560982 w 639815"/>
                  <a:gd name="connsiteY2" fmla="*/ 171099 h 1035314"/>
                  <a:gd name="connsiteX3" fmla="*/ 446386 w 639815"/>
                  <a:gd name="connsiteY3" fmla="*/ 490909 h 1035314"/>
                  <a:gd name="connsiteX4" fmla="*/ 639670 w 639815"/>
                  <a:gd name="connsiteY4" fmla="*/ 760738 h 1035314"/>
                  <a:gd name="connsiteX5" fmla="*/ 465665 w 639815"/>
                  <a:gd name="connsiteY5" fmla="*/ 1035314 h 1035314"/>
                  <a:gd name="connsiteX0" fmla="*/ 0 w 639815"/>
                  <a:gd name="connsiteY0" fmla="*/ 277685 h 1035314"/>
                  <a:gd name="connsiteX1" fmla="*/ 330979 w 639815"/>
                  <a:gd name="connsiteY1" fmla="*/ 0 h 1035314"/>
                  <a:gd name="connsiteX2" fmla="*/ 560982 w 639815"/>
                  <a:gd name="connsiteY2" fmla="*/ 171099 h 1035314"/>
                  <a:gd name="connsiteX3" fmla="*/ 446386 w 639815"/>
                  <a:gd name="connsiteY3" fmla="*/ 490909 h 1035314"/>
                  <a:gd name="connsiteX4" fmla="*/ 639670 w 639815"/>
                  <a:gd name="connsiteY4" fmla="*/ 760738 h 1035314"/>
                  <a:gd name="connsiteX5" fmla="*/ 465665 w 639815"/>
                  <a:gd name="connsiteY5" fmla="*/ 1035314 h 1035314"/>
                  <a:gd name="connsiteX0" fmla="*/ 0 w 639815"/>
                  <a:gd name="connsiteY0" fmla="*/ 277685 h 1035314"/>
                  <a:gd name="connsiteX1" fmla="*/ 330979 w 639815"/>
                  <a:gd name="connsiteY1" fmla="*/ 0 h 1035314"/>
                  <a:gd name="connsiteX2" fmla="*/ 560982 w 639815"/>
                  <a:gd name="connsiteY2" fmla="*/ 171099 h 1035314"/>
                  <a:gd name="connsiteX3" fmla="*/ 446386 w 639815"/>
                  <a:gd name="connsiteY3" fmla="*/ 490909 h 1035314"/>
                  <a:gd name="connsiteX4" fmla="*/ 639670 w 639815"/>
                  <a:gd name="connsiteY4" fmla="*/ 760738 h 1035314"/>
                  <a:gd name="connsiteX5" fmla="*/ 465665 w 639815"/>
                  <a:gd name="connsiteY5" fmla="*/ 1035314 h 1035314"/>
                  <a:gd name="connsiteX0" fmla="*/ 0 w 639815"/>
                  <a:gd name="connsiteY0" fmla="*/ 277685 h 1035314"/>
                  <a:gd name="connsiteX1" fmla="*/ 330979 w 639815"/>
                  <a:gd name="connsiteY1" fmla="*/ 0 h 1035314"/>
                  <a:gd name="connsiteX2" fmla="*/ 560982 w 639815"/>
                  <a:gd name="connsiteY2" fmla="*/ 171099 h 1035314"/>
                  <a:gd name="connsiteX3" fmla="*/ 446386 w 639815"/>
                  <a:gd name="connsiteY3" fmla="*/ 490909 h 1035314"/>
                  <a:gd name="connsiteX4" fmla="*/ 639670 w 639815"/>
                  <a:gd name="connsiteY4" fmla="*/ 760738 h 1035314"/>
                  <a:gd name="connsiteX5" fmla="*/ 465665 w 639815"/>
                  <a:gd name="connsiteY5" fmla="*/ 1035314 h 1035314"/>
                  <a:gd name="connsiteX0" fmla="*/ 0 w 639815"/>
                  <a:gd name="connsiteY0" fmla="*/ 277685 h 1035314"/>
                  <a:gd name="connsiteX1" fmla="*/ 330979 w 639815"/>
                  <a:gd name="connsiteY1" fmla="*/ 0 h 1035314"/>
                  <a:gd name="connsiteX2" fmla="*/ 560982 w 639815"/>
                  <a:gd name="connsiteY2" fmla="*/ 171099 h 1035314"/>
                  <a:gd name="connsiteX3" fmla="*/ 446386 w 639815"/>
                  <a:gd name="connsiteY3" fmla="*/ 490909 h 1035314"/>
                  <a:gd name="connsiteX4" fmla="*/ 639670 w 639815"/>
                  <a:gd name="connsiteY4" fmla="*/ 760738 h 1035314"/>
                  <a:gd name="connsiteX5" fmla="*/ 465665 w 639815"/>
                  <a:gd name="connsiteY5" fmla="*/ 1035314 h 1035314"/>
                  <a:gd name="connsiteX0" fmla="*/ 0 w 639815"/>
                  <a:gd name="connsiteY0" fmla="*/ 280359 h 1037988"/>
                  <a:gd name="connsiteX1" fmla="*/ 330979 w 639815"/>
                  <a:gd name="connsiteY1" fmla="*/ 2674 h 1037988"/>
                  <a:gd name="connsiteX2" fmla="*/ 560982 w 639815"/>
                  <a:gd name="connsiteY2" fmla="*/ 173773 h 1037988"/>
                  <a:gd name="connsiteX3" fmla="*/ 446386 w 639815"/>
                  <a:gd name="connsiteY3" fmla="*/ 493583 h 1037988"/>
                  <a:gd name="connsiteX4" fmla="*/ 639670 w 639815"/>
                  <a:gd name="connsiteY4" fmla="*/ 763412 h 1037988"/>
                  <a:gd name="connsiteX5" fmla="*/ 465665 w 639815"/>
                  <a:gd name="connsiteY5" fmla="*/ 1037988 h 1037988"/>
                  <a:gd name="connsiteX0" fmla="*/ 0 w 639815"/>
                  <a:gd name="connsiteY0" fmla="*/ 284735 h 1042364"/>
                  <a:gd name="connsiteX1" fmla="*/ 330979 w 639815"/>
                  <a:gd name="connsiteY1" fmla="*/ 7050 h 1042364"/>
                  <a:gd name="connsiteX2" fmla="*/ 560982 w 639815"/>
                  <a:gd name="connsiteY2" fmla="*/ 178149 h 1042364"/>
                  <a:gd name="connsiteX3" fmla="*/ 446386 w 639815"/>
                  <a:gd name="connsiteY3" fmla="*/ 497959 h 1042364"/>
                  <a:gd name="connsiteX4" fmla="*/ 639670 w 639815"/>
                  <a:gd name="connsiteY4" fmla="*/ 767788 h 1042364"/>
                  <a:gd name="connsiteX5" fmla="*/ 465665 w 639815"/>
                  <a:gd name="connsiteY5" fmla="*/ 1042364 h 1042364"/>
                  <a:gd name="connsiteX0" fmla="*/ 0 w 639815"/>
                  <a:gd name="connsiteY0" fmla="*/ 284735 h 1042364"/>
                  <a:gd name="connsiteX1" fmla="*/ 330979 w 639815"/>
                  <a:gd name="connsiteY1" fmla="*/ 7050 h 1042364"/>
                  <a:gd name="connsiteX2" fmla="*/ 560982 w 639815"/>
                  <a:gd name="connsiteY2" fmla="*/ 178149 h 1042364"/>
                  <a:gd name="connsiteX3" fmla="*/ 446386 w 639815"/>
                  <a:gd name="connsiteY3" fmla="*/ 497959 h 1042364"/>
                  <a:gd name="connsiteX4" fmla="*/ 639670 w 639815"/>
                  <a:gd name="connsiteY4" fmla="*/ 767788 h 1042364"/>
                  <a:gd name="connsiteX5" fmla="*/ 465665 w 639815"/>
                  <a:gd name="connsiteY5" fmla="*/ 1042364 h 1042364"/>
                  <a:gd name="connsiteX0" fmla="*/ 0 w 639815"/>
                  <a:gd name="connsiteY0" fmla="*/ 278763 h 1036392"/>
                  <a:gd name="connsiteX1" fmla="*/ 330979 w 639815"/>
                  <a:gd name="connsiteY1" fmla="*/ 1078 h 1036392"/>
                  <a:gd name="connsiteX2" fmla="*/ 560982 w 639815"/>
                  <a:gd name="connsiteY2" fmla="*/ 172177 h 1036392"/>
                  <a:gd name="connsiteX3" fmla="*/ 446386 w 639815"/>
                  <a:gd name="connsiteY3" fmla="*/ 491987 h 1036392"/>
                  <a:gd name="connsiteX4" fmla="*/ 639670 w 639815"/>
                  <a:gd name="connsiteY4" fmla="*/ 761816 h 1036392"/>
                  <a:gd name="connsiteX5" fmla="*/ 465665 w 639815"/>
                  <a:gd name="connsiteY5" fmla="*/ 1036392 h 1036392"/>
                  <a:gd name="connsiteX0" fmla="*/ 0 w 639815"/>
                  <a:gd name="connsiteY0" fmla="*/ 280192 h 1037821"/>
                  <a:gd name="connsiteX1" fmla="*/ 330979 w 639815"/>
                  <a:gd name="connsiteY1" fmla="*/ 2507 h 1037821"/>
                  <a:gd name="connsiteX2" fmla="*/ 560982 w 639815"/>
                  <a:gd name="connsiteY2" fmla="*/ 173606 h 1037821"/>
                  <a:gd name="connsiteX3" fmla="*/ 446386 w 639815"/>
                  <a:gd name="connsiteY3" fmla="*/ 493416 h 1037821"/>
                  <a:gd name="connsiteX4" fmla="*/ 639670 w 639815"/>
                  <a:gd name="connsiteY4" fmla="*/ 763245 h 1037821"/>
                  <a:gd name="connsiteX5" fmla="*/ 465665 w 639815"/>
                  <a:gd name="connsiteY5" fmla="*/ 1037821 h 1037821"/>
                  <a:gd name="connsiteX0" fmla="*/ 32 w 639847"/>
                  <a:gd name="connsiteY0" fmla="*/ 279537 h 1037166"/>
                  <a:gd name="connsiteX1" fmla="*/ 331011 w 639847"/>
                  <a:gd name="connsiteY1" fmla="*/ 1852 h 1037166"/>
                  <a:gd name="connsiteX2" fmla="*/ 561014 w 639847"/>
                  <a:gd name="connsiteY2" fmla="*/ 172951 h 1037166"/>
                  <a:gd name="connsiteX3" fmla="*/ 446418 w 639847"/>
                  <a:gd name="connsiteY3" fmla="*/ 492761 h 1037166"/>
                  <a:gd name="connsiteX4" fmla="*/ 639702 w 639847"/>
                  <a:gd name="connsiteY4" fmla="*/ 762590 h 1037166"/>
                  <a:gd name="connsiteX5" fmla="*/ 465697 w 639847"/>
                  <a:gd name="connsiteY5" fmla="*/ 1037166 h 1037166"/>
                  <a:gd name="connsiteX0" fmla="*/ 32 w 639847"/>
                  <a:gd name="connsiteY0" fmla="*/ 279537 h 1037166"/>
                  <a:gd name="connsiteX1" fmla="*/ 331011 w 639847"/>
                  <a:gd name="connsiteY1" fmla="*/ 1852 h 1037166"/>
                  <a:gd name="connsiteX2" fmla="*/ 561014 w 639847"/>
                  <a:gd name="connsiteY2" fmla="*/ 172951 h 1037166"/>
                  <a:gd name="connsiteX3" fmla="*/ 446418 w 639847"/>
                  <a:gd name="connsiteY3" fmla="*/ 492761 h 1037166"/>
                  <a:gd name="connsiteX4" fmla="*/ 639702 w 639847"/>
                  <a:gd name="connsiteY4" fmla="*/ 762590 h 1037166"/>
                  <a:gd name="connsiteX5" fmla="*/ 465697 w 639847"/>
                  <a:gd name="connsiteY5" fmla="*/ 1037166 h 1037166"/>
                  <a:gd name="connsiteX0" fmla="*/ 32 w 639847"/>
                  <a:gd name="connsiteY0" fmla="*/ 279537 h 1037166"/>
                  <a:gd name="connsiteX1" fmla="*/ 331011 w 639847"/>
                  <a:gd name="connsiteY1" fmla="*/ 1852 h 1037166"/>
                  <a:gd name="connsiteX2" fmla="*/ 561014 w 639847"/>
                  <a:gd name="connsiteY2" fmla="*/ 172951 h 1037166"/>
                  <a:gd name="connsiteX3" fmla="*/ 446418 w 639847"/>
                  <a:gd name="connsiteY3" fmla="*/ 492761 h 1037166"/>
                  <a:gd name="connsiteX4" fmla="*/ 639702 w 639847"/>
                  <a:gd name="connsiteY4" fmla="*/ 762590 h 1037166"/>
                  <a:gd name="connsiteX5" fmla="*/ 465697 w 639847"/>
                  <a:gd name="connsiteY5" fmla="*/ 1037166 h 1037166"/>
                  <a:gd name="connsiteX0" fmla="*/ 26 w 639841"/>
                  <a:gd name="connsiteY0" fmla="*/ 279060 h 1036689"/>
                  <a:gd name="connsiteX1" fmla="*/ 331005 w 639841"/>
                  <a:gd name="connsiteY1" fmla="*/ 1375 h 1036689"/>
                  <a:gd name="connsiteX2" fmla="*/ 561008 w 639841"/>
                  <a:gd name="connsiteY2" fmla="*/ 172474 h 1036689"/>
                  <a:gd name="connsiteX3" fmla="*/ 446412 w 639841"/>
                  <a:gd name="connsiteY3" fmla="*/ 492284 h 1036689"/>
                  <a:gd name="connsiteX4" fmla="*/ 639696 w 639841"/>
                  <a:gd name="connsiteY4" fmla="*/ 762113 h 1036689"/>
                  <a:gd name="connsiteX5" fmla="*/ 465691 w 639841"/>
                  <a:gd name="connsiteY5" fmla="*/ 1036689 h 1036689"/>
                  <a:gd name="connsiteX0" fmla="*/ 26 w 639841"/>
                  <a:gd name="connsiteY0" fmla="*/ 279103 h 1036732"/>
                  <a:gd name="connsiteX1" fmla="*/ 331005 w 639841"/>
                  <a:gd name="connsiteY1" fmla="*/ 1418 h 1036732"/>
                  <a:gd name="connsiteX2" fmla="*/ 561008 w 639841"/>
                  <a:gd name="connsiteY2" fmla="*/ 172517 h 1036732"/>
                  <a:gd name="connsiteX3" fmla="*/ 446412 w 639841"/>
                  <a:gd name="connsiteY3" fmla="*/ 492327 h 1036732"/>
                  <a:gd name="connsiteX4" fmla="*/ 639696 w 639841"/>
                  <a:gd name="connsiteY4" fmla="*/ 762156 h 1036732"/>
                  <a:gd name="connsiteX5" fmla="*/ 465691 w 639841"/>
                  <a:gd name="connsiteY5" fmla="*/ 1036732 h 1036732"/>
                  <a:gd name="connsiteX0" fmla="*/ 26 w 639841"/>
                  <a:gd name="connsiteY0" fmla="*/ 279060 h 1036689"/>
                  <a:gd name="connsiteX1" fmla="*/ 331005 w 639841"/>
                  <a:gd name="connsiteY1" fmla="*/ 1375 h 1036689"/>
                  <a:gd name="connsiteX2" fmla="*/ 561008 w 639841"/>
                  <a:gd name="connsiteY2" fmla="*/ 172474 h 1036689"/>
                  <a:gd name="connsiteX3" fmla="*/ 446412 w 639841"/>
                  <a:gd name="connsiteY3" fmla="*/ 492284 h 1036689"/>
                  <a:gd name="connsiteX4" fmla="*/ 639696 w 639841"/>
                  <a:gd name="connsiteY4" fmla="*/ 762113 h 1036689"/>
                  <a:gd name="connsiteX5" fmla="*/ 465691 w 639841"/>
                  <a:gd name="connsiteY5" fmla="*/ 1036689 h 1036689"/>
                  <a:gd name="connsiteX0" fmla="*/ 34 w 639849"/>
                  <a:gd name="connsiteY0" fmla="*/ 280063 h 1037692"/>
                  <a:gd name="connsiteX1" fmla="*/ 331013 w 639849"/>
                  <a:gd name="connsiteY1" fmla="*/ 2378 h 1037692"/>
                  <a:gd name="connsiteX2" fmla="*/ 561016 w 639849"/>
                  <a:gd name="connsiteY2" fmla="*/ 173477 h 1037692"/>
                  <a:gd name="connsiteX3" fmla="*/ 446420 w 639849"/>
                  <a:gd name="connsiteY3" fmla="*/ 493287 h 1037692"/>
                  <a:gd name="connsiteX4" fmla="*/ 639704 w 639849"/>
                  <a:gd name="connsiteY4" fmla="*/ 763116 h 1037692"/>
                  <a:gd name="connsiteX5" fmla="*/ 465699 w 639849"/>
                  <a:gd name="connsiteY5" fmla="*/ 1037692 h 1037692"/>
                  <a:gd name="connsiteX0" fmla="*/ 34 w 639849"/>
                  <a:gd name="connsiteY0" fmla="*/ 280063 h 1037692"/>
                  <a:gd name="connsiteX1" fmla="*/ 331013 w 639849"/>
                  <a:gd name="connsiteY1" fmla="*/ 2378 h 1037692"/>
                  <a:gd name="connsiteX2" fmla="*/ 561016 w 639849"/>
                  <a:gd name="connsiteY2" fmla="*/ 173477 h 1037692"/>
                  <a:gd name="connsiteX3" fmla="*/ 446420 w 639849"/>
                  <a:gd name="connsiteY3" fmla="*/ 493287 h 1037692"/>
                  <a:gd name="connsiteX4" fmla="*/ 639704 w 639849"/>
                  <a:gd name="connsiteY4" fmla="*/ 763116 h 1037692"/>
                  <a:gd name="connsiteX5" fmla="*/ 465699 w 639849"/>
                  <a:gd name="connsiteY5" fmla="*/ 1037692 h 1037692"/>
                  <a:gd name="connsiteX0" fmla="*/ 34 w 639849"/>
                  <a:gd name="connsiteY0" fmla="*/ 280063 h 1037692"/>
                  <a:gd name="connsiteX1" fmla="*/ 331013 w 639849"/>
                  <a:gd name="connsiteY1" fmla="*/ 2378 h 1037692"/>
                  <a:gd name="connsiteX2" fmla="*/ 561016 w 639849"/>
                  <a:gd name="connsiteY2" fmla="*/ 173477 h 1037692"/>
                  <a:gd name="connsiteX3" fmla="*/ 446420 w 639849"/>
                  <a:gd name="connsiteY3" fmla="*/ 493287 h 1037692"/>
                  <a:gd name="connsiteX4" fmla="*/ 639704 w 639849"/>
                  <a:gd name="connsiteY4" fmla="*/ 763116 h 1037692"/>
                  <a:gd name="connsiteX5" fmla="*/ 465699 w 639849"/>
                  <a:gd name="connsiteY5" fmla="*/ 1037692 h 1037692"/>
                  <a:gd name="connsiteX0" fmla="*/ 34 w 639849"/>
                  <a:gd name="connsiteY0" fmla="*/ 280063 h 1037692"/>
                  <a:gd name="connsiteX1" fmla="*/ 331013 w 639849"/>
                  <a:gd name="connsiteY1" fmla="*/ 2378 h 1037692"/>
                  <a:gd name="connsiteX2" fmla="*/ 561016 w 639849"/>
                  <a:gd name="connsiteY2" fmla="*/ 173477 h 1037692"/>
                  <a:gd name="connsiteX3" fmla="*/ 446420 w 639849"/>
                  <a:gd name="connsiteY3" fmla="*/ 493287 h 1037692"/>
                  <a:gd name="connsiteX4" fmla="*/ 639704 w 639849"/>
                  <a:gd name="connsiteY4" fmla="*/ 763116 h 1037692"/>
                  <a:gd name="connsiteX5" fmla="*/ 465699 w 639849"/>
                  <a:gd name="connsiteY5" fmla="*/ 1037692 h 1037692"/>
                  <a:gd name="connsiteX0" fmla="*/ 40 w 620576"/>
                  <a:gd name="connsiteY0" fmla="*/ 296331 h 1037435"/>
                  <a:gd name="connsiteX1" fmla="*/ 311740 w 620576"/>
                  <a:gd name="connsiteY1" fmla="*/ 2121 h 1037435"/>
                  <a:gd name="connsiteX2" fmla="*/ 541743 w 620576"/>
                  <a:gd name="connsiteY2" fmla="*/ 173220 h 1037435"/>
                  <a:gd name="connsiteX3" fmla="*/ 427147 w 620576"/>
                  <a:gd name="connsiteY3" fmla="*/ 493030 h 1037435"/>
                  <a:gd name="connsiteX4" fmla="*/ 620431 w 620576"/>
                  <a:gd name="connsiteY4" fmla="*/ 762859 h 1037435"/>
                  <a:gd name="connsiteX5" fmla="*/ 446426 w 620576"/>
                  <a:gd name="connsiteY5" fmla="*/ 1037435 h 1037435"/>
                  <a:gd name="connsiteX0" fmla="*/ 5008 w 625544"/>
                  <a:gd name="connsiteY0" fmla="*/ 297012 h 1038116"/>
                  <a:gd name="connsiteX1" fmla="*/ 316708 w 625544"/>
                  <a:gd name="connsiteY1" fmla="*/ 2802 h 1038116"/>
                  <a:gd name="connsiteX2" fmla="*/ 546711 w 625544"/>
                  <a:gd name="connsiteY2" fmla="*/ 173901 h 1038116"/>
                  <a:gd name="connsiteX3" fmla="*/ 432115 w 625544"/>
                  <a:gd name="connsiteY3" fmla="*/ 493711 h 1038116"/>
                  <a:gd name="connsiteX4" fmla="*/ 625399 w 625544"/>
                  <a:gd name="connsiteY4" fmla="*/ 763540 h 1038116"/>
                  <a:gd name="connsiteX5" fmla="*/ 451394 w 625544"/>
                  <a:gd name="connsiteY5" fmla="*/ 1038116 h 1038116"/>
                  <a:gd name="connsiteX0" fmla="*/ 5008 w 625544"/>
                  <a:gd name="connsiteY0" fmla="*/ 299704 h 1040808"/>
                  <a:gd name="connsiteX1" fmla="*/ 316708 w 625544"/>
                  <a:gd name="connsiteY1" fmla="*/ 2739 h 1040808"/>
                  <a:gd name="connsiteX2" fmla="*/ 546711 w 625544"/>
                  <a:gd name="connsiteY2" fmla="*/ 176593 h 1040808"/>
                  <a:gd name="connsiteX3" fmla="*/ 432115 w 625544"/>
                  <a:gd name="connsiteY3" fmla="*/ 496403 h 1040808"/>
                  <a:gd name="connsiteX4" fmla="*/ 625399 w 625544"/>
                  <a:gd name="connsiteY4" fmla="*/ 766232 h 1040808"/>
                  <a:gd name="connsiteX5" fmla="*/ 451394 w 625544"/>
                  <a:gd name="connsiteY5" fmla="*/ 1040808 h 1040808"/>
                  <a:gd name="connsiteX0" fmla="*/ 4206 w 624742"/>
                  <a:gd name="connsiteY0" fmla="*/ 298093 h 1039197"/>
                  <a:gd name="connsiteX1" fmla="*/ 315906 w 624742"/>
                  <a:gd name="connsiteY1" fmla="*/ 1128 h 1039197"/>
                  <a:gd name="connsiteX2" fmla="*/ 545909 w 624742"/>
                  <a:gd name="connsiteY2" fmla="*/ 174982 h 1039197"/>
                  <a:gd name="connsiteX3" fmla="*/ 431313 w 624742"/>
                  <a:gd name="connsiteY3" fmla="*/ 494792 h 1039197"/>
                  <a:gd name="connsiteX4" fmla="*/ 624597 w 624742"/>
                  <a:gd name="connsiteY4" fmla="*/ 764621 h 1039197"/>
                  <a:gd name="connsiteX5" fmla="*/ 450592 w 624742"/>
                  <a:gd name="connsiteY5" fmla="*/ 1039197 h 1039197"/>
                  <a:gd name="connsiteX0" fmla="*/ 4206 w 624742"/>
                  <a:gd name="connsiteY0" fmla="*/ 298093 h 1039197"/>
                  <a:gd name="connsiteX1" fmla="*/ 315906 w 624742"/>
                  <a:gd name="connsiteY1" fmla="*/ 1128 h 1039197"/>
                  <a:gd name="connsiteX2" fmla="*/ 545909 w 624742"/>
                  <a:gd name="connsiteY2" fmla="*/ 174982 h 1039197"/>
                  <a:gd name="connsiteX3" fmla="*/ 431313 w 624742"/>
                  <a:gd name="connsiteY3" fmla="*/ 494792 h 1039197"/>
                  <a:gd name="connsiteX4" fmla="*/ 624597 w 624742"/>
                  <a:gd name="connsiteY4" fmla="*/ 764621 h 1039197"/>
                  <a:gd name="connsiteX5" fmla="*/ 450592 w 624742"/>
                  <a:gd name="connsiteY5" fmla="*/ 1039197 h 1039197"/>
                  <a:gd name="connsiteX0" fmla="*/ 4206 w 625023"/>
                  <a:gd name="connsiteY0" fmla="*/ 298093 h 1039197"/>
                  <a:gd name="connsiteX1" fmla="*/ 315906 w 625023"/>
                  <a:gd name="connsiteY1" fmla="*/ 1128 h 1039197"/>
                  <a:gd name="connsiteX2" fmla="*/ 545909 w 625023"/>
                  <a:gd name="connsiteY2" fmla="*/ 174982 h 1039197"/>
                  <a:gd name="connsiteX3" fmla="*/ 431313 w 625023"/>
                  <a:gd name="connsiteY3" fmla="*/ 494792 h 1039197"/>
                  <a:gd name="connsiteX4" fmla="*/ 624597 w 625023"/>
                  <a:gd name="connsiteY4" fmla="*/ 764621 h 1039197"/>
                  <a:gd name="connsiteX5" fmla="*/ 450592 w 625023"/>
                  <a:gd name="connsiteY5" fmla="*/ 1039197 h 1039197"/>
                  <a:gd name="connsiteX0" fmla="*/ 4206 w 641467"/>
                  <a:gd name="connsiteY0" fmla="*/ 298093 h 1039197"/>
                  <a:gd name="connsiteX1" fmla="*/ 315906 w 641467"/>
                  <a:gd name="connsiteY1" fmla="*/ 1128 h 1039197"/>
                  <a:gd name="connsiteX2" fmla="*/ 545909 w 641467"/>
                  <a:gd name="connsiteY2" fmla="*/ 174982 h 1039197"/>
                  <a:gd name="connsiteX3" fmla="*/ 431313 w 641467"/>
                  <a:gd name="connsiteY3" fmla="*/ 494792 h 1039197"/>
                  <a:gd name="connsiteX4" fmla="*/ 641122 w 641467"/>
                  <a:gd name="connsiteY4" fmla="*/ 764621 h 1039197"/>
                  <a:gd name="connsiteX5" fmla="*/ 450592 w 641467"/>
                  <a:gd name="connsiteY5" fmla="*/ 1039197 h 1039197"/>
                  <a:gd name="connsiteX0" fmla="*/ 4206 w 641467"/>
                  <a:gd name="connsiteY0" fmla="*/ 298093 h 1039197"/>
                  <a:gd name="connsiteX1" fmla="*/ 315906 w 641467"/>
                  <a:gd name="connsiteY1" fmla="*/ 1128 h 1039197"/>
                  <a:gd name="connsiteX2" fmla="*/ 545909 w 641467"/>
                  <a:gd name="connsiteY2" fmla="*/ 174982 h 1039197"/>
                  <a:gd name="connsiteX3" fmla="*/ 431313 w 641467"/>
                  <a:gd name="connsiteY3" fmla="*/ 494792 h 1039197"/>
                  <a:gd name="connsiteX4" fmla="*/ 641122 w 641467"/>
                  <a:gd name="connsiteY4" fmla="*/ 764621 h 1039197"/>
                  <a:gd name="connsiteX5" fmla="*/ 450592 w 641467"/>
                  <a:gd name="connsiteY5" fmla="*/ 1039197 h 1039197"/>
                  <a:gd name="connsiteX0" fmla="*/ 4206 w 641467"/>
                  <a:gd name="connsiteY0" fmla="*/ 298093 h 1039197"/>
                  <a:gd name="connsiteX1" fmla="*/ 315906 w 641467"/>
                  <a:gd name="connsiteY1" fmla="*/ 1128 h 1039197"/>
                  <a:gd name="connsiteX2" fmla="*/ 545909 w 641467"/>
                  <a:gd name="connsiteY2" fmla="*/ 174982 h 1039197"/>
                  <a:gd name="connsiteX3" fmla="*/ 431313 w 641467"/>
                  <a:gd name="connsiteY3" fmla="*/ 494792 h 1039197"/>
                  <a:gd name="connsiteX4" fmla="*/ 641122 w 641467"/>
                  <a:gd name="connsiteY4" fmla="*/ 764621 h 1039197"/>
                  <a:gd name="connsiteX5" fmla="*/ 425804 w 641467"/>
                  <a:gd name="connsiteY5" fmla="*/ 1039197 h 1039197"/>
                  <a:gd name="connsiteX0" fmla="*/ 4206 w 641467"/>
                  <a:gd name="connsiteY0" fmla="*/ 298093 h 1039197"/>
                  <a:gd name="connsiteX1" fmla="*/ 315906 w 641467"/>
                  <a:gd name="connsiteY1" fmla="*/ 1128 h 1039197"/>
                  <a:gd name="connsiteX2" fmla="*/ 545909 w 641467"/>
                  <a:gd name="connsiteY2" fmla="*/ 174982 h 1039197"/>
                  <a:gd name="connsiteX3" fmla="*/ 431313 w 641467"/>
                  <a:gd name="connsiteY3" fmla="*/ 494792 h 1039197"/>
                  <a:gd name="connsiteX4" fmla="*/ 641122 w 641467"/>
                  <a:gd name="connsiteY4" fmla="*/ 764621 h 1039197"/>
                  <a:gd name="connsiteX5" fmla="*/ 417542 w 641467"/>
                  <a:gd name="connsiteY5" fmla="*/ 1039197 h 1039197"/>
                  <a:gd name="connsiteX0" fmla="*/ 4206 w 641467"/>
                  <a:gd name="connsiteY0" fmla="*/ 298093 h 1039197"/>
                  <a:gd name="connsiteX1" fmla="*/ 315906 w 641467"/>
                  <a:gd name="connsiteY1" fmla="*/ 1128 h 1039197"/>
                  <a:gd name="connsiteX2" fmla="*/ 545909 w 641467"/>
                  <a:gd name="connsiteY2" fmla="*/ 174982 h 1039197"/>
                  <a:gd name="connsiteX3" fmla="*/ 431313 w 641467"/>
                  <a:gd name="connsiteY3" fmla="*/ 494792 h 1039197"/>
                  <a:gd name="connsiteX4" fmla="*/ 641122 w 641467"/>
                  <a:gd name="connsiteY4" fmla="*/ 764621 h 1039197"/>
                  <a:gd name="connsiteX5" fmla="*/ 417542 w 641467"/>
                  <a:gd name="connsiteY5" fmla="*/ 1039197 h 1039197"/>
                  <a:gd name="connsiteX0" fmla="*/ 4206 w 641467"/>
                  <a:gd name="connsiteY0" fmla="*/ 298093 h 1039197"/>
                  <a:gd name="connsiteX1" fmla="*/ 315906 w 641467"/>
                  <a:gd name="connsiteY1" fmla="*/ 1128 h 1039197"/>
                  <a:gd name="connsiteX2" fmla="*/ 545909 w 641467"/>
                  <a:gd name="connsiteY2" fmla="*/ 174982 h 1039197"/>
                  <a:gd name="connsiteX3" fmla="*/ 431313 w 641467"/>
                  <a:gd name="connsiteY3" fmla="*/ 494792 h 1039197"/>
                  <a:gd name="connsiteX4" fmla="*/ 641122 w 641467"/>
                  <a:gd name="connsiteY4" fmla="*/ 764621 h 1039197"/>
                  <a:gd name="connsiteX5" fmla="*/ 417542 w 641467"/>
                  <a:gd name="connsiteY5" fmla="*/ 1039197 h 1039197"/>
                  <a:gd name="connsiteX0" fmla="*/ 4206 w 641467"/>
                  <a:gd name="connsiteY0" fmla="*/ 298093 h 1039197"/>
                  <a:gd name="connsiteX1" fmla="*/ 315906 w 641467"/>
                  <a:gd name="connsiteY1" fmla="*/ 1128 h 1039197"/>
                  <a:gd name="connsiteX2" fmla="*/ 545909 w 641467"/>
                  <a:gd name="connsiteY2" fmla="*/ 174982 h 1039197"/>
                  <a:gd name="connsiteX3" fmla="*/ 431313 w 641467"/>
                  <a:gd name="connsiteY3" fmla="*/ 494792 h 1039197"/>
                  <a:gd name="connsiteX4" fmla="*/ 641122 w 641467"/>
                  <a:gd name="connsiteY4" fmla="*/ 764621 h 1039197"/>
                  <a:gd name="connsiteX5" fmla="*/ 417542 w 641467"/>
                  <a:gd name="connsiteY5" fmla="*/ 1039197 h 1039197"/>
                  <a:gd name="connsiteX0" fmla="*/ 4206 w 641503"/>
                  <a:gd name="connsiteY0" fmla="*/ 298093 h 1039197"/>
                  <a:gd name="connsiteX1" fmla="*/ 315906 w 641503"/>
                  <a:gd name="connsiteY1" fmla="*/ 1128 h 1039197"/>
                  <a:gd name="connsiteX2" fmla="*/ 545909 w 641503"/>
                  <a:gd name="connsiteY2" fmla="*/ 174982 h 1039197"/>
                  <a:gd name="connsiteX3" fmla="*/ 431313 w 641503"/>
                  <a:gd name="connsiteY3" fmla="*/ 494792 h 1039197"/>
                  <a:gd name="connsiteX4" fmla="*/ 641122 w 641503"/>
                  <a:gd name="connsiteY4" fmla="*/ 764621 h 1039197"/>
                  <a:gd name="connsiteX5" fmla="*/ 417542 w 641503"/>
                  <a:gd name="connsiteY5" fmla="*/ 1039197 h 1039197"/>
                  <a:gd name="connsiteX0" fmla="*/ 4206 w 641503"/>
                  <a:gd name="connsiteY0" fmla="*/ 298093 h 1039197"/>
                  <a:gd name="connsiteX1" fmla="*/ 315906 w 641503"/>
                  <a:gd name="connsiteY1" fmla="*/ 1128 h 1039197"/>
                  <a:gd name="connsiteX2" fmla="*/ 545909 w 641503"/>
                  <a:gd name="connsiteY2" fmla="*/ 174982 h 1039197"/>
                  <a:gd name="connsiteX3" fmla="*/ 431313 w 641503"/>
                  <a:gd name="connsiteY3" fmla="*/ 494792 h 1039197"/>
                  <a:gd name="connsiteX4" fmla="*/ 641122 w 641503"/>
                  <a:gd name="connsiteY4" fmla="*/ 764621 h 1039197"/>
                  <a:gd name="connsiteX5" fmla="*/ 417542 w 641503"/>
                  <a:gd name="connsiteY5" fmla="*/ 1039197 h 1039197"/>
                  <a:gd name="connsiteX0" fmla="*/ 4206 w 641503"/>
                  <a:gd name="connsiteY0" fmla="*/ 298093 h 1039197"/>
                  <a:gd name="connsiteX1" fmla="*/ 315906 w 641503"/>
                  <a:gd name="connsiteY1" fmla="*/ 1128 h 1039197"/>
                  <a:gd name="connsiteX2" fmla="*/ 545909 w 641503"/>
                  <a:gd name="connsiteY2" fmla="*/ 174982 h 1039197"/>
                  <a:gd name="connsiteX3" fmla="*/ 431313 w 641503"/>
                  <a:gd name="connsiteY3" fmla="*/ 494792 h 1039197"/>
                  <a:gd name="connsiteX4" fmla="*/ 641122 w 641503"/>
                  <a:gd name="connsiteY4" fmla="*/ 764621 h 1039197"/>
                  <a:gd name="connsiteX5" fmla="*/ 399268 w 641503"/>
                  <a:gd name="connsiteY5" fmla="*/ 1039197 h 1039197"/>
                  <a:gd name="connsiteX0" fmla="*/ 4206 w 641503"/>
                  <a:gd name="connsiteY0" fmla="*/ 298093 h 1039197"/>
                  <a:gd name="connsiteX1" fmla="*/ 315906 w 641503"/>
                  <a:gd name="connsiteY1" fmla="*/ 1128 h 1039197"/>
                  <a:gd name="connsiteX2" fmla="*/ 545909 w 641503"/>
                  <a:gd name="connsiteY2" fmla="*/ 174982 h 1039197"/>
                  <a:gd name="connsiteX3" fmla="*/ 431313 w 641503"/>
                  <a:gd name="connsiteY3" fmla="*/ 494792 h 1039197"/>
                  <a:gd name="connsiteX4" fmla="*/ 641122 w 641503"/>
                  <a:gd name="connsiteY4" fmla="*/ 764621 h 1039197"/>
                  <a:gd name="connsiteX5" fmla="*/ 399268 w 641503"/>
                  <a:gd name="connsiteY5" fmla="*/ 1039197 h 1039197"/>
                  <a:gd name="connsiteX0" fmla="*/ 4206 w 641503"/>
                  <a:gd name="connsiteY0" fmla="*/ 298093 h 1042808"/>
                  <a:gd name="connsiteX1" fmla="*/ 315906 w 641503"/>
                  <a:gd name="connsiteY1" fmla="*/ 1128 h 1042808"/>
                  <a:gd name="connsiteX2" fmla="*/ 545909 w 641503"/>
                  <a:gd name="connsiteY2" fmla="*/ 174982 h 1042808"/>
                  <a:gd name="connsiteX3" fmla="*/ 431313 w 641503"/>
                  <a:gd name="connsiteY3" fmla="*/ 494792 h 1042808"/>
                  <a:gd name="connsiteX4" fmla="*/ 641122 w 641503"/>
                  <a:gd name="connsiteY4" fmla="*/ 764621 h 1042808"/>
                  <a:gd name="connsiteX5" fmla="*/ 384825 w 641503"/>
                  <a:gd name="connsiteY5" fmla="*/ 1042808 h 1042808"/>
                  <a:gd name="connsiteX0" fmla="*/ 4206 w 641503"/>
                  <a:gd name="connsiteY0" fmla="*/ 298093 h 1042808"/>
                  <a:gd name="connsiteX1" fmla="*/ 315906 w 641503"/>
                  <a:gd name="connsiteY1" fmla="*/ 1128 h 1042808"/>
                  <a:gd name="connsiteX2" fmla="*/ 545909 w 641503"/>
                  <a:gd name="connsiteY2" fmla="*/ 174982 h 1042808"/>
                  <a:gd name="connsiteX3" fmla="*/ 431313 w 641503"/>
                  <a:gd name="connsiteY3" fmla="*/ 494792 h 1042808"/>
                  <a:gd name="connsiteX4" fmla="*/ 641122 w 641503"/>
                  <a:gd name="connsiteY4" fmla="*/ 764621 h 1042808"/>
                  <a:gd name="connsiteX5" fmla="*/ 384825 w 641503"/>
                  <a:gd name="connsiteY5" fmla="*/ 1042808 h 10428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1503" h="1042808">
                    <a:moveTo>
                      <a:pt x="4206" y="298093"/>
                    </a:moveTo>
                    <a:cubicBezTo>
                      <a:pt x="-31441" y="73328"/>
                      <a:pt x="167021" y="-10969"/>
                      <a:pt x="315906" y="1128"/>
                    </a:cubicBezTo>
                    <a:cubicBezTo>
                      <a:pt x="428380" y="8585"/>
                      <a:pt x="527080" y="95916"/>
                      <a:pt x="545909" y="174982"/>
                    </a:cubicBezTo>
                    <a:cubicBezTo>
                      <a:pt x="579319" y="262305"/>
                      <a:pt x="557648" y="418486"/>
                      <a:pt x="431313" y="494792"/>
                    </a:cubicBezTo>
                    <a:cubicBezTo>
                      <a:pt x="576532" y="548013"/>
                      <a:pt x="647384" y="650808"/>
                      <a:pt x="641122" y="764621"/>
                    </a:cubicBezTo>
                    <a:cubicBezTo>
                      <a:pt x="633615" y="919493"/>
                      <a:pt x="535403" y="1017236"/>
                      <a:pt x="384825" y="1042808"/>
                    </a:cubicBezTo>
                  </a:path>
                </a:pathLst>
              </a:cu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6" name="자유형: 도형 45">
                <a:extLst>
                  <a:ext uri="{FF2B5EF4-FFF2-40B4-BE49-F238E27FC236}">
                    <a16:creationId xmlns="" xmlns:a16="http://schemas.microsoft.com/office/drawing/2014/main" id="{7BEE059D-1ABF-4612-BFCE-1832A766FA83}"/>
                  </a:ext>
                </a:extLst>
              </p:cNvPr>
              <p:cNvSpPr/>
              <p:nvPr/>
            </p:nvSpPr>
            <p:spPr>
              <a:xfrm>
                <a:off x="6153240" y="3948272"/>
                <a:ext cx="785355" cy="780891"/>
              </a:xfrm>
              <a:custGeom>
                <a:avLst/>
                <a:gdLst>
                  <a:gd name="connsiteX0" fmla="*/ 283295 w 970498"/>
                  <a:gd name="connsiteY0" fmla="*/ 213173 h 925619"/>
                  <a:gd name="connsiteX1" fmla="*/ 471224 w 970498"/>
                  <a:gd name="connsiteY1" fmla="*/ 0 h 925619"/>
                  <a:gd name="connsiteX2" fmla="*/ 611469 w 970498"/>
                  <a:gd name="connsiteY2" fmla="*/ 311345 h 925619"/>
                  <a:gd name="connsiteX3" fmla="*/ 970498 w 970498"/>
                  <a:gd name="connsiteY3" fmla="*/ 535737 h 925619"/>
                  <a:gd name="connsiteX4" fmla="*/ 538542 w 970498"/>
                  <a:gd name="connsiteY4" fmla="*/ 925619 h 925619"/>
                  <a:gd name="connsiteX5" fmla="*/ 0 w 970498"/>
                  <a:gd name="connsiteY5" fmla="*/ 852692 h 925619"/>
                  <a:gd name="connsiteX6" fmla="*/ 25244 w 970498"/>
                  <a:gd name="connsiteY6" fmla="*/ 384272 h 925619"/>
                  <a:gd name="connsiteX7" fmla="*/ 415126 w 970498"/>
                  <a:gd name="connsiteY7" fmla="*/ 566591 h 925619"/>
                  <a:gd name="connsiteX0" fmla="*/ 283295 w 970498"/>
                  <a:gd name="connsiteY0" fmla="*/ 213173 h 925619"/>
                  <a:gd name="connsiteX1" fmla="*/ 471224 w 970498"/>
                  <a:gd name="connsiteY1" fmla="*/ 0 h 925619"/>
                  <a:gd name="connsiteX2" fmla="*/ 611469 w 970498"/>
                  <a:gd name="connsiteY2" fmla="*/ 311345 h 925619"/>
                  <a:gd name="connsiteX3" fmla="*/ 970498 w 970498"/>
                  <a:gd name="connsiteY3" fmla="*/ 535737 h 925619"/>
                  <a:gd name="connsiteX4" fmla="*/ 538542 w 970498"/>
                  <a:gd name="connsiteY4" fmla="*/ 925619 h 925619"/>
                  <a:gd name="connsiteX5" fmla="*/ 0 w 970498"/>
                  <a:gd name="connsiteY5" fmla="*/ 852692 h 925619"/>
                  <a:gd name="connsiteX6" fmla="*/ 25244 w 970498"/>
                  <a:gd name="connsiteY6" fmla="*/ 384272 h 925619"/>
                  <a:gd name="connsiteX7" fmla="*/ 415126 w 970498"/>
                  <a:gd name="connsiteY7" fmla="*/ 566591 h 925619"/>
                  <a:gd name="connsiteX0" fmla="*/ 283295 w 970498"/>
                  <a:gd name="connsiteY0" fmla="*/ 213173 h 925619"/>
                  <a:gd name="connsiteX1" fmla="*/ 471224 w 970498"/>
                  <a:gd name="connsiteY1" fmla="*/ 0 h 925619"/>
                  <a:gd name="connsiteX2" fmla="*/ 611469 w 970498"/>
                  <a:gd name="connsiteY2" fmla="*/ 311345 h 925619"/>
                  <a:gd name="connsiteX3" fmla="*/ 970498 w 970498"/>
                  <a:gd name="connsiteY3" fmla="*/ 535737 h 925619"/>
                  <a:gd name="connsiteX4" fmla="*/ 538542 w 970498"/>
                  <a:gd name="connsiteY4" fmla="*/ 925619 h 925619"/>
                  <a:gd name="connsiteX5" fmla="*/ 0 w 970498"/>
                  <a:gd name="connsiteY5" fmla="*/ 852692 h 925619"/>
                  <a:gd name="connsiteX6" fmla="*/ 25244 w 970498"/>
                  <a:gd name="connsiteY6" fmla="*/ 384272 h 925619"/>
                  <a:gd name="connsiteX7" fmla="*/ 415126 w 970498"/>
                  <a:gd name="connsiteY7" fmla="*/ 566591 h 925619"/>
                  <a:gd name="connsiteX0" fmla="*/ 283295 w 970498"/>
                  <a:gd name="connsiteY0" fmla="*/ 213173 h 925619"/>
                  <a:gd name="connsiteX1" fmla="*/ 471224 w 970498"/>
                  <a:gd name="connsiteY1" fmla="*/ 0 h 925619"/>
                  <a:gd name="connsiteX2" fmla="*/ 611469 w 970498"/>
                  <a:gd name="connsiteY2" fmla="*/ 311345 h 925619"/>
                  <a:gd name="connsiteX3" fmla="*/ 970498 w 970498"/>
                  <a:gd name="connsiteY3" fmla="*/ 535737 h 925619"/>
                  <a:gd name="connsiteX4" fmla="*/ 538542 w 970498"/>
                  <a:gd name="connsiteY4" fmla="*/ 925619 h 925619"/>
                  <a:gd name="connsiteX5" fmla="*/ 0 w 970498"/>
                  <a:gd name="connsiteY5" fmla="*/ 852692 h 925619"/>
                  <a:gd name="connsiteX6" fmla="*/ 41769 w 970498"/>
                  <a:gd name="connsiteY6" fmla="*/ 395289 h 925619"/>
                  <a:gd name="connsiteX7" fmla="*/ 415126 w 970498"/>
                  <a:gd name="connsiteY7" fmla="*/ 566591 h 925619"/>
                  <a:gd name="connsiteX0" fmla="*/ 283295 w 970498"/>
                  <a:gd name="connsiteY0" fmla="*/ 213173 h 925619"/>
                  <a:gd name="connsiteX1" fmla="*/ 471224 w 970498"/>
                  <a:gd name="connsiteY1" fmla="*/ 0 h 925619"/>
                  <a:gd name="connsiteX2" fmla="*/ 611469 w 970498"/>
                  <a:gd name="connsiteY2" fmla="*/ 311345 h 925619"/>
                  <a:gd name="connsiteX3" fmla="*/ 970498 w 970498"/>
                  <a:gd name="connsiteY3" fmla="*/ 535737 h 925619"/>
                  <a:gd name="connsiteX4" fmla="*/ 538542 w 970498"/>
                  <a:gd name="connsiteY4" fmla="*/ 925619 h 925619"/>
                  <a:gd name="connsiteX5" fmla="*/ 0 w 970498"/>
                  <a:gd name="connsiteY5" fmla="*/ 852692 h 925619"/>
                  <a:gd name="connsiteX6" fmla="*/ 41769 w 970498"/>
                  <a:gd name="connsiteY6" fmla="*/ 395289 h 925619"/>
                  <a:gd name="connsiteX7" fmla="*/ 415126 w 970498"/>
                  <a:gd name="connsiteY7" fmla="*/ 566591 h 925619"/>
                  <a:gd name="connsiteX0" fmla="*/ 283295 w 970498"/>
                  <a:gd name="connsiteY0" fmla="*/ 213173 h 925619"/>
                  <a:gd name="connsiteX1" fmla="*/ 471224 w 970498"/>
                  <a:gd name="connsiteY1" fmla="*/ 0 h 925619"/>
                  <a:gd name="connsiteX2" fmla="*/ 611469 w 970498"/>
                  <a:gd name="connsiteY2" fmla="*/ 311345 h 925619"/>
                  <a:gd name="connsiteX3" fmla="*/ 970498 w 970498"/>
                  <a:gd name="connsiteY3" fmla="*/ 535737 h 925619"/>
                  <a:gd name="connsiteX4" fmla="*/ 538542 w 970498"/>
                  <a:gd name="connsiteY4" fmla="*/ 925619 h 925619"/>
                  <a:gd name="connsiteX5" fmla="*/ 0 w 970498"/>
                  <a:gd name="connsiteY5" fmla="*/ 852692 h 925619"/>
                  <a:gd name="connsiteX6" fmla="*/ 41769 w 970498"/>
                  <a:gd name="connsiteY6" fmla="*/ 395289 h 925619"/>
                  <a:gd name="connsiteX7" fmla="*/ 415126 w 970498"/>
                  <a:gd name="connsiteY7" fmla="*/ 566591 h 925619"/>
                  <a:gd name="connsiteX0" fmla="*/ 283295 w 970498"/>
                  <a:gd name="connsiteY0" fmla="*/ 213173 h 925619"/>
                  <a:gd name="connsiteX1" fmla="*/ 471224 w 970498"/>
                  <a:gd name="connsiteY1" fmla="*/ 0 h 925619"/>
                  <a:gd name="connsiteX2" fmla="*/ 611469 w 970498"/>
                  <a:gd name="connsiteY2" fmla="*/ 311345 h 925619"/>
                  <a:gd name="connsiteX3" fmla="*/ 970498 w 970498"/>
                  <a:gd name="connsiteY3" fmla="*/ 535737 h 925619"/>
                  <a:gd name="connsiteX4" fmla="*/ 538542 w 970498"/>
                  <a:gd name="connsiteY4" fmla="*/ 925619 h 925619"/>
                  <a:gd name="connsiteX5" fmla="*/ 0 w 970498"/>
                  <a:gd name="connsiteY5" fmla="*/ 852692 h 925619"/>
                  <a:gd name="connsiteX6" fmla="*/ 41769 w 970498"/>
                  <a:gd name="connsiteY6" fmla="*/ 395289 h 925619"/>
                  <a:gd name="connsiteX7" fmla="*/ 379321 w 970498"/>
                  <a:gd name="connsiteY7" fmla="*/ 599641 h 925619"/>
                  <a:gd name="connsiteX0" fmla="*/ 283295 w 970498"/>
                  <a:gd name="connsiteY0" fmla="*/ 213173 h 925619"/>
                  <a:gd name="connsiteX1" fmla="*/ 471224 w 970498"/>
                  <a:gd name="connsiteY1" fmla="*/ 0 h 925619"/>
                  <a:gd name="connsiteX2" fmla="*/ 611469 w 970498"/>
                  <a:gd name="connsiteY2" fmla="*/ 311345 h 925619"/>
                  <a:gd name="connsiteX3" fmla="*/ 970498 w 970498"/>
                  <a:gd name="connsiteY3" fmla="*/ 535737 h 925619"/>
                  <a:gd name="connsiteX4" fmla="*/ 538542 w 970498"/>
                  <a:gd name="connsiteY4" fmla="*/ 925619 h 925619"/>
                  <a:gd name="connsiteX5" fmla="*/ 0 w 970498"/>
                  <a:gd name="connsiteY5" fmla="*/ 852692 h 925619"/>
                  <a:gd name="connsiteX6" fmla="*/ 41769 w 970498"/>
                  <a:gd name="connsiteY6" fmla="*/ 395289 h 925619"/>
                  <a:gd name="connsiteX7" fmla="*/ 379321 w 970498"/>
                  <a:gd name="connsiteY7" fmla="*/ 599641 h 925619"/>
                  <a:gd name="connsiteX0" fmla="*/ 344345 w 1031548"/>
                  <a:gd name="connsiteY0" fmla="*/ 213173 h 925619"/>
                  <a:gd name="connsiteX1" fmla="*/ 532274 w 1031548"/>
                  <a:gd name="connsiteY1" fmla="*/ 0 h 925619"/>
                  <a:gd name="connsiteX2" fmla="*/ 672519 w 1031548"/>
                  <a:gd name="connsiteY2" fmla="*/ 311345 h 925619"/>
                  <a:gd name="connsiteX3" fmla="*/ 1031548 w 1031548"/>
                  <a:gd name="connsiteY3" fmla="*/ 535737 h 925619"/>
                  <a:gd name="connsiteX4" fmla="*/ 599592 w 1031548"/>
                  <a:gd name="connsiteY4" fmla="*/ 925619 h 925619"/>
                  <a:gd name="connsiteX5" fmla="*/ 61050 w 1031548"/>
                  <a:gd name="connsiteY5" fmla="*/ 852692 h 925619"/>
                  <a:gd name="connsiteX6" fmla="*/ 102819 w 1031548"/>
                  <a:gd name="connsiteY6" fmla="*/ 395289 h 925619"/>
                  <a:gd name="connsiteX7" fmla="*/ 440371 w 1031548"/>
                  <a:gd name="connsiteY7" fmla="*/ 599641 h 925619"/>
                  <a:gd name="connsiteX0" fmla="*/ 344345 w 1031548"/>
                  <a:gd name="connsiteY0" fmla="*/ 213173 h 925619"/>
                  <a:gd name="connsiteX1" fmla="*/ 532274 w 1031548"/>
                  <a:gd name="connsiteY1" fmla="*/ 0 h 925619"/>
                  <a:gd name="connsiteX2" fmla="*/ 672519 w 1031548"/>
                  <a:gd name="connsiteY2" fmla="*/ 311345 h 925619"/>
                  <a:gd name="connsiteX3" fmla="*/ 1031548 w 1031548"/>
                  <a:gd name="connsiteY3" fmla="*/ 535737 h 925619"/>
                  <a:gd name="connsiteX4" fmla="*/ 599592 w 1031548"/>
                  <a:gd name="connsiteY4" fmla="*/ 925619 h 925619"/>
                  <a:gd name="connsiteX5" fmla="*/ 61050 w 1031548"/>
                  <a:gd name="connsiteY5" fmla="*/ 852692 h 925619"/>
                  <a:gd name="connsiteX6" fmla="*/ 102819 w 1031548"/>
                  <a:gd name="connsiteY6" fmla="*/ 395289 h 925619"/>
                  <a:gd name="connsiteX7" fmla="*/ 440371 w 1031548"/>
                  <a:gd name="connsiteY7" fmla="*/ 599641 h 925619"/>
                  <a:gd name="connsiteX0" fmla="*/ 347877 w 1035080"/>
                  <a:gd name="connsiteY0" fmla="*/ 213173 h 925619"/>
                  <a:gd name="connsiteX1" fmla="*/ 535806 w 1035080"/>
                  <a:gd name="connsiteY1" fmla="*/ 0 h 925619"/>
                  <a:gd name="connsiteX2" fmla="*/ 676051 w 1035080"/>
                  <a:gd name="connsiteY2" fmla="*/ 311345 h 925619"/>
                  <a:gd name="connsiteX3" fmla="*/ 1035080 w 1035080"/>
                  <a:gd name="connsiteY3" fmla="*/ 535737 h 925619"/>
                  <a:gd name="connsiteX4" fmla="*/ 603124 w 1035080"/>
                  <a:gd name="connsiteY4" fmla="*/ 925619 h 925619"/>
                  <a:gd name="connsiteX5" fmla="*/ 53565 w 1035080"/>
                  <a:gd name="connsiteY5" fmla="*/ 871971 h 925619"/>
                  <a:gd name="connsiteX6" fmla="*/ 106351 w 1035080"/>
                  <a:gd name="connsiteY6" fmla="*/ 395289 h 925619"/>
                  <a:gd name="connsiteX7" fmla="*/ 443903 w 1035080"/>
                  <a:gd name="connsiteY7" fmla="*/ 599641 h 925619"/>
                  <a:gd name="connsiteX0" fmla="*/ 375671 w 1062874"/>
                  <a:gd name="connsiteY0" fmla="*/ 213173 h 925619"/>
                  <a:gd name="connsiteX1" fmla="*/ 563600 w 1062874"/>
                  <a:gd name="connsiteY1" fmla="*/ 0 h 925619"/>
                  <a:gd name="connsiteX2" fmla="*/ 703845 w 1062874"/>
                  <a:gd name="connsiteY2" fmla="*/ 311345 h 925619"/>
                  <a:gd name="connsiteX3" fmla="*/ 1062874 w 1062874"/>
                  <a:gd name="connsiteY3" fmla="*/ 535737 h 925619"/>
                  <a:gd name="connsiteX4" fmla="*/ 630918 w 1062874"/>
                  <a:gd name="connsiteY4" fmla="*/ 925619 h 925619"/>
                  <a:gd name="connsiteX5" fmla="*/ 81359 w 1062874"/>
                  <a:gd name="connsiteY5" fmla="*/ 871971 h 925619"/>
                  <a:gd name="connsiteX6" fmla="*/ 134145 w 1062874"/>
                  <a:gd name="connsiteY6" fmla="*/ 395289 h 925619"/>
                  <a:gd name="connsiteX7" fmla="*/ 471697 w 1062874"/>
                  <a:gd name="connsiteY7" fmla="*/ 599641 h 925619"/>
                  <a:gd name="connsiteX0" fmla="*/ 375671 w 1062874"/>
                  <a:gd name="connsiteY0" fmla="*/ 213173 h 973239"/>
                  <a:gd name="connsiteX1" fmla="*/ 563600 w 1062874"/>
                  <a:gd name="connsiteY1" fmla="*/ 0 h 973239"/>
                  <a:gd name="connsiteX2" fmla="*/ 703845 w 1062874"/>
                  <a:gd name="connsiteY2" fmla="*/ 311345 h 973239"/>
                  <a:gd name="connsiteX3" fmla="*/ 1062874 w 1062874"/>
                  <a:gd name="connsiteY3" fmla="*/ 535737 h 973239"/>
                  <a:gd name="connsiteX4" fmla="*/ 630918 w 1062874"/>
                  <a:gd name="connsiteY4" fmla="*/ 925619 h 973239"/>
                  <a:gd name="connsiteX5" fmla="*/ 81359 w 1062874"/>
                  <a:gd name="connsiteY5" fmla="*/ 871971 h 973239"/>
                  <a:gd name="connsiteX6" fmla="*/ 134145 w 1062874"/>
                  <a:gd name="connsiteY6" fmla="*/ 395289 h 973239"/>
                  <a:gd name="connsiteX7" fmla="*/ 471697 w 1062874"/>
                  <a:gd name="connsiteY7" fmla="*/ 599641 h 973239"/>
                  <a:gd name="connsiteX0" fmla="*/ 375671 w 1062874"/>
                  <a:gd name="connsiteY0" fmla="*/ 213173 h 973239"/>
                  <a:gd name="connsiteX1" fmla="*/ 563600 w 1062874"/>
                  <a:gd name="connsiteY1" fmla="*/ 0 h 973239"/>
                  <a:gd name="connsiteX2" fmla="*/ 703845 w 1062874"/>
                  <a:gd name="connsiteY2" fmla="*/ 311345 h 973239"/>
                  <a:gd name="connsiteX3" fmla="*/ 1062874 w 1062874"/>
                  <a:gd name="connsiteY3" fmla="*/ 535737 h 973239"/>
                  <a:gd name="connsiteX4" fmla="*/ 606130 w 1062874"/>
                  <a:gd name="connsiteY4" fmla="*/ 925619 h 973239"/>
                  <a:gd name="connsiteX5" fmla="*/ 81359 w 1062874"/>
                  <a:gd name="connsiteY5" fmla="*/ 871971 h 973239"/>
                  <a:gd name="connsiteX6" fmla="*/ 134145 w 1062874"/>
                  <a:gd name="connsiteY6" fmla="*/ 395289 h 973239"/>
                  <a:gd name="connsiteX7" fmla="*/ 471697 w 1062874"/>
                  <a:gd name="connsiteY7" fmla="*/ 599641 h 973239"/>
                  <a:gd name="connsiteX0" fmla="*/ 375671 w 1062874"/>
                  <a:gd name="connsiteY0" fmla="*/ 213173 h 979036"/>
                  <a:gd name="connsiteX1" fmla="*/ 563600 w 1062874"/>
                  <a:gd name="connsiteY1" fmla="*/ 0 h 979036"/>
                  <a:gd name="connsiteX2" fmla="*/ 703845 w 1062874"/>
                  <a:gd name="connsiteY2" fmla="*/ 311345 h 979036"/>
                  <a:gd name="connsiteX3" fmla="*/ 1062874 w 1062874"/>
                  <a:gd name="connsiteY3" fmla="*/ 535737 h 979036"/>
                  <a:gd name="connsiteX4" fmla="*/ 597867 w 1062874"/>
                  <a:gd name="connsiteY4" fmla="*/ 942144 h 979036"/>
                  <a:gd name="connsiteX5" fmla="*/ 81359 w 1062874"/>
                  <a:gd name="connsiteY5" fmla="*/ 871971 h 979036"/>
                  <a:gd name="connsiteX6" fmla="*/ 134145 w 1062874"/>
                  <a:gd name="connsiteY6" fmla="*/ 395289 h 979036"/>
                  <a:gd name="connsiteX7" fmla="*/ 471697 w 1062874"/>
                  <a:gd name="connsiteY7" fmla="*/ 599641 h 979036"/>
                  <a:gd name="connsiteX0" fmla="*/ 375671 w 1062874"/>
                  <a:gd name="connsiteY0" fmla="*/ 213173 h 1049379"/>
                  <a:gd name="connsiteX1" fmla="*/ 563600 w 1062874"/>
                  <a:gd name="connsiteY1" fmla="*/ 0 h 1049379"/>
                  <a:gd name="connsiteX2" fmla="*/ 703845 w 1062874"/>
                  <a:gd name="connsiteY2" fmla="*/ 311345 h 1049379"/>
                  <a:gd name="connsiteX3" fmla="*/ 1062874 w 1062874"/>
                  <a:gd name="connsiteY3" fmla="*/ 535737 h 1049379"/>
                  <a:gd name="connsiteX4" fmla="*/ 597867 w 1062874"/>
                  <a:gd name="connsiteY4" fmla="*/ 942144 h 1049379"/>
                  <a:gd name="connsiteX5" fmla="*/ 81359 w 1062874"/>
                  <a:gd name="connsiteY5" fmla="*/ 871971 h 1049379"/>
                  <a:gd name="connsiteX6" fmla="*/ 134145 w 1062874"/>
                  <a:gd name="connsiteY6" fmla="*/ 395289 h 1049379"/>
                  <a:gd name="connsiteX7" fmla="*/ 471697 w 1062874"/>
                  <a:gd name="connsiteY7" fmla="*/ 599641 h 1049379"/>
                  <a:gd name="connsiteX0" fmla="*/ 375671 w 1062874"/>
                  <a:gd name="connsiteY0" fmla="*/ 213173 h 1049379"/>
                  <a:gd name="connsiteX1" fmla="*/ 563600 w 1062874"/>
                  <a:gd name="connsiteY1" fmla="*/ 0 h 1049379"/>
                  <a:gd name="connsiteX2" fmla="*/ 703845 w 1062874"/>
                  <a:gd name="connsiteY2" fmla="*/ 311345 h 1049379"/>
                  <a:gd name="connsiteX3" fmla="*/ 1062874 w 1062874"/>
                  <a:gd name="connsiteY3" fmla="*/ 535737 h 1049379"/>
                  <a:gd name="connsiteX4" fmla="*/ 597867 w 1062874"/>
                  <a:gd name="connsiteY4" fmla="*/ 942144 h 1049379"/>
                  <a:gd name="connsiteX5" fmla="*/ 81359 w 1062874"/>
                  <a:gd name="connsiteY5" fmla="*/ 871971 h 1049379"/>
                  <a:gd name="connsiteX6" fmla="*/ 134145 w 1062874"/>
                  <a:gd name="connsiteY6" fmla="*/ 395289 h 1049379"/>
                  <a:gd name="connsiteX7" fmla="*/ 471697 w 1062874"/>
                  <a:gd name="connsiteY7" fmla="*/ 599641 h 1049379"/>
                  <a:gd name="connsiteX0" fmla="*/ 375671 w 1062874"/>
                  <a:gd name="connsiteY0" fmla="*/ 213173 h 1049379"/>
                  <a:gd name="connsiteX1" fmla="*/ 563600 w 1062874"/>
                  <a:gd name="connsiteY1" fmla="*/ 0 h 1049379"/>
                  <a:gd name="connsiteX2" fmla="*/ 703845 w 1062874"/>
                  <a:gd name="connsiteY2" fmla="*/ 311345 h 1049379"/>
                  <a:gd name="connsiteX3" fmla="*/ 1062874 w 1062874"/>
                  <a:gd name="connsiteY3" fmla="*/ 535737 h 1049379"/>
                  <a:gd name="connsiteX4" fmla="*/ 597867 w 1062874"/>
                  <a:gd name="connsiteY4" fmla="*/ 942144 h 1049379"/>
                  <a:gd name="connsiteX5" fmla="*/ 81359 w 1062874"/>
                  <a:gd name="connsiteY5" fmla="*/ 871971 h 1049379"/>
                  <a:gd name="connsiteX6" fmla="*/ 134145 w 1062874"/>
                  <a:gd name="connsiteY6" fmla="*/ 395289 h 1049379"/>
                  <a:gd name="connsiteX7" fmla="*/ 471697 w 1062874"/>
                  <a:gd name="connsiteY7" fmla="*/ 599641 h 1049379"/>
                  <a:gd name="connsiteX0" fmla="*/ 375671 w 1062874"/>
                  <a:gd name="connsiteY0" fmla="*/ 213173 h 1033999"/>
                  <a:gd name="connsiteX1" fmla="*/ 563600 w 1062874"/>
                  <a:gd name="connsiteY1" fmla="*/ 0 h 1033999"/>
                  <a:gd name="connsiteX2" fmla="*/ 703845 w 1062874"/>
                  <a:gd name="connsiteY2" fmla="*/ 311345 h 1033999"/>
                  <a:gd name="connsiteX3" fmla="*/ 1062874 w 1062874"/>
                  <a:gd name="connsiteY3" fmla="*/ 535737 h 1033999"/>
                  <a:gd name="connsiteX4" fmla="*/ 597867 w 1062874"/>
                  <a:gd name="connsiteY4" fmla="*/ 942144 h 1033999"/>
                  <a:gd name="connsiteX5" fmla="*/ 81359 w 1062874"/>
                  <a:gd name="connsiteY5" fmla="*/ 871971 h 1033999"/>
                  <a:gd name="connsiteX6" fmla="*/ 134145 w 1062874"/>
                  <a:gd name="connsiteY6" fmla="*/ 395289 h 1033999"/>
                  <a:gd name="connsiteX7" fmla="*/ 471697 w 1062874"/>
                  <a:gd name="connsiteY7" fmla="*/ 599641 h 1033999"/>
                  <a:gd name="connsiteX0" fmla="*/ 363975 w 1051178"/>
                  <a:gd name="connsiteY0" fmla="*/ 213173 h 1033999"/>
                  <a:gd name="connsiteX1" fmla="*/ 551904 w 1051178"/>
                  <a:gd name="connsiteY1" fmla="*/ 0 h 1033999"/>
                  <a:gd name="connsiteX2" fmla="*/ 692149 w 1051178"/>
                  <a:gd name="connsiteY2" fmla="*/ 311345 h 1033999"/>
                  <a:gd name="connsiteX3" fmla="*/ 1051178 w 1051178"/>
                  <a:gd name="connsiteY3" fmla="*/ 535737 h 1033999"/>
                  <a:gd name="connsiteX4" fmla="*/ 586171 w 1051178"/>
                  <a:gd name="connsiteY4" fmla="*/ 942144 h 1033999"/>
                  <a:gd name="connsiteX5" fmla="*/ 69663 w 1051178"/>
                  <a:gd name="connsiteY5" fmla="*/ 871971 h 1033999"/>
                  <a:gd name="connsiteX6" fmla="*/ 122449 w 1051178"/>
                  <a:gd name="connsiteY6" fmla="*/ 395289 h 1033999"/>
                  <a:gd name="connsiteX7" fmla="*/ 460001 w 1051178"/>
                  <a:gd name="connsiteY7" fmla="*/ 599641 h 1033999"/>
                  <a:gd name="connsiteX0" fmla="*/ 363975 w 1051178"/>
                  <a:gd name="connsiteY0" fmla="*/ 213173 h 1030327"/>
                  <a:gd name="connsiteX1" fmla="*/ 551904 w 1051178"/>
                  <a:gd name="connsiteY1" fmla="*/ 0 h 1030327"/>
                  <a:gd name="connsiteX2" fmla="*/ 692149 w 1051178"/>
                  <a:gd name="connsiteY2" fmla="*/ 311345 h 1030327"/>
                  <a:gd name="connsiteX3" fmla="*/ 1051178 w 1051178"/>
                  <a:gd name="connsiteY3" fmla="*/ 535737 h 1030327"/>
                  <a:gd name="connsiteX4" fmla="*/ 613713 w 1051178"/>
                  <a:gd name="connsiteY4" fmla="*/ 936636 h 1030327"/>
                  <a:gd name="connsiteX5" fmla="*/ 69663 w 1051178"/>
                  <a:gd name="connsiteY5" fmla="*/ 871971 h 1030327"/>
                  <a:gd name="connsiteX6" fmla="*/ 122449 w 1051178"/>
                  <a:gd name="connsiteY6" fmla="*/ 395289 h 1030327"/>
                  <a:gd name="connsiteX7" fmla="*/ 460001 w 1051178"/>
                  <a:gd name="connsiteY7" fmla="*/ 599641 h 1030327"/>
                  <a:gd name="connsiteX0" fmla="*/ 363975 w 1051178"/>
                  <a:gd name="connsiteY0" fmla="*/ 213173 h 1030327"/>
                  <a:gd name="connsiteX1" fmla="*/ 551904 w 1051178"/>
                  <a:gd name="connsiteY1" fmla="*/ 0 h 1030327"/>
                  <a:gd name="connsiteX2" fmla="*/ 692149 w 1051178"/>
                  <a:gd name="connsiteY2" fmla="*/ 311345 h 1030327"/>
                  <a:gd name="connsiteX3" fmla="*/ 1051178 w 1051178"/>
                  <a:gd name="connsiteY3" fmla="*/ 535737 h 1030327"/>
                  <a:gd name="connsiteX4" fmla="*/ 613713 w 1051178"/>
                  <a:gd name="connsiteY4" fmla="*/ 936636 h 1030327"/>
                  <a:gd name="connsiteX5" fmla="*/ 69663 w 1051178"/>
                  <a:gd name="connsiteY5" fmla="*/ 871971 h 1030327"/>
                  <a:gd name="connsiteX6" fmla="*/ 122449 w 1051178"/>
                  <a:gd name="connsiteY6" fmla="*/ 395289 h 1030327"/>
                  <a:gd name="connsiteX7" fmla="*/ 460001 w 1051178"/>
                  <a:gd name="connsiteY7" fmla="*/ 599641 h 1030327"/>
                  <a:gd name="connsiteX0" fmla="*/ 363975 w 1034653"/>
                  <a:gd name="connsiteY0" fmla="*/ 213173 h 1030327"/>
                  <a:gd name="connsiteX1" fmla="*/ 551904 w 1034653"/>
                  <a:gd name="connsiteY1" fmla="*/ 0 h 1030327"/>
                  <a:gd name="connsiteX2" fmla="*/ 692149 w 1034653"/>
                  <a:gd name="connsiteY2" fmla="*/ 311345 h 1030327"/>
                  <a:gd name="connsiteX3" fmla="*/ 1034653 w 1034653"/>
                  <a:gd name="connsiteY3" fmla="*/ 538491 h 1030327"/>
                  <a:gd name="connsiteX4" fmla="*/ 613713 w 1034653"/>
                  <a:gd name="connsiteY4" fmla="*/ 936636 h 1030327"/>
                  <a:gd name="connsiteX5" fmla="*/ 69663 w 1034653"/>
                  <a:gd name="connsiteY5" fmla="*/ 871971 h 1030327"/>
                  <a:gd name="connsiteX6" fmla="*/ 122449 w 1034653"/>
                  <a:gd name="connsiteY6" fmla="*/ 395289 h 1030327"/>
                  <a:gd name="connsiteX7" fmla="*/ 460001 w 1034653"/>
                  <a:gd name="connsiteY7" fmla="*/ 599641 h 1030327"/>
                  <a:gd name="connsiteX0" fmla="*/ 363975 w 1037690"/>
                  <a:gd name="connsiteY0" fmla="*/ 213173 h 1030327"/>
                  <a:gd name="connsiteX1" fmla="*/ 551904 w 1037690"/>
                  <a:gd name="connsiteY1" fmla="*/ 0 h 1030327"/>
                  <a:gd name="connsiteX2" fmla="*/ 692149 w 1037690"/>
                  <a:gd name="connsiteY2" fmla="*/ 311345 h 1030327"/>
                  <a:gd name="connsiteX3" fmla="*/ 1034653 w 1037690"/>
                  <a:gd name="connsiteY3" fmla="*/ 538491 h 1030327"/>
                  <a:gd name="connsiteX4" fmla="*/ 613713 w 1037690"/>
                  <a:gd name="connsiteY4" fmla="*/ 936636 h 1030327"/>
                  <a:gd name="connsiteX5" fmla="*/ 69663 w 1037690"/>
                  <a:gd name="connsiteY5" fmla="*/ 871971 h 1030327"/>
                  <a:gd name="connsiteX6" fmla="*/ 122449 w 1037690"/>
                  <a:gd name="connsiteY6" fmla="*/ 395289 h 1030327"/>
                  <a:gd name="connsiteX7" fmla="*/ 460001 w 1037690"/>
                  <a:gd name="connsiteY7" fmla="*/ 599641 h 1030327"/>
                  <a:gd name="connsiteX0" fmla="*/ 363975 w 1037917"/>
                  <a:gd name="connsiteY0" fmla="*/ 213173 h 1030327"/>
                  <a:gd name="connsiteX1" fmla="*/ 551904 w 1037917"/>
                  <a:gd name="connsiteY1" fmla="*/ 0 h 1030327"/>
                  <a:gd name="connsiteX2" fmla="*/ 692149 w 1037917"/>
                  <a:gd name="connsiteY2" fmla="*/ 311345 h 1030327"/>
                  <a:gd name="connsiteX3" fmla="*/ 1034653 w 1037917"/>
                  <a:gd name="connsiteY3" fmla="*/ 538491 h 1030327"/>
                  <a:gd name="connsiteX4" fmla="*/ 613713 w 1037917"/>
                  <a:gd name="connsiteY4" fmla="*/ 936636 h 1030327"/>
                  <a:gd name="connsiteX5" fmla="*/ 69663 w 1037917"/>
                  <a:gd name="connsiteY5" fmla="*/ 871971 h 1030327"/>
                  <a:gd name="connsiteX6" fmla="*/ 122449 w 1037917"/>
                  <a:gd name="connsiteY6" fmla="*/ 395289 h 1030327"/>
                  <a:gd name="connsiteX7" fmla="*/ 460001 w 1037917"/>
                  <a:gd name="connsiteY7" fmla="*/ 599641 h 1030327"/>
                  <a:gd name="connsiteX0" fmla="*/ 363975 w 1046257"/>
                  <a:gd name="connsiteY0" fmla="*/ 213173 h 1030327"/>
                  <a:gd name="connsiteX1" fmla="*/ 551904 w 1046257"/>
                  <a:gd name="connsiteY1" fmla="*/ 0 h 1030327"/>
                  <a:gd name="connsiteX2" fmla="*/ 692149 w 1046257"/>
                  <a:gd name="connsiteY2" fmla="*/ 311345 h 1030327"/>
                  <a:gd name="connsiteX3" fmla="*/ 1034653 w 1046257"/>
                  <a:gd name="connsiteY3" fmla="*/ 538491 h 1030327"/>
                  <a:gd name="connsiteX4" fmla="*/ 613713 w 1046257"/>
                  <a:gd name="connsiteY4" fmla="*/ 936636 h 1030327"/>
                  <a:gd name="connsiteX5" fmla="*/ 69663 w 1046257"/>
                  <a:gd name="connsiteY5" fmla="*/ 871971 h 1030327"/>
                  <a:gd name="connsiteX6" fmla="*/ 122449 w 1046257"/>
                  <a:gd name="connsiteY6" fmla="*/ 395289 h 1030327"/>
                  <a:gd name="connsiteX7" fmla="*/ 460001 w 1046257"/>
                  <a:gd name="connsiteY7" fmla="*/ 599641 h 1030327"/>
                  <a:gd name="connsiteX0" fmla="*/ 363975 w 1046257"/>
                  <a:gd name="connsiteY0" fmla="*/ 213173 h 1030327"/>
                  <a:gd name="connsiteX1" fmla="*/ 551904 w 1046257"/>
                  <a:gd name="connsiteY1" fmla="*/ 0 h 1030327"/>
                  <a:gd name="connsiteX2" fmla="*/ 692149 w 1046257"/>
                  <a:gd name="connsiteY2" fmla="*/ 311345 h 1030327"/>
                  <a:gd name="connsiteX3" fmla="*/ 1034653 w 1046257"/>
                  <a:gd name="connsiteY3" fmla="*/ 538491 h 1030327"/>
                  <a:gd name="connsiteX4" fmla="*/ 613713 w 1046257"/>
                  <a:gd name="connsiteY4" fmla="*/ 936636 h 1030327"/>
                  <a:gd name="connsiteX5" fmla="*/ 69663 w 1046257"/>
                  <a:gd name="connsiteY5" fmla="*/ 871971 h 1030327"/>
                  <a:gd name="connsiteX6" fmla="*/ 122449 w 1046257"/>
                  <a:gd name="connsiteY6" fmla="*/ 395289 h 1030327"/>
                  <a:gd name="connsiteX7" fmla="*/ 460001 w 1046257"/>
                  <a:gd name="connsiteY7" fmla="*/ 599641 h 1030327"/>
                  <a:gd name="connsiteX0" fmla="*/ 363975 w 1041370"/>
                  <a:gd name="connsiteY0" fmla="*/ 213173 h 1030327"/>
                  <a:gd name="connsiteX1" fmla="*/ 551904 w 1041370"/>
                  <a:gd name="connsiteY1" fmla="*/ 0 h 1030327"/>
                  <a:gd name="connsiteX2" fmla="*/ 692149 w 1041370"/>
                  <a:gd name="connsiteY2" fmla="*/ 311345 h 1030327"/>
                  <a:gd name="connsiteX3" fmla="*/ 1034653 w 1041370"/>
                  <a:gd name="connsiteY3" fmla="*/ 538491 h 1030327"/>
                  <a:gd name="connsiteX4" fmla="*/ 613713 w 1041370"/>
                  <a:gd name="connsiteY4" fmla="*/ 936636 h 1030327"/>
                  <a:gd name="connsiteX5" fmla="*/ 69663 w 1041370"/>
                  <a:gd name="connsiteY5" fmla="*/ 871971 h 1030327"/>
                  <a:gd name="connsiteX6" fmla="*/ 122449 w 1041370"/>
                  <a:gd name="connsiteY6" fmla="*/ 395289 h 1030327"/>
                  <a:gd name="connsiteX7" fmla="*/ 460001 w 1041370"/>
                  <a:gd name="connsiteY7" fmla="*/ 599641 h 1030327"/>
                  <a:gd name="connsiteX0" fmla="*/ 363975 w 1041370"/>
                  <a:gd name="connsiteY0" fmla="*/ 213173 h 1030327"/>
                  <a:gd name="connsiteX1" fmla="*/ 551904 w 1041370"/>
                  <a:gd name="connsiteY1" fmla="*/ 0 h 1030327"/>
                  <a:gd name="connsiteX2" fmla="*/ 692149 w 1041370"/>
                  <a:gd name="connsiteY2" fmla="*/ 311345 h 1030327"/>
                  <a:gd name="connsiteX3" fmla="*/ 1034653 w 1041370"/>
                  <a:gd name="connsiteY3" fmla="*/ 538491 h 1030327"/>
                  <a:gd name="connsiteX4" fmla="*/ 613713 w 1041370"/>
                  <a:gd name="connsiteY4" fmla="*/ 936636 h 1030327"/>
                  <a:gd name="connsiteX5" fmla="*/ 69663 w 1041370"/>
                  <a:gd name="connsiteY5" fmla="*/ 871971 h 1030327"/>
                  <a:gd name="connsiteX6" fmla="*/ 122449 w 1041370"/>
                  <a:gd name="connsiteY6" fmla="*/ 395289 h 1030327"/>
                  <a:gd name="connsiteX7" fmla="*/ 460001 w 1041370"/>
                  <a:gd name="connsiteY7" fmla="*/ 599641 h 1030327"/>
                  <a:gd name="connsiteX0" fmla="*/ 363975 w 1041370"/>
                  <a:gd name="connsiteY0" fmla="*/ 213173 h 1030327"/>
                  <a:gd name="connsiteX1" fmla="*/ 551904 w 1041370"/>
                  <a:gd name="connsiteY1" fmla="*/ 0 h 1030327"/>
                  <a:gd name="connsiteX2" fmla="*/ 672870 w 1041370"/>
                  <a:gd name="connsiteY2" fmla="*/ 311345 h 1030327"/>
                  <a:gd name="connsiteX3" fmla="*/ 1034653 w 1041370"/>
                  <a:gd name="connsiteY3" fmla="*/ 538491 h 1030327"/>
                  <a:gd name="connsiteX4" fmla="*/ 613713 w 1041370"/>
                  <a:gd name="connsiteY4" fmla="*/ 936636 h 1030327"/>
                  <a:gd name="connsiteX5" fmla="*/ 69663 w 1041370"/>
                  <a:gd name="connsiteY5" fmla="*/ 871971 h 1030327"/>
                  <a:gd name="connsiteX6" fmla="*/ 122449 w 1041370"/>
                  <a:gd name="connsiteY6" fmla="*/ 395289 h 1030327"/>
                  <a:gd name="connsiteX7" fmla="*/ 460001 w 1041370"/>
                  <a:gd name="connsiteY7" fmla="*/ 599641 h 1030327"/>
                  <a:gd name="connsiteX0" fmla="*/ 363975 w 1041370"/>
                  <a:gd name="connsiteY0" fmla="*/ 213173 h 1030327"/>
                  <a:gd name="connsiteX1" fmla="*/ 551904 w 1041370"/>
                  <a:gd name="connsiteY1" fmla="*/ 0 h 1030327"/>
                  <a:gd name="connsiteX2" fmla="*/ 672870 w 1041370"/>
                  <a:gd name="connsiteY2" fmla="*/ 311345 h 1030327"/>
                  <a:gd name="connsiteX3" fmla="*/ 1034653 w 1041370"/>
                  <a:gd name="connsiteY3" fmla="*/ 538491 h 1030327"/>
                  <a:gd name="connsiteX4" fmla="*/ 613713 w 1041370"/>
                  <a:gd name="connsiteY4" fmla="*/ 936636 h 1030327"/>
                  <a:gd name="connsiteX5" fmla="*/ 69663 w 1041370"/>
                  <a:gd name="connsiteY5" fmla="*/ 871971 h 1030327"/>
                  <a:gd name="connsiteX6" fmla="*/ 122449 w 1041370"/>
                  <a:gd name="connsiteY6" fmla="*/ 395289 h 1030327"/>
                  <a:gd name="connsiteX7" fmla="*/ 460001 w 1041370"/>
                  <a:gd name="connsiteY7" fmla="*/ 599641 h 1030327"/>
                  <a:gd name="connsiteX0" fmla="*/ 363975 w 1041370"/>
                  <a:gd name="connsiteY0" fmla="*/ 213173 h 1030327"/>
                  <a:gd name="connsiteX1" fmla="*/ 551904 w 1041370"/>
                  <a:gd name="connsiteY1" fmla="*/ 0 h 1030327"/>
                  <a:gd name="connsiteX2" fmla="*/ 672870 w 1041370"/>
                  <a:gd name="connsiteY2" fmla="*/ 311345 h 1030327"/>
                  <a:gd name="connsiteX3" fmla="*/ 1034653 w 1041370"/>
                  <a:gd name="connsiteY3" fmla="*/ 538491 h 1030327"/>
                  <a:gd name="connsiteX4" fmla="*/ 613713 w 1041370"/>
                  <a:gd name="connsiteY4" fmla="*/ 936636 h 1030327"/>
                  <a:gd name="connsiteX5" fmla="*/ 69663 w 1041370"/>
                  <a:gd name="connsiteY5" fmla="*/ 871971 h 1030327"/>
                  <a:gd name="connsiteX6" fmla="*/ 122449 w 1041370"/>
                  <a:gd name="connsiteY6" fmla="*/ 395289 h 1030327"/>
                  <a:gd name="connsiteX7" fmla="*/ 460001 w 1041370"/>
                  <a:gd name="connsiteY7" fmla="*/ 599641 h 1030327"/>
                  <a:gd name="connsiteX0" fmla="*/ 363975 w 1041370"/>
                  <a:gd name="connsiteY0" fmla="*/ 213173 h 1030327"/>
                  <a:gd name="connsiteX1" fmla="*/ 551904 w 1041370"/>
                  <a:gd name="connsiteY1" fmla="*/ 0 h 1030327"/>
                  <a:gd name="connsiteX2" fmla="*/ 672870 w 1041370"/>
                  <a:gd name="connsiteY2" fmla="*/ 311345 h 1030327"/>
                  <a:gd name="connsiteX3" fmla="*/ 1034653 w 1041370"/>
                  <a:gd name="connsiteY3" fmla="*/ 538491 h 1030327"/>
                  <a:gd name="connsiteX4" fmla="*/ 613713 w 1041370"/>
                  <a:gd name="connsiteY4" fmla="*/ 936636 h 1030327"/>
                  <a:gd name="connsiteX5" fmla="*/ 69663 w 1041370"/>
                  <a:gd name="connsiteY5" fmla="*/ 871971 h 1030327"/>
                  <a:gd name="connsiteX6" fmla="*/ 122449 w 1041370"/>
                  <a:gd name="connsiteY6" fmla="*/ 395289 h 1030327"/>
                  <a:gd name="connsiteX7" fmla="*/ 460001 w 1041370"/>
                  <a:gd name="connsiteY7" fmla="*/ 599641 h 1030327"/>
                  <a:gd name="connsiteX0" fmla="*/ 363975 w 1041370"/>
                  <a:gd name="connsiteY0" fmla="*/ 213173 h 1030327"/>
                  <a:gd name="connsiteX1" fmla="*/ 551904 w 1041370"/>
                  <a:gd name="connsiteY1" fmla="*/ 0 h 1030327"/>
                  <a:gd name="connsiteX2" fmla="*/ 675624 w 1041370"/>
                  <a:gd name="connsiteY2" fmla="*/ 300328 h 1030327"/>
                  <a:gd name="connsiteX3" fmla="*/ 1034653 w 1041370"/>
                  <a:gd name="connsiteY3" fmla="*/ 538491 h 1030327"/>
                  <a:gd name="connsiteX4" fmla="*/ 613713 w 1041370"/>
                  <a:gd name="connsiteY4" fmla="*/ 936636 h 1030327"/>
                  <a:gd name="connsiteX5" fmla="*/ 69663 w 1041370"/>
                  <a:gd name="connsiteY5" fmla="*/ 871971 h 1030327"/>
                  <a:gd name="connsiteX6" fmla="*/ 122449 w 1041370"/>
                  <a:gd name="connsiteY6" fmla="*/ 395289 h 1030327"/>
                  <a:gd name="connsiteX7" fmla="*/ 460001 w 1041370"/>
                  <a:gd name="connsiteY7" fmla="*/ 599641 h 1030327"/>
                  <a:gd name="connsiteX0" fmla="*/ 363975 w 1041370"/>
                  <a:gd name="connsiteY0" fmla="*/ 213173 h 1030327"/>
                  <a:gd name="connsiteX1" fmla="*/ 551904 w 1041370"/>
                  <a:gd name="connsiteY1" fmla="*/ 0 h 1030327"/>
                  <a:gd name="connsiteX2" fmla="*/ 675624 w 1041370"/>
                  <a:gd name="connsiteY2" fmla="*/ 300328 h 1030327"/>
                  <a:gd name="connsiteX3" fmla="*/ 1034653 w 1041370"/>
                  <a:gd name="connsiteY3" fmla="*/ 538491 h 1030327"/>
                  <a:gd name="connsiteX4" fmla="*/ 613713 w 1041370"/>
                  <a:gd name="connsiteY4" fmla="*/ 936636 h 1030327"/>
                  <a:gd name="connsiteX5" fmla="*/ 69663 w 1041370"/>
                  <a:gd name="connsiteY5" fmla="*/ 871971 h 1030327"/>
                  <a:gd name="connsiteX6" fmla="*/ 122449 w 1041370"/>
                  <a:gd name="connsiteY6" fmla="*/ 395289 h 1030327"/>
                  <a:gd name="connsiteX7" fmla="*/ 460001 w 1041370"/>
                  <a:gd name="connsiteY7" fmla="*/ 599641 h 1030327"/>
                  <a:gd name="connsiteX0" fmla="*/ 363975 w 1041370"/>
                  <a:gd name="connsiteY0" fmla="*/ 213173 h 1030327"/>
                  <a:gd name="connsiteX1" fmla="*/ 551904 w 1041370"/>
                  <a:gd name="connsiteY1" fmla="*/ 0 h 1030327"/>
                  <a:gd name="connsiteX2" fmla="*/ 675624 w 1041370"/>
                  <a:gd name="connsiteY2" fmla="*/ 300328 h 1030327"/>
                  <a:gd name="connsiteX3" fmla="*/ 1034653 w 1041370"/>
                  <a:gd name="connsiteY3" fmla="*/ 538491 h 1030327"/>
                  <a:gd name="connsiteX4" fmla="*/ 613713 w 1041370"/>
                  <a:gd name="connsiteY4" fmla="*/ 936636 h 1030327"/>
                  <a:gd name="connsiteX5" fmla="*/ 69663 w 1041370"/>
                  <a:gd name="connsiteY5" fmla="*/ 871971 h 1030327"/>
                  <a:gd name="connsiteX6" fmla="*/ 122449 w 1041370"/>
                  <a:gd name="connsiteY6" fmla="*/ 395289 h 1030327"/>
                  <a:gd name="connsiteX7" fmla="*/ 460001 w 1041370"/>
                  <a:gd name="connsiteY7" fmla="*/ 599641 h 1030327"/>
                  <a:gd name="connsiteX0" fmla="*/ 363975 w 1041370"/>
                  <a:gd name="connsiteY0" fmla="*/ 213173 h 1030327"/>
                  <a:gd name="connsiteX1" fmla="*/ 551904 w 1041370"/>
                  <a:gd name="connsiteY1" fmla="*/ 0 h 1030327"/>
                  <a:gd name="connsiteX2" fmla="*/ 675624 w 1041370"/>
                  <a:gd name="connsiteY2" fmla="*/ 300328 h 1030327"/>
                  <a:gd name="connsiteX3" fmla="*/ 1034653 w 1041370"/>
                  <a:gd name="connsiteY3" fmla="*/ 538491 h 1030327"/>
                  <a:gd name="connsiteX4" fmla="*/ 613713 w 1041370"/>
                  <a:gd name="connsiteY4" fmla="*/ 936636 h 1030327"/>
                  <a:gd name="connsiteX5" fmla="*/ 69663 w 1041370"/>
                  <a:gd name="connsiteY5" fmla="*/ 871971 h 1030327"/>
                  <a:gd name="connsiteX6" fmla="*/ 122449 w 1041370"/>
                  <a:gd name="connsiteY6" fmla="*/ 395289 h 1030327"/>
                  <a:gd name="connsiteX7" fmla="*/ 460001 w 1041370"/>
                  <a:gd name="connsiteY7" fmla="*/ 599641 h 1030327"/>
                  <a:gd name="connsiteX0" fmla="*/ 363975 w 1041370"/>
                  <a:gd name="connsiteY0" fmla="*/ 213830 h 1030984"/>
                  <a:gd name="connsiteX1" fmla="*/ 551904 w 1041370"/>
                  <a:gd name="connsiteY1" fmla="*/ 657 h 1030984"/>
                  <a:gd name="connsiteX2" fmla="*/ 675624 w 1041370"/>
                  <a:gd name="connsiteY2" fmla="*/ 300985 h 1030984"/>
                  <a:gd name="connsiteX3" fmla="*/ 1034653 w 1041370"/>
                  <a:gd name="connsiteY3" fmla="*/ 539148 h 1030984"/>
                  <a:gd name="connsiteX4" fmla="*/ 613713 w 1041370"/>
                  <a:gd name="connsiteY4" fmla="*/ 937293 h 1030984"/>
                  <a:gd name="connsiteX5" fmla="*/ 69663 w 1041370"/>
                  <a:gd name="connsiteY5" fmla="*/ 872628 h 1030984"/>
                  <a:gd name="connsiteX6" fmla="*/ 122449 w 1041370"/>
                  <a:gd name="connsiteY6" fmla="*/ 395946 h 1030984"/>
                  <a:gd name="connsiteX7" fmla="*/ 460001 w 1041370"/>
                  <a:gd name="connsiteY7" fmla="*/ 600298 h 1030984"/>
                  <a:gd name="connsiteX0" fmla="*/ 363975 w 1041370"/>
                  <a:gd name="connsiteY0" fmla="*/ 213830 h 1030984"/>
                  <a:gd name="connsiteX1" fmla="*/ 551904 w 1041370"/>
                  <a:gd name="connsiteY1" fmla="*/ 657 h 1030984"/>
                  <a:gd name="connsiteX2" fmla="*/ 675624 w 1041370"/>
                  <a:gd name="connsiteY2" fmla="*/ 300985 h 1030984"/>
                  <a:gd name="connsiteX3" fmla="*/ 1034653 w 1041370"/>
                  <a:gd name="connsiteY3" fmla="*/ 539148 h 1030984"/>
                  <a:gd name="connsiteX4" fmla="*/ 613713 w 1041370"/>
                  <a:gd name="connsiteY4" fmla="*/ 937293 h 1030984"/>
                  <a:gd name="connsiteX5" fmla="*/ 69663 w 1041370"/>
                  <a:gd name="connsiteY5" fmla="*/ 872628 h 1030984"/>
                  <a:gd name="connsiteX6" fmla="*/ 122449 w 1041370"/>
                  <a:gd name="connsiteY6" fmla="*/ 395946 h 1030984"/>
                  <a:gd name="connsiteX7" fmla="*/ 460001 w 1041370"/>
                  <a:gd name="connsiteY7" fmla="*/ 600298 h 1030984"/>
                  <a:gd name="connsiteX0" fmla="*/ 363975 w 1041370"/>
                  <a:gd name="connsiteY0" fmla="*/ 213830 h 1030984"/>
                  <a:gd name="connsiteX1" fmla="*/ 551904 w 1041370"/>
                  <a:gd name="connsiteY1" fmla="*/ 657 h 1030984"/>
                  <a:gd name="connsiteX2" fmla="*/ 675624 w 1041370"/>
                  <a:gd name="connsiteY2" fmla="*/ 300985 h 1030984"/>
                  <a:gd name="connsiteX3" fmla="*/ 1034653 w 1041370"/>
                  <a:gd name="connsiteY3" fmla="*/ 539148 h 1030984"/>
                  <a:gd name="connsiteX4" fmla="*/ 613713 w 1041370"/>
                  <a:gd name="connsiteY4" fmla="*/ 937293 h 1030984"/>
                  <a:gd name="connsiteX5" fmla="*/ 69663 w 1041370"/>
                  <a:gd name="connsiteY5" fmla="*/ 872628 h 1030984"/>
                  <a:gd name="connsiteX6" fmla="*/ 122449 w 1041370"/>
                  <a:gd name="connsiteY6" fmla="*/ 395946 h 1030984"/>
                  <a:gd name="connsiteX7" fmla="*/ 460001 w 1041370"/>
                  <a:gd name="connsiteY7" fmla="*/ 600298 h 1030984"/>
                  <a:gd name="connsiteX0" fmla="*/ 363975 w 1041370"/>
                  <a:gd name="connsiteY0" fmla="*/ 213270 h 1030424"/>
                  <a:gd name="connsiteX1" fmla="*/ 551904 w 1041370"/>
                  <a:gd name="connsiteY1" fmla="*/ 97 h 1030424"/>
                  <a:gd name="connsiteX2" fmla="*/ 675624 w 1041370"/>
                  <a:gd name="connsiteY2" fmla="*/ 300425 h 1030424"/>
                  <a:gd name="connsiteX3" fmla="*/ 1034653 w 1041370"/>
                  <a:gd name="connsiteY3" fmla="*/ 538588 h 1030424"/>
                  <a:gd name="connsiteX4" fmla="*/ 613713 w 1041370"/>
                  <a:gd name="connsiteY4" fmla="*/ 936733 h 1030424"/>
                  <a:gd name="connsiteX5" fmla="*/ 69663 w 1041370"/>
                  <a:gd name="connsiteY5" fmla="*/ 872068 h 1030424"/>
                  <a:gd name="connsiteX6" fmla="*/ 122449 w 1041370"/>
                  <a:gd name="connsiteY6" fmla="*/ 395386 h 1030424"/>
                  <a:gd name="connsiteX7" fmla="*/ 460001 w 1041370"/>
                  <a:gd name="connsiteY7" fmla="*/ 599738 h 1030424"/>
                  <a:gd name="connsiteX0" fmla="*/ 363975 w 1041370"/>
                  <a:gd name="connsiteY0" fmla="*/ 213173 h 1030327"/>
                  <a:gd name="connsiteX1" fmla="*/ 551904 w 1041370"/>
                  <a:gd name="connsiteY1" fmla="*/ 0 h 1030327"/>
                  <a:gd name="connsiteX2" fmla="*/ 675624 w 1041370"/>
                  <a:gd name="connsiteY2" fmla="*/ 300328 h 1030327"/>
                  <a:gd name="connsiteX3" fmla="*/ 1034653 w 1041370"/>
                  <a:gd name="connsiteY3" fmla="*/ 538491 h 1030327"/>
                  <a:gd name="connsiteX4" fmla="*/ 613713 w 1041370"/>
                  <a:gd name="connsiteY4" fmla="*/ 936636 h 1030327"/>
                  <a:gd name="connsiteX5" fmla="*/ 69663 w 1041370"/>
                  <a:gd name="connsiteY5" fmla="*/ 871971 h 1030327"/>
                  <a:gd name="connsiteX6" fmla="*/ 122449 w 1041370"/>
                  <a:gd name="connsiteY6" fmla="*/ 395289 h 1030327"/>
                  <a:gd name="connsiteX7" fmla="*/ 460001 w 1041370"/>
                  <a:gd name="connsiteY7" fmla="*/ 599641 h 1030327"/>
                  <a:gd name="connsiteX0" fmla="*/ 363975 w 1041370"/>
                  <a:gd name="connsiteY0" fmla="*/ 213173 h 1030327"/>
                  <a:gd name="connsiteX1" fmla="*/ 551904 w 1041370"/>
                  <a:gd name="connsiteY1" fmla="*/ 0 h 1030327"/>
                  <a:gd name="connsiteX2" fmla="*/ 675624 w 1041370"/>
                  <a:gd name="connsiteY2" fmla="*/ 300328 h 1030327"/>
                  <a:gd name="connsiteX3" fmla="*/ 1034653 w 1041370"/>
                  <a:gd name="connsiteY3" fmla="*/ 538491 h 1030327"/>
                  <a:gd name="connsiteX4" fmla="*/ 613713 w 1041370"/>
                  <a:gd name="connsiteY4" fmla="*/ 936636 h 1030327"/>
                  <a:gd name="connsiteX5" fmla="*/ 69663 w 1041370"/>
                  <a:gd name="connsiteY5" fmla="*/ 871971 h 1030327"/>
                  <a:gd name="connsiteX6" fmla="*/ 122449 w 1041370"/>
                  <a:gd name="connsiteY6" fmla="*/ 395289 h 1030327"/>
                  <a:gd name="connsiteX7" fmla="*/ 460001 w 1041370"/>
                  <a:gd name="connsiteY7" fmla="*/ 599641 h 1030327"/>
                  <a:gd name="connsiteX0" fmla="*/ 408043 w 1041370"/>
                  <a:gd name="connsiteY0" fmla="*/ 237961 h 1030327"/>
                  <a:gd name="connsiteX1" fmla="*/ 551904 w 1041370"/>
                  <a:gd name="connsiteY1" fmla="*/ 0 h 1030327"/>
                  <a:gd name="connsiteX2" fmla="*/ 675624 w 1041370"/>
                  <a:gd name="connsiteY2" fmla="*/ 300328 h 1030327"/>
                  <a:gd name="connsiteX3" fmla="*/ 1034653 w 1041370"/>
                  <a:gd name="connsiteY3" fmla="*/ 538491 h 1030327"/>
                  <a:gd name="connsiteX4" fmla="*/ 613713 w 1041370"/>
                  <a:gd name="connsiteY4" fmla="*/ 936636 h 1030327"/>
                  <a:gd name="connsiteX5" fmla="*/ 69663 w 1041370"/>
                  <a:gd name="connsiteY5" fmla="*/ 871971 h 1030327"/>
                  <a:gd name="connsiteX6" fmla="*/ 122449 w 1041370"/>
                  <a:gd name="connsiteY6" fmla="*/ 395289 h 1030327"/>
                  <a:gd name="connsiteX7" fmla="*/ 460001 w 1041370"/>
                  <a:gd name="connsiteY7" fmla="*/ 599641 h 1030327"/>
                  <a:gd name="connsiteX0" fmla="*/ 408043 w 1041370"/>
                  <a:gd name="connsiteY0" fmla="*/ 237961 h 1030327"/>
                  <a:gd name="connsiteX1" fmla="*/ 551904 w 1041370"/>
                  <a:gd name="connsiteY1" fmla="*/ 0 h 1030327"/>
                  <a:gd name="connsiteX2" fmla="*/ 675624 w 1041370"/>
                  <a:gd name="connsiteY2" fmla="*/ 300328 h 1030327"/>
                  <a:gd name="connsiteX3" fmla="*/ 1034653 w 1041370"/>
                  <a:gd name="connsiteY3" fmla="*/ 538491 h 1030327"/>
                  <a:gd name="connsiteX4" fmla="*/ 613713 w 1041370"/>
                  <a:gd name="connsiteY4" fmla="*/ 936636 h 1030327"/>
                  <a:gd name="connsiteX5" fmla="*/ 69663 w 1041370"/>
                  <a:gd name="connsiteY5" fmla="*/ 871971 h 1030327"/>
                  <a:gd name="connsiteX6" fmla="*/ 122449 w 1041370"/>
                  <a:gd name="connsiteY6" fmla="*/ 395289 h 1030327"/>
                  <a:gd name="connsiteX7" fmla="*/ 460001 w 1041370"/>
                  <a:gd name="connsiteY7" fmla="*/ 599641 h 1030327"/>
                  <a:gd name="connsiteX0" fmla="*/ 408043 w 1041370"/>
                  <a:gd name="connsiteY0" fmla="*/ 237961 h 1030327"/>
                  <a:gd name="connsiteX1" fmla="*/ 551904 w 1041370"/>
                  <a:gd name="connsiteY1" fmla="*/ 0 h 1030327"/>
                  <a:gd name="connsiteX2" fmla="*/ 675624 w 1041370"/>
                  <a:gd name="connsiteY2" fmla="*/ 300328 h 1030327"/>
                  <a:gd name="connsiteX3" fmla="*/ 1034653 w 1041370"/>
                  <a:gd name="connsiteY3" fmla="*/ 538491 h 1030327"/>
                  <a:gd name="connsiteX4" fmla="*/ 613713 w 1041370"/>
                  <a:gd name="connsiteY4" fmla="*/ 936636 h 1030327"/>
                  <a:gd name="connsiteX5" fmla="*/ 69663 w 1041370"/>
                  <a:gd name="connsiteY5" fmla="*/ 871971 h 1030327"/>
                  <a:gd name="connsiteX6" fmla="*/ 122449 w 1041370"/>
                  <a:gd name="connsiteY6" fmla="*/ 395289 h 1030327"/>
                  <a:gd name="connsiteX7" fmla="*/ 460001 w 1041370"/>
                  <a:gd name="connsiteY7" fmla="*/ 599641 h 1030327"/>
                  <a:gd name="connsiteX0" fmla="*/ 408043 w 1041370"/>
                  <a:gd name="connsiteY0" fmla="*/ 237961 h 1030327"/>
                  <a:gd name="connsiteX1" fmla="*/ 551904 w 1041370"/>
                  <a:gd name="connsiteY1" fmla="*/ 0 h 1030327"/>
                  <a:gd name="connsiteX2" fmla="*/ 675624 w 1041370"/>
                  <a:gd name="connsiteY2" fmla="*/ 300328 h 1030327"/>
                  <a:gd name="connsiteX3" fmla="*/ 1034653 w 1041370"/>
                  <a:gd name="connsiteY3" fmla="*/ 538491 h 1030327"/>
                  <a:gd name="connsiteX4" fmla="*/ 613713 w 1041370"/>
                  <a:gd name="connsiteY4" fmla="*/ 936636 h 1030327"/>
                  <a:gd name="connsiteX5" fmla="*/ 69663 w 1041370"/>
                  <a:gd name="connsiteY5" fmla="*/ 871971 h 1030327"/>
                  <a:gd name="connsiteX6" fmla="*/ 122449 w 1041370"/>
                  <a:gd name="connsiteY6" fmla="*/ 395289 h 1030327"/>
                  <a:gd name="connsiteX7" fmla="*/ 460001 w 1041370"/>
                  <a:gd name="connsiteY7" fmla="*/ 599641 h 1030327"/>
                  <a:gd name="connsiteX0" fmla="*/ 408043 w 1041370"/>
                  <a:gd name="connsiteY0" fmla="*/ 237961 h 1030327"/>
                  <a:gd name="connsiteX1" fmla="*/ 551904 w 1041370"/>
                  <a:gd name="connsiteY1" fmla="*/ 0 h 1030327"/>
                  <a:gd name="connsiteX2" fmla="*/ 675624 w 1041370"/>
                  <a:gd name="connsiteY2" fmla="*/ 300328 h 1030327"/>
                  <a:gd name="connsiteX3" fmla="*/ 1034653 w 1041370"/>
                  <a:gd name="connsiteY3" fmla="*/ 538491 h 1030327"/>
                  <a:gd name="connsiteX4" fmla="*/ 613713 w 1041370"/>
                  <a:gd name="connsiteY4" fmla="*/ 936636 h 1030327"/>
                  <a:gd name="connsiteX5" fmla="*/ 69663 w 1041370"/>
                  <a:gd name="connsiteY5" fmla="*/ 871971 h 1030327"/>
                  <a:gd name="connsiteX6" fmla="*/ 122449 w 1041370"/>
                  <a:gd name="connsiteY6" fmla="*/ 395289 h 1030327"/>
                  <a:gd name="connsiteX7" fmla="*/ 415934 w 1041370"/>
                  <a:gd name="connsiteY7" fmla="*/ 693285 h 1030327"/>
                  <a:gd name="connsiteX0" fmla="*/ 408043 w 1041370"/>
                  <a:gd name="connsiteY0" fmla="*/ 237961 h 1030327"/>
                  <a:gd name="connsiteX1" fmla="*/ 551904 w 1041370"/>
                  <a:gd name="connsiteY1" fmla="*/ 0 h 1030327"/>
                  <a:gd name="connsiteX2" fmla="*/ 675624 w 1041370"/>
                  <a:gd name="connsiteY2" fmla="*/ 300328 h 1030327"/>
                  <a:gd name="connsiteX3" fmla="*/ 1034653 w 1041370"/>
                  <a:gd name="connsiteY3" fmla="*/ 538491 h 1030327"/>
                  <a:gd name="connsiteX4" fmla="*/ 613713 w 1041370"/>
                  <a:gd name="connsiteY4" fmla="*/ 936636 h 1030327"/>
                  <a:gd name="connsiteX5" fmla="*/ 69663 w 1041370"/>
                  <a:gd name="connsiteY5" fmla="*/ 871971 h 1030327"/>
                  <a:gd name="connsiteX6" fmla="*/ 122449 w 1041370"/>
                  <a:gd name="connsiteY6" fmla="*/ 395289 h 1030327"/>
                  <a:gd name="connsiteX7" fmla="*/ 415934 w 1041370"/>
                  <a:gd name="connsiteY7" fmla="*/ 693285 h 1030327"/>
                  <a:gd name="connsiteX0" fmla="*/ 408043 w 1041370"/>
                  <a:gd name="connsiteY0" fmla="*/ 237961 h 1030327"/>
                  <a:gd name="connsiteX1" fmla="*/ 551904 w 1041370"/>
                  <a:gd name="connsiteY1" fmla="*/ 0 h 1030327"/>
                  <a:gd name="connsiteX2" fmla="*/ 675624 w 1041370"/>
                  <a:gd name="connsiteY2" fmla="*/ 300328 h 1030327"/>
                  <a:gd name="connsiteX3" fmla="*/ 1034653 w 1041370"/>
                  <a:gd name="connsiteY3" fmla="*/ 538491 h 1030327"/>
                  <a:gd name="connsiteX4" fmla="*/ 613713 w 1041370"/>
                  <a:gd name="connsiteY4" fmla="*/ 936636 h 1030327"/>
                  <a:gd name="connsiteX5" fmla="*/ 69663 w 1041370"/>
                  <a:gd name="connsiteY5" fmla="*/ 871971 h 1030327"/>
                  <a:gd name="connsiteX6" fmla="*/ 122449 w 1041370"/>
                  <a:gd name="connsiteY6" fmla="*/ 395289 h 1030327"/>
                  <a:gd name="connsiteX7" fmla="*/ 415934 w 1041370"/>
                  <a:gd name="connsiteY7" fmla="*/ 693285 h 1030327"/>
                  <a:gd name="connsiteX0" fmla="*/ 408043 w 1041370"/>
                  <a:gd name="connsiteY0" fmla="*/ 237961 h 1030327"/>
                  <a:gd name="connsiteX1" fmla="*/ 551904 w 1041370"/>
                  <a:gd name="connsiteY1" fmla="*/ 0 h 1030327"/>
                  <a:gd name="connsiteX2" fmla="*/ 675624 w 1041370"/>
                  <a:gd name="connsiteY2" fmla="*/ 300328 h 1030327"/>
                  <a:gd name="connsiteX3" fmla="*/ 1034653 w 1041370"/>
                  <a:gd name="connsiteY3" fmla="*/ 538491 h 1030327"/>
                  <a:gd name="connsiteX4" fmla="*/ 613713 w 1041370"/>
                  <a:gd name="connsiteY4" fmla="*/ 936636 h 1030327"/>
                  <a:gd name="connsiteX5" fmla="*/ 69663 w 1041370"/>
                  <a:gd name="connsiteY5" fmla="*/ 871971 h 1030327"/>
                  <a:gd name="connsiteX6" fmla="*/ 122449 w 1041370"/>
                  <a:gd name="connsiteY6" fmla="*/ 395289 h 1030327"/>
                  <a:gd name="connsiteX7" fmla="*/ 407671 w 1041370"/>
                  <a:gd name="connsiteY7" fmla="*/ 709810 h 1030327"/>
                  <a:gd name="connsiteX0" fmla="*/ 408043 w 1041370"/>
                  <a:gd name="connsiteY0" fmla="*/ 237961 h 1030327"/>
                  <a:gd name="connsiteX1" fmla="*/ 551904 w 1041370"/>
                  <a:gd name="connsiteY1" fmla="*/ 0 h 1030327"/>
                  <a:gd name="connsiteX2" fmla="*/ 675624 w 1041370"/>
                  <a:gd name="connsiteY2" fmla="*/ 300328 h 1030327"/>
                  <a:gd name="connsiteX3" fmla="*/ 1034653 w 1041370"/>
                  <a:gd name="connsiteY3" fmla="*/ 538491 h 1030327"/>
                  <a:gd name="connsiteX4" fmla="*/ 613713 w 1041370"/>
                  <a:gd name="connsiteY4" fmla="*/ 936636 h 1030327"/>
                  <a:gd name="connsiteX5" fmla="*/ 69663 w 1041370"/>
                  <a:gd name="connsiteY5" fmla="*/ 871971 h 1030327"/>
                  <a:gd name="connsiteX6" fmla="*/ 122449 w 1041370"/>
                  <a:gd name="connsiteY6" fmla="*/ 395289 h 1030327"/>
                  <a:gd name="connsiteX7" fmla="*/ 407671 w 1041370"/>
                  <a:gd name="connsiteY7" fmla="*/ 709810 h 1030327"/>
                  <a:gd name="connsiteX0" fmla="*/ 408043 w 1041370"/>
                  <a:gd name="connsiteY0" fmla="*/ 237961 h 1030327"/>
                  <a:gd name="connsiteX1" fmla="*/ 551904 w 1041370"/>
                  <a:gd name="connsiteY1" fmla="*/ 0 h 1030327"/>
                  <a:gd name="connsiteX2" fmla="*/ 675624 w 1041370"/>
                  <a:gd name="connsiteY2" fmla="*/ 300328 h 1030327"/>
                  <a:gd name="connsiteX3" fmla="*/ 1034653 w 1041370"/>
                  <a:gd name="connsiteY3" fmla="*/ 538491 h 1030327"/>
                  <a:gd name="connsiteX4" fmla="*/ 613713 w 1041370"/>
                  <a:gd name="connsiteY4" fmla="*/ 936636 h 1030327"/>
                  <a:gd name="connsiteX5" fmla="*/ 69663 w 1041370"/>
                  <a:gd name="connsiteY5" fmla="*/ 871971 h 1030327"/>
                  <a:gd name="connsiteX6" fmla="*/ 122449 w 1041370"/>
                  <a:gd name="connsiteY6" fmla="*/ 395289 h 1030327"/>
                  <a:gd name="connsiteX7" fmla="*/ 407671 w 1041370"/>
                  <a:gd name="connsiteY7" fmla="*/ 709810 h 1030327"/>
                  <a:gd name="connsiteX0" fmla="*/ 408043 w 1041266"/>
                  <a:gd name="connsiteY0" fmla="*/ 237961 h 1016230"/>
                  <a:gd name="connsiteX1" fmla="*/ 551904 w 1041266"/>
                  <a:gd name="connsiteY1" fmla="*/ 0 h 1016230"/>
                  <a:gd name="connsiteX2" fmla="*/ 675624 w 1041266"/>
                  <a:gd name="connsiteY2" fmla="*/ 300328 h 1016230"/>
                  <a:gd name="connsiteX3" fmla="*/ 1034653 w 1041266"/>
                  <a:gd name="connsiteY3" fmla="*/ 538491 h 1016230"/>
                  <a:gd name="connsiteX4" fmla="*/ 610959 w 1041266"/>
                  <a:gd name="connsiteY4" fmla="*/ 914602 h 1016230"/>
                  <a:gd name="connsiteX5" fmla="*/ 69663 w 1041266"/>
                  <a:gd name="connsiteY5" fmla="*/ 871971 h 1016230"/>
                  <a:gd name="connsiteX6" fmla="*/ 122449 w 1041266"/>
                  <a:gd name="connsiteY6" fmla="*/ 395289 h 1016230"/>
                  <a:gd name="connsiteX7" fmla="*/ 407671 w 1041266"/>
                  <a:gd name="connsiteY7" fmla="*/ 709810 h 1016230"/>
                  <a:gd name="connsiteX0" fmla="*/ 408043 w 1042386"/>
                  <a:gd name="connsiteY0" fmla="*/ 237961 h 1016230"/>
                  <a:gd name="connsiteX1" fmla="*/ 551904 w 1042386"/>
                  <a:gd name="connsiteY1" fmla="*/ 0 h 1016230"/>
                  <a:gd name="connsiteX2" fmla="*/ 675624 w 1042386"/>
                  <a:gd name="connsiteY2" fmla="*/ 300328 h 1016230"/>
                  <a:gd name="connsiteX3" fmla="*/ 1034653 w 1042386"/>
                  <a:gd name="connsiteY3" fmla="*/ 538491 h 1016230"/>
                  <a:gd name="connsiteX4" fmla="*/ 610959 w 1042386"/>
                  <a:gd name="connsiteY4" fmla="*/ 914602 h 1016230"/>
                  <a:gd name="connsiteX5" fmla="*/ 69663 w 1042386"/>
                  <a:gd name="connsiteY5" fmla="*/ 871971 h 1016230"/>
                  <a:gd name="connsiteX6" fmla="*/ 122449 w 1042386"/>
                  <a:gd name="connsiteY6" fmla="*/ 395289 h 1016230"/>
                  <a:gd name="connsiteX7" fmla="*/ 407671 w 1042386"/>
                  <a:gd name="connsiteY7" fmla="*/ 709810 h 1016230"/>
                  <a:gd name="connsiteX0" fmla="*/ 408043 w 1042386"/>
                  <a:gd name="connsiteY0" fmla="*/ 237961 h 1031503"/>
                  <a:gd name="connsiteX1" fmla="*/ 551904 w 1042386"/>
                  <a:gd name="connsiteY1" fmla="*/ 0 h 1031503"/>
                  <a:gd name="connsiteX2" fmla="*/ 675624 w 1042386"/>
                  <a:gd name="connsiteY2" fmla="*/ 300328 h 1031503"/>
                  <a:gd name="connsiteX3" fmla="*/ 1034653 w 1042386"/>
                  <a:gd name="connsiteY3" fmla="*/ 538491 h 1031503"/>
                  <a:gd name="connsiteX4" fmla="*/ 610959 w 1042386"/>
                  <a:gd name="connsiteY4" fmla="*/ 914602 h 1031503"/>
                  <a:gd name="connsiteX5" fmla="*/ 69663 w 1042386"/>
                  <a:gd name="connsiteY5" fmla="*/ 871971 h 1031503"/>
                  <a:gd name="connsiteX6" fmla="*/ 122449 w 1042386"/>
                  <a:gd name="connsiteY6" fmla="*/ 395289 h 1031503"/>
                  <a:gd name="connsiteX7" fmla="*/ 407671 w 1042386"/>
                  <a:gd name="connsiteY7" fmla="*/ 709810 h 1031503"/>
                  <a:gd name="connsiteX0" fmla="*/ 408043 w 1040983"/>
                  <a:gd name="connsiteY0" fmla="*/ 237961 h 1031503"/>
                  <a:gd name="connsiteX1" fmla="*/ 551904 w 1040983"/>
                  <a:gd name="connsiteY1" fmla="*/ 0 h 1031503"/>
                  <a:gd name="connsiteX2" fmla="*/ 675624 w 1040983"/>
                  <a:gd name="connsiteY2" fmla="*/ 300328 h 1031503"/>
                  <a:gd name="connsiteX3" fmla="*/ 1034653 w 1040983"/>
                  <a:gd name="connsiteY3" fmla="*/ 538491 h 1031503"/>
                  <a:gd name="connsiteX4" fmla="*/ 610959 w 1040983"/>
                  <a:gd name="connsiteY4" fmla="*/ 914602 h 1031503"/>
                  <a:gd name="connsiteX5" fmla="*/ 69663 w 1040983"/>
                  <a:gd name="connsiteY5" fmla="*/ 871971 h 1031503"/>
                  <a:gd name="connsiteX6" fmla="*/ 122449 w 1040983"/>
                  <a:gd name="connsiteY6" fmla="*/ 395289 h 1031503"/>
                  <a:gd name="connsiteX7" fmla="*/ 407671 w 1040983"/>
                  <a:gd name="connsiteY7" fmla="*/ 709810 h 1031503"/>
                  <a:gd name="connsiteX0" fmla="*/ 408043 w 1040983"/>
                  <a:gd name="connsiteY0" fmla="*/ 237961 h 1036239"/>
                  <a:gd name="connsiteX1" fmla="*/ 551904 w 1040983"/>
                  <a:gd name="connsiteY1" fmla="*/ 0 h 1036239"/>
                  <a:gd name="connsiteX2" fmla="*/ 675624 w 1040983"/>
                  <a:gd name="connsiteY2" fmla="*/ 300328 h 1036239"/>
                  <a:gd name="connsiteX3" fmla="*/ 1034653 w 1040983"/>
                  <a:gd name="connsiteY3" fmla="*/ 538491 h 1036239"/>
                  <a:gd name="connsiteX4" fmla="*/ 610959 w 1040983"/>
                  <a:gd name="connsiteY4" fmla="*/ 914602 h 1036239"/>
                  <a:gd name="connsiteX5" fmla="*/ 69663 w 1040983"/>
                  <a:gd name="connsiteY5" fmla="*/ 871971 h 1036239"/>
                  <a:gd name="connsiteX6" fmla="*/ 122449 w 1040983"/>
                  <a:gd name="connsiteY6" fmla="*/ 395289 h 1036239"/>
                  <a:gd name="connsiteX7" fmla="*/ 407671 w 1040983"/>
                  <a:gd name="connsiteY7" fmla="*/ 709810 h 1036239"/>
                  <a:gd name="connsiteX0" fmla="*/ 408043 w 1040106"/>
                  <a:gd name="connsiteY0" fmla="*/ 237961 h 1036239"/>
                  <a:gd name="connsiteX1" fmla="*/ 551904 w 1040106"/>
                  <a:gd name="connsiteY1" fmla="*/ 0 h 1036239"/>
                  <a:gd name="connsiteX2" fmla="*/ 675624 w 1040106"/>
                  <a:gd name="connsiteY2" fmla="*/ 300328 h 1036239"/>
                  <a:gd name="connsiteX3" fmla="*/ 1034653 w 1040106"/>
                  <a:gd name="connsiteY3" fmla="*/ 538491 h 1036239"/>
                  <a:gd name="connsiteX4" fmla="*/ 610959 w 1040106"/>
                  <a:gd name="connsiteY4" fmla="*/ 914602 h 1036239"/>
                  <a:gd name="connsiteX5" fmla="*/ 69663 w 1040106"/>
                  <a:gd name="connsiteY5" fmla="*/ 871971 h 1036239"/>
                  <a:gd name="connsiteX6" fmla="*/ 122449 w 1040106"/>
                  <a:gd name="connsiteY6" fmla="*/ 395289 h 1036239"/>
                  <a:gd name="connsiteX7" fmla="*/ 407671 w 1040106"/>
                  <a:gd name="connsiteY7" fmla="*/ 709810 h 1036239"/>
                  <a:gd name="connsiteX0" fmla="*/ 408043 w 1040106"/>
                  <a:gd name="connsiteY0" fmla="*/ 237961 h 1036239"/>
                  <a:gd name="connsiteX1" fmla="*/ 551904 w 1040106"/>
                  <a:gd name="connsiteY1" fmla="*/ 0 h 1036239"/>
                  <a:gd name="connsiteX2" fmla="*/ 694904 w 1040106"/>
                  <a:gd name="connsiteY2" fmla="*/ 308591 h 1036239"/>
                  <a:gd name="connsiteX3" fmla="*/ 1034653 w 1040106"/>
                  <a:gd name="connsiteY3" fmla="*/ 538491 h 1036239"/>
                  <a:gd name="connsiteX4" fmla="*/ 610959 w 1040106"/>
                  <a:gd name="connsiteY4" fmla="*/ 914602 h 1036239"/>
                  <a:gd name="connsiteX5" fmla="*/ 69663 w 1040106"/>
                  <a:gd name="connsiteY5" fmla="*/ 871971 h 1036239"/>
                  <a:gd name="connsiteX6" fmla="*/ 122449 w 1040106"/>
                  <a:gd name="connsiteY6" fmla="*/ 395289 h 1036239"/>
                  <a:gd name="connsiteX7" fmla="*/ 407671 w 1040106"/>
                  <a:gd name="connsiteY7" fmla="*/ 709810 h 1036239"/>
                  <a:gd name="connsiteX0" fmla="*/ 408043 w 1040106"/>
                  <a:gd name="connsiteY0" fmla="*/ 237961 h 1036239"/>
                  <a:gd name="connsiteX1" fmla="*/ 551904 w 1040106"/>
                  <a:gd name="connsiteY1" fmla="*/ 0 h 1036239"/>
                  <a:gd name="connsiteX2" fmla="*/ 694904 w 1040106"/>
                  <a:gd name="connsiteY2" fmla="*/ 308591 h 1036239"/>
                  <a:gd name="connsiteX3" fmla="*/ 1034653 w 1040106"/>
                  <a:gd name="connsiteY3" fmla="*/ 538491 h 1036239"/>
                  <a:gd name="connsiteX4" fmla="*/ 610959 w 1040106"/>
                  <a:gd name="connsiteY4" fmla="*/ 914602 h 1036239"/>
                  <a:gd name="connsiteX5" fmla="*/ 69663 w 1040106"/>
                  <a:gd name="connsiteY5" fmla="*/ 871971 h 1036239"/>
                  <a:gd name="connsiteX6" fmla="*/ 122449 w 1040106"/>
                  <a:gd name="connsiteY6" fmla="*/ 395289 h 1036239"/>
                  <a:gd name="connsiteX7" fmla="*/ 407671 w 1040106"/>
                  <a:gd name="connsiteY7" fmla="*/ 709810 h 1036239"/>
                  <a:gd name="connsiteX0" fmla="*/ 408043 w 1040106"/>
                  <a:gd name="connsiteY0" fmla="*/ 237961 h 1036239"/>
                  <a:gd name="connsiteX1" fmla="*/ 551904 w 1040106"/>
                  <a:gd name="connsiteY1" fmla="*/ 0 h 1036239"/>
                  <a:gd name="connsiteX2" fmla="*/ 694904 w 1040106"/>
                  <a:gd name="connsiteY2" fmla="*/ 308591 h 1036239"/>
                  <a:gd name="connsiteX3" fmla="*/ 1034653 w 1040106"/>
                  <a:gd name="connsiteY3" fmla="*/ 538491 h 1036239"/>
                  <a:gd name="connsiteX4" fmla="*/ 610959 w 1040106"/>
                  <a:gd name="connsiteY4" fmla="*/ 914602 h 1036239"/>
                  <a:gd name="connsiteX5" fmla="*/ 69663 w 1040106"/>
                  <a:gd name="connsiteY5" fmla="*/ 871971 h 1036239"/>
                  <a:gd name="connsiteX6" fmla="*/ 122449 w 1040106"/>
                  <a:gd name="connsiteY6" fmla="*/ 395289 h 1036239"/>
                  <a:gd name="connsiteX7" fmla="*/ 407671 w 1040106"/>
                  <a:gd name="connsiteY7" fmla="*/ 709810 h 1036239"/>
                  <a:gd name="connsiteX0" fmla="*/ 408043 w 1040106"/>
                  <a:gd name="connsiteY0" fmla="*/ 237961 h 1036239"/>
                  <a:gd name="connsiteX1" fmla="*/ 551904 w 1040106"/>
                  <a:gd name="connsiteY1" fmla="*/ 0 h 1036239"/>
                  <a:gd name="connsiteX2" fmla="*/ 694904 w 1040106"/>
                  <a:gd name="connsiteY2" fmla="*/ 308591 h 1036239"/>
                  <a:gd name="connsiteX3" fmla="*/ 1034653 w 1040106"/>
                  <a:gd name="connsiteY3" fmla="*/ 538491 h 1036239"/>
                  <a:gd name="connsiteX4" fmla="*/ 610959 w 1040106"/>
                  <a:gd name="connsiteY4" fmla="*/ 914602 h 1036239"/>
                  <a:gd name="connsiteX5" fmla="*/ 69663 w 1040106"/>
                  <a:gd name="connsiteY5" fmla="*/ 871971 h 1036239"/>
                  <a:gd name="connsiteX6" fmla="*/ 122449 w 1040106"/>
                  <a:gd name="connsiteY6" fmla="*/ 395289 h 1036239"/>
                  <a:gd name="connsiteX7" fmla="*/ 407671 w 1040106"/>
                  <a:gd name="connsiteY7" fmla="*/ 709810 h 1036239"/>
                  <a:gd name="connsiteX0" fmla="*/ 408043 w 1040106"/>
                  <a:gd name="connsiteY0" fmla="*/ 237961 h 1036239"/>
                  <a:gd name="connsiteX1" fmla="*/ 551904 w 1040106"/>
                  <a:gd name="connsiteY1" fmla="*/ 0 h 1036239"/>
                  <a:gd name="connsiteX2" fmla="*/ 694904 w 1040106"/>
                  <a:gd name="connsiteY2" fmla="*/ 308591 h 1036239"/>
                  <a:gd name="connsiteX3" fmla="*/ 1034653 w 1040106"/>
                  <a:gd name="connsiteY3" fmla="*/ 538491 h 1036239"/>
                  <a:gd name="connsiteX4" fmla="*/ 610959 w 1040106"/>
                  <a:gd name="connsiteY4" fmla="*/ 914602 h 1036239"/>
                  <a:gd name="connsiteX5" fmla="*/ 69663 w 1040106"/>
                  <a:gd name="connsiteY5" fmla="*/ 871971 h 1036239"/>
                  <a:gd name="connsiteX6" fmla="*/ 122449 w 1040106"/>
                  <a:gd name="connsiteY6" fmla="*/ 395289 h 1036239"/>
                  <a:gd name="connsiteX7" fmla="*/ 407671 w 1040106"/>
                  <a:gd name="connsiteY7" fmla="*/ 709810 h 1036239"/>
                  <a:gd name="connsiteX0" fmla="*/ 408043 w 1040106"/>
                  <a:gd name="connsiteY0" fmla="*/ 237961 h 1036239"/>
                  <a:gd name="connsiteX1" fmla="*/ 551904 w 1040106"/>
                  <a:gd name="connsiteY1" fmla="*/ 0 h 1036239"/>
                  <a:gd name="connsiteX2" fmla="*/ 694904 w 1040106"/>
                  <a:gd name="connsiteY2" fmla="*/ 308591 h 1036239"/>
                  <a:gd name="connsiteX3" fmla="*/ 1034653 w 1040106"/>
                  <a:gd name="connsiteY3" fmla="*/ 538491 h 1036239"/>
                  <a:gd name="connsiteX4" fmla="*/ 610959 w 1040106"/>
                  <a:gd name="connsiteY4" fmla="*/ 914602 h 1036239"/>
                  <a:gd name="connsiteX5" fmla="*/ 69663 w 1040106"/>
                  <a:gd name="connsiteY5" fmla="*/ 871971 h 1036239"/>
                  <a:gd name="connsiteX6" fmla="*/ 122449 w 1040106"/>
                  <a:gd name="connsiteY6" fmla="*/ 395289 h 1036239"/>
                  <a:gd name="connsiteX7" fmla="*/ 407671 w 1040106"/>
                  <a:gd name="connsiteY7" fmla="*/ 709810 h 1036239"/>
                  <a:gd name="connsiteX0" fmla="*/ 408043 w 1042163"/>
                  <a:gd name="connsiteY0" fmla="*/ 237961 h 1036239"/>
                  <a:gd name="connsiteX1" fmla="*/ 551904 w 1042163"/>
                  <a:gd name="connsiteY1" fmla="*/ 0 h 1036239"/>
                  <a:gd name="connsiteX2" fmla="*/ 694904 w 1042163"/>
                  <a:gd name="connsiteY2" fmla="*/ 308591 h 1036239"/>
                  <a:gd name="connsiteX3" fmla="*/ 1034653 w 1042163"/>
                  <a:gd name="connsiteY3" fmla="*/ 538491 h 1036239"/>
                  <a:gd name="connsiteX4" fmla="*/ 610959 w 1042163"/>
                  <a:gd name="connsiteY4" fmla="*/ 914602 h 1036239"/>
                  <a:gd name="connsiteX5" fmla="*/ 69663 w 1042163"/>
                  <a:gd name="connsiteY5" fmla="*/ 871971 h 1036239"/>
                  <a:gd name="connsiteX6" fmla="*/ 122449 w 1042163"/>
                  <a:gd name="connsiteY6" fmla="*/ 395289 h 1036239"/>
                  <a:gd name="connsiteX7" fmla="*/ 407671 w 1042163"/>
                  <a:gd name="connsiteY7" fmla="*/ 709810 h 1036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2163" h="1036239">
                    <a:moveTo>
                      <a:pt x="408043" y="237961"/>
                    </a:moveTo>
                    <a:cubicBezTo>
                      <a:pt x="343992" y="128344"/>
                      <a:pt x="425913" y="2202"/>
                      <a:pt x="551904" y="0"/>
                    </a:cubicBezTo>
                    <a:cubicBezTo>
                      <a:pt x="692297" y="9220"/>
                      <a:pt x="799637" y="145134"/>
                      <a:pt x="694904" y="308591"/>
                    </a:cubicBezTo>
                    <a:cubicBezTo>
                      <a:pt x="913733" y="254856"/>
                      <a:pt x="1005866" y="388412"/>
                      <a:pt x="1034653" y="538491"/>
                    </a:cubicBezTo>
                    <a:cubicBezTo>
                      <a:pt x="1080710" y="748323"/>
                      <a:pt x="911934" y="1029765"/>
                      <a:pt x="610959" y="914602"/>
                    </a:cubicBezTo>
                    <a:cubicBezTo>
                      <a:pt x="529678" y="1130828"/>
                      <a:pt x="156451" y="1022057"/>
                      <a:pt x="69663" y="871971"/>
                    </a:cubicBezTo>
                    <a:cubicBezTo>
                      <a:pt x="-4549" y="766325"/>
                      <a:pt x="-59482" y="489919"/>
                      <a:pt x="122449" y="395289"/>
                    </a:cubicBezTo>
                    <a:cubicBezTo>
                      <a:pt x="315758" y="274283"/>
                      <a:pt x="605462" y="514080"/>
                      <a:pt x="407671" y="709810"/>
                    </a:cubicBezTo>
                  </a:path>
                </a:pathLst>
              </a:cu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47" name="자유형: 도형 46">
                <a:extLst>
                  <a:ext uri="{FF2B5EF4-FFF2-40B4-BE49-F238E27FC236}">
                    <a16:creationId xmlns="" xmlns:a16="http://schemas.microsoft.com/office/drawing/2014/main" id="{D2DB6989-0C01-4C4A-BFFE-DAC583BB89FA}"/>
                  </a:ext>
                </a:extLst>
              </p:cNvPr>
              <p:cNvSpPr/>
              <p:nvPr/>
            </p:nvSpPr>
            <p:spPr>
              <a:xfrm>
                <a:off x="6150565" y="3902140"/>
                <a:ext cx="223711" cy="335071"/>
              </a:xfrm>
              <a:custGeom>
                <a:avLst/>
                <a:gdLst>
                  <a:gd name="connsiteX0" fmla="*/ 0 w 210368"/>
                  <a:gd name="connsiteY0" fmla="*/ 692812 h 692812"/>
                  <a:gd name="connsiteX1" fmla="*/ 145855 w 210368"/>
                  <a:gd name="connsiteY1" fmla="*/ 0 h 692812"/>
                  <a:gd name="connsiteX2" fmla="*/ 210368 w 210368"/>
                  <a:gd name="connsiteY2" fmla="*/ 350614 h 692812"/>
                  <a:gd name="connsiteX0" fmla="*/ 0 w 204758"/>
                  <a:gd name="connsiteY0" fmla="*/ 692812 h 692812"/>
                  <a:gd name="connsiteX1" fmla="*/ 145855 w 204758"/>
                  <a:gd name="connsiteY1" fmla="*/ 0 h 692812"/>
                  <a:gd name="connsiteX2" fmla="*/ 204758 w 204758"/>
                  <a:gd name="connsiteY2" fmla="*/ 350614 h 692812"/>
                  <a:gd name="connsiteX0" fmla="*/ 0 w 259110"/>
                  <a:gd name="connsiteY0" fmla="*/ 692812 h 692812"/>
                  <a:gd name="connsiteX1" fmla="*/ 145855 w 259110"/>
                  <a:gd name="connsiteY1" fmla="*/ 0 h 692812"/>
                  <a:gd name="connsiteX2" fmla="*/ 204758 w 259110"/>
                  <a:gd name="connsiteY2" fmla="*/ 350614 h 692812"/>
                  <a:gd name="connsiteX0" fmla="*/ 0 w 259110"/>
                  <a:gd name="connsiteY0" fmla="*/ 670372 h 670372"/>
                  <a:gd name="connsiteX1" fmla="*/ 145855 w 259110"/>
                  <a:gd name="connsiteY1" fmla="*/ 0 h 670372"/>
                  <a:gd name="connsiteX2" fmla="*/ 204758 w 259110"/>
                  <a:gd name="connsiteY2" fmla="*/ 328174 h 670372"/>
                  <a:gd name="connsiteX0" fmla="*/ 0 w 276458"/>
                  <a:gd name="connsiteY0" fmla="*/ 670372 h 670372"/>
                  <a:gd name="connsiteX1" fmla="*/ 145855 w 276458"/>
                  <a:gd name="connsiteY1" fmla="*/ 0 h 670372"/>
                  <a:gd name="connsiteX2" fmla="*/ 204758 w 276458"/>
                  <a:gd name="connsiteY2" fmla="*/ 328174 h 670372"/>
                  <a:gd name="connsiteX0" fmla="*/ 0 w 276458"/>
                  <a:gd name="connsiteY0" fmla="*/ 670381 h 670381"/>
                  <a:gd name="connsiteX1" fmla="*/ 145855 w 276458"/>
                  <a:gd name="connsiteY1" fmla="*/ 9 h 670381"/>
                  <a:gd name="connsiteX2" fmla="*/ 204758 w 276458"/>
                  <a:gd name="connsiteY2" fmla="*/ 328183 h 670381"/>
                  <a:gd name="connsiteX0" fmla="*/ 17567 w 294025"/>
                  <a:gd name="connsiteY0" fmla="*/ 670381 h 670381"/>
                  <a:gd name="connsiteX1" fmla="*/ 163422 w 294025"/>
                  <a:gd name="connsiteY1" fmla="*/ 9 h 670381"/>
                  <a:gd name="connsiteX2" fmla="*/ 222325 w 294025"/>
                  <a:gd name="connsiteY2" fmla="*/ 328183 h 670381"/>
                  <a:gd name="connsiteX0" fmla="*/ 17567 w 327330"/>
                  <a:gd name="connsiteY0" fmla="*/ 671068 h 671068"/>
                  <a:gd name="connsiteX1" fmla="*/ 163422 w 327330"/>
                  <a:gd name="connsiteY1" fmla="*/ 696 h 671068"/>
                  <a:gd name="connsiteX2" fmla="*/ 222325 w 327330"/>
                  <a:gd name="connsiteY2" fmla="*/ 328870 h 671068"/>
                  <a:gd name="connsiteX0" fmla="*/ 17567 w 321664"/>
                  <a:gd name="connsiteY0" fmla="*/ 671068 h 671068"/>
                  <a:gd name="connsiteX1" fmla="*/ 163422 w 321664"/>
                  <a:gd name="connsiteY1" fmla="*/ 696 h 671068"/>
                  <a:gd name="connsiteX2" fmla="*/ 222325 w 321664"/>
                  <a:gd name="connsiteY2" fmla="*/ 328870 h 671068"/>
                  <a:gd name="connsiteX0" fmla="*/ 18431 w 322528"/>
                  <a:gd name="connsiteY0" fmla="*/ 671068 h 671068"/>
                  <a:gd name="connsiteX1" fmla="*/ 164286 w 322528"/>
                  <a:gd name="connsiteY1" fmla="*/ 696 h 671068"/>
                  <a:gd name="connsiteX2" fmla="*/ 223189 w 322528"/>
                  <a:gd name="connsiteY2" fmla="*/ 328870 h 671068"/>
                  <a:gd name="connsiteX0" fmla="*/ 18431 w 311947"/>
                  <a:gd name="connsiteY0" fmla="*/ 671151 h 671151"/>
                  <a:gd name="connsiteX1" fmla="*/ 164286 w 311947"/>
                  <a:gd name="connsiteY1" fmla="*/ 779 h 671151"/>
                  <a:gd name="connsiteX2" fmla="*/ 203910 w 311947"/>
                  <a:gd name="connsiteY2" fmla="*/ 312427 h 671151"/>
                  <a:gd name="connsiteX0" fmla="*/ 18431 w 319515"/>
                  <a:gd name="connsiteY0" fmla="*/ 670768 h 670768"/>
                  <a:gd name="connsiteX1" fmla="*/ 164286 w 319515"/>
                  <a:gd name="connsiteY1" fmla="*/ 396 h 670768"/>
                  <a:gd name="connsiteX2" fmla="*/ 203910 w 319515"/>
                  <a:gd name="connsiteY2" fmla="*/ 312044 h 670768"/>
                  <a:gd name="connsiteX0" fmla="*/ 16717 w 317801"/>
                  <a:gd name="connsiteY0" fmla="*/ 670768 h 670768"/>
                  <a:gd name="connsiteX1" fmla="*/ 162572 w 317801"/>
                  <a:gd name="connsiteY1" fmla="*/ 396 h 670768"/>
                  <a:gd name="connsiteX2" fmla="*/ 202196 w 317801"/>
                  <a:gd name="connsiteY2" fmla="*/ 312044 h 670768"/>
                  <a:gd name="connsiteX0" fmla="*/ 16717 w 320719"/>
                  <a:gd name="connsiteY0" fmla="*/ 670412 h 670412"/>
                  <a:gd name="connsiteX1" fmla="*/ 162572 w 320719"/>
                  <a:gd name="connsiteY1" fmla="*/ 40 h 670412"/>
                  <a:gd name="connsiteX2" fmla="*/ 202196 w 320719"/>
                  <a:gd name="connsiteY2" fmla="*/ 311688 h 670412"/>
                  <a:gd name="connsiteX0" fmla="*/ 16717 w 314294"/>
                  <a:gd name="connsiteY0" fmla="*/ 670412 h 670412"/>
                  <a:gd name="connsiteX1" fmla="*/ 162572 w 314294"/>
                  <a:gd name="connsiteY1" fmla="*/ 40 h 670412"/>
                  <a:gd name="connsiteX2" fmla="*/ 202196 w 314294"/>
                  <a:gd name="connsiteY2" fmla="*/ 311688 h 670412"/>
                  <a:gd name="connsiteX0" fmla="*/ 20002 w 313692"/>
                  <a:gd name="connsiteY0" fmla="*/ 684181 h 684181"/>
                  <a:gd name="connsiteX1" fmla="*/ 157594 w 313692"/>
                  <a:gd name="connsiteY1" fmla="*/ 38 h 684181"/>
                  <a:gd name="connsiteX2" fmla="*/ 205481 w 313692"/>
                  <a:gd name="connsiteY2" fmla="*/ 325457 h 684181"/>
                  <a:gd name="connsiteX0" fmla="*/ 20002 w 335146"/>
                  <a:gd name="connsiteY0" fmla="*/ 684143 h 684143"/>
                  <a:gd name="connsiteX1" fmla="*/ 157594 w 335146"/>
                  <a:gd name="connsiteY1" fmla="*/ 0 h 684143"/>
                  <a:gd name="connsiteX2" fmla="*/ 205481 w 335146"/>
                  <a:gd name="connsiteY2" fmla="*/ 325419 h 684143"/>
                  <a:gd name="connsiteX0" fmla="*/ 20002 w 322593"/>
                  <a:gd name="connsiteY0" fmla="*/ 684143 h 684143"/>
                  <a:gd name="connsiteX1" fmla="*/ 157594 w 322593"/>
                  <a:gd name="connsiteY1" fmla="*/ 0 h 684143"/>
                  <a:gd name="connsiteX2" fmla="*/ 177939 w 322593"/>
                  <a:gd name="connsiteY2" fmla="*/ 275843 h 684143"/>
                  <a:gd name="connsiteX0" fmla="*/ 20002 w 322593"/>
                  <a:gd name="connsiteY0" fmla="*/ 684143 h 684143"/>
                  <a:gd name="connsiteX1" fmla="*/ 157594 w 322593"/>
                  <a:gd name="connsiteY1" fmla="*/ 0 h 684143"/>
                  <a:gd name="connsiteX2" fmla="*/ 177939 w 322593"/>
                  <a:gd name="connsiteY2" fmla="*/ 275843 h 684143"/>
                  <a:gd name="connsiteX0" fmla="*/ 20002 w 305016"/>
                  <a:gd name="connsiteY0" fmla="*/ 684145 h 684145"/>
                  <a:gd name="connsiteX1" fmla="*/ 157594 w 305016"/>
                  <a:gd name="connsiteY1" fmla="*/ 2 h 684145"/>
                  <a:gd name="connsiteX2" fmla="*/ 177939 w 305016"/>
                  <a:gd name="connsiteY2" fmla="*/ 275845 h 684145"/>
                  <a:gd name="connsiteX0" fmla="*/ 20002 w 305016"/>
                  <a:gd name="connsiteY0" fmla="*/ 684145 h 684145"/>
                  <a:gd name="connsiteX1" fmla="*/ 157594 w 305016"/>
                  <a:gd name="connsiteY1" fmla="*/ 2 h 684145"/>
                  <a:gd name="connsiteX2" fmla="*/ 177939 w 305016"/>
                  <a:gd name="connsiteY2" fmla="*/ 275845 h 684145"/>
                  <a:gd name="connsiteX0" fmla="*/ 11876 w 318923"/>
                  <a:gd name="connsiteY0" fmla="*/ 463808 h 463808"/>
                  <a:gd name="connsiteX1" fmla="*/ 171501 w 318923"/>
                  <a:gd name="connsiteY1" fmla="*/ 2 h 463808"/>
                  <a:gd name="connsiteX2" fmla="*/ 191846 w 318923"/>
                  <a:gd name="connsiteY2" fmla="*/ 275845 h 463808"/>
                  <a:gd name="connsiteX0" fmla="*/ 11876 w 318923"/>
                  <a:gd name="connsiteY0" fmla="*/ 444528 h 444528"/>
                  <a:gd name="connsiteX1" fmla="*/ 171501 w 318923"/>
                  <a:gd name="connsiteY1" fmla="*/ 2 h 444528"/>
                  <a:gd name="connsiteX2" fmla="*/ 191846 w 318923"/>
                  <a:gd name="connsiteY2" fmla="*/ 275845 h 444528"/>
                  <a:gd name="connsiteX0" fmla="*/ 1452 w 308499"/>
                  <a:gd name="connsiteY0" fmla="*/ 444528 h 444528"/>
                  <a:gd name="connsiteX1" fmla="*/ 161077 w 308499"/>
                  <a:gd name="connsiteY1" fmla="*/ 2 h 444528"/>
                  <a:gd name="connsiteX2" fmla="*/ 181422 w 308499"/>
                  <a:gd name="connsiteY2" fmla="*/ 275845 h 444528"/>
                  <a:gd name="connsiteX0" fmla="*/ 1452 w 296864"/>
                  <a:gd name="connsiteY0" fmla="*/ 444638 h 444638"/>
                  <a:gd name="connsiteX1" fmla="*/ 161077 w 296864"/>
                  <a:gd name="connsiteY1" fmla="*/ 112 h 444638"/>
                  <a:gd name="connsiteX2" fmla="*/ 181422 w 296864"/>
                  <a:gd name="connsiteY2" fmla="*/ 275955 h 444638"/>
                </a:gdLst>
                <a:ahLst/>
                <a:cxnLst>
                  <a:cxn ang="0">
                    <a:pos x="connsiteX0" y="connsiteY0"/>
                  </a:cxn>
                  <a:cxn ang="0">
                    <a:pos x="connsiteX1" y="connsiteY1"/>
                  </a:cxn>
                  <a:cxn ang="0">
                    <a:pos x="connsiteX2" y="connsiteY2"/>
                  </a:cxn>
                </a:cxnLst>
                <a:rect l="l" t="t" r="r" b="b"/>
                <a:pathLst>
                  <a:path w="296864" h="444638">
                    <a:moveTo>
                      <a:pt x="1452" y="444638"/>
                    </a:moveTo>
                    <a:cubicBezTo>
                      <a:pt x="-2260" y="204656"/>
                      <a:pt x="-11482" y="8739"/>
                      <a:pt x="161077" y="112"/>
                    </a:cubicBezTo>
                    <a:cubicBezTo>
                      <a:pt x="350238" y="-6281"/>
                      <a:pt x="327228" y="262274"/>
                      <a:pt x="181422" y="275955"/>
                    </a:cubicBezTo>
                  </a:path>
                </a:pathLst>
              </a:cu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cxnSp>
            <p:nvCxnSpPr>
              <p:cNvPr id="48" name="직선 연결선 47">
                <a:extLst>
                  <a:ext uri="{FF2B5EF4-FFF2-40B4-BE49-F238E27FC236}">
                    <a16:creationId xmlns="" xmlns:a16="http://schemas.microsoft.com/office/drawing/2014/main" id="{53FB9350-E6F9-4F7B-9349-DC6968854DB4}"/>
                  </a:ext>
                </a:extLst>
              </p:cNvPr>
              <p:cNvCxnSpPr>
                <a:cxnSpLocks/>
              </p:cNvCxnSpPr>
              <p:nvPr/>
            </p:nvCxnSpPr>
            <p:spPr>
              <a:xfrm flipH="1">
                <a:off x="6152008" y="3476077"/>
                <a:ext cx="1188" cy="97473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7" name="자유형: 도형 95">
              <a:extLst>
                <a:ext uri="{FF2B5EF4-FFF2-40B4-BE49-F238E27FC236}">
                  <a16:creationId xmlns="" xmlns:a16="http://schemas.microsoft.com/office/drawing/2014/main" id="{42156AE0-5BBD-49FE-860A-E8A912148106}"/>
                </a:ext>
              </a:extLst>
            </p:cNvPr>
            <p:cNvSpPr/>
            <p:nvPr/>
          </p:nvSpPr>
          <p:spPr>
            <a:xfrm flipH="1">
              <a:off x="3323392" y="61421"/>
              <a:ext cx="2193989" cy="3316965"/>
            </a:xfrm>
            <a:custGeom>
              <a:avLst/>
              <a:gdLst>
                <a:gd name="connsiteX0" fmla="*/ 467139 w 2385391"/>
                <a:gd name="connsiteY0" fmla="*/ 0 h 3518453"/>
                <a:gd name="connsiteX1" fmla="*/ 1023731 w 2385391"/>
                <a:gd name="connsiteY1" fmla="*/ 357809 h 3518453"/>
                <a:gd name="connsiteX2" fmla="*/ 1630018 w 2385391"/>
                <a:gd name="connsiteY2" fmla="*/ 268357 h 3518453"/>
                <a:gd name="connsiteX3" fmla="*/ 1789044 w 2385391"/>
                <a:gd name="connsiteY3" fmla="*/ 715618 h 3518453"/>
                <a:gd name="connsiteX4" fmla="*/ 2216426 w 2385391"/>
                <a:gd name="connsiteY4" fmla="*/ 1063487 h 3518453"/>
                <a:gd name="connsiteX5" fmla="*/ 2037522 w 2385391"/>
                <a:gd name="connsiteY5" fmla="*/ 1639957 h 3518453"/>
                <a:gd name="connsiteX6" fmla="*/ 2385391 w 2385391"/>
                <a:gd name="connsiteY6" fmla="*/ 2057400 h 3518453"/>
                <a:gd name="connsiteX7" fmla="*/ 1938131 w 2385391"/>
                <a:gd name="connsiteY7" fmla="*/ 2643809 h 3518453"/>
                <a:gd name="connsiteX8" fmla="*/ 1719470 w 2385391"/>
                <a:gd name="connsiteY8" fmla="*/ 3299792 h 3518453"/>
                <a:gd name="connsiteX9" fmla="*/ 1033670 w 2385391"/>
                <a:gd name="connsiteY9" fmla="*/ 3349487 h 3518453"/>
                <a:gd name="connsiteX10" fmla="*/ 357809 w 2385391"/>
                <a:gd name="connsiteY10" fmla="*/ 3518453 h 3518453"/>
                <a:gd name="connsiteX11" fmla="*/ 0 w 2385391"/>
                <a:gd name="connsiteY11" fmla="*/ 2733261 h 3518453"/>
                <a:gd name="connsiteX12" fmla="*/ 9939 w 2385391"/>
                <a:gd name="connsiteY12" fmla="*/ 536713 h 3518453"/>
                <a:gd name="connsiteX13" fmla="*/ 467139 w 2385391"/>
                <a:gd name="connsiteY13" fmla="*/ 0 h 3518453"/>
                <a:gd name="connsiteX0" fmla="*/ 467139 w 2385391"/>
                <a:gd name="connsiteY0" fmla="*/ 0 h 3518453"/>
                <a:gd name="connsiteX1" fmla="*/ 1023731 w 2385391"/>
                <a:gd name="connsiteY1" fmla="*/ 357809 h 3518453"/>
                <a:gd name="connsiteX2" fmla="*/ 1630018 w 2385391"/>
                <a:gd name="connsiteY2" fmla="*/ 268357 h 3518453"/>
                <a:gd name="connsiteX3" fmla="*/ 1789044 w 2385391"/>
                <a:gd name="connsiteY3" fmla="*/ 715618 h 3518453"/>
                <a:gd name="connsiteX4" fmla="*/ 2216426 w 2385391"/>
                <a:gd name="connsiteY4" fmla="*/ 1063487 h 3518453"/>
                <a:gd name="connsiteX5" fmla="*/ 2037522 w 2385391"/>
                <a:gd name="connsiteY5" fmla="*/ 1639957 h 3518453"/>
                <a:gd name="connsiteX6" fmla="*/ 2385391 w 2385391"/>
                <a:gd name="connsiteY6" fmla="*/ 2057400 h 3518453"/>
                <a:gd name="connsiteX7" fmla="*/ 1938131 w 2385391"/>
                <a:gd name="connsiteY7" fmla="*/ 2643809 h 3518453"/>
                <a:gd name="connsiteX8" fmla="*/ 1719470 w 2385391"/>
                <a:gd name="connsiteY8" fmla="*/ 3299792 h 3518453"/>
                <a:gd name="connsiteX9" fmla="*/ 1033670 w 2385391"/>
                <a:gd name="connsiteY9" fmla="*/ 3349487 h 3518453"/>
                <a:gd name="connsiteX10" fmla="*/ 357809 w 2385391"/>
                <a:gd name="connsiteY10" fmla="*/ 3518453 h 3518453"/>
                <a:gd name="connsiteX11" fmla="*/ 0 w 2385391"/>
                <a:gd name="connsiteY11" fmla="*/ 2733261 h 3518453"/>
                <a:gd name="connsiteX12" fmla="*/ 9939 w 2385391"/>
                <a:gd name="connsiteY12" fmla="*/ 536713 h 3518453"/>
                <a:gd name="connsiteX13" fmla="*/ 467139 w 2385391"/>
                <a:gd name="connsiteY13" fmla="*/ 0 h 3518453"/>
                <a:gd name="connsiteX0" fmla="*/ 467139 w 2385391"/>
                <a:gd name="connsiteY0" fmla="*/ 2004 h 3520457"/>
                <a:gd name="connsiteX1" fmla="*/ 1023731 w 2385391"/>
                <a:gd name="connsiteY1" fmla="*/ 359813 h 3520457"/>
                <a:gd name="connsiteX2" fmla="*/ 1630018 w 2385391"/>
                <a:gd name="connsiteY2" fmla="*/ 270361 h 3520457"/>
                <a:gd name="connsiteX3" fmla="*/ 1789044 w 2385391"/>
                <a:gd name="connsiteY3" fmla="*/ 717622 h 3520457"/>
                <a:gd name="connsiteX4" fmla="*/ 2216426 w 2385391"/>
                <a:gd name="connsiteY4" fmla="*/ 1065491 h 3520457"/>
                <a:gd name="connsiteX5" fmla="*/ 2037522 w 2385391"/>
                <a:gd name="connsiteY5" fmla="*/ 1641961 h 3520457"/>
                <a:gd name="connsiteX6" fmla="*/ 2385391 w 2385391"/>
                <a:gd name="connsiteY6" fmla="*/ 2059404 h 3520457"/>
                <a:gd name="connsiteX7" fmla="*/ 1938131 w 2385391"/>
                <a:gd name="connsiteY7" fmla="*/ 2645813 h 3520457"/>
                <a:gd name="connsiteX8" fmla="*/ 1719470 w 2385391"/>
                <a:gd name="connsiteY8" fmla="*/ 3301796 h 3520457"/>
                <a:gd name="connsiteX9" fmla="*/ 1033670 w 2385391"/>
                <a:gd name="connsiteY9" fmla="*/ 3351491 h 3520457"/>
                <a:gd name="connsiteX10" fmla="*/ 357809 w 2385391"/>
                <a:gd name="connsiteY10" fmla="*/ 3520457 h 3520457"/>
                <a:gd name="connsiteX11" fmla="*/ 0 w 2385391"/>
                <a:gd name="connsiteY11" fmla="*/ 2735265 h 3520457"/>
                <a:gd name="connsiteX12" fmla="*/ 9939 w 2385391"/>
                <a:gd name="connsiteY12" fmla="*/ 538717 h 3520457"/>
                <a:gd name="connsiteX13" fmla="*/ 467139 w 2385391"/>
                <a:gd name="connsiteY13" fmla="*/ 2004 h 3520457"/>
                <a:gd name="connsiteX0" fmla="*/ 467139 w 2385391"/>
                <a:gd name="connsiteY0" fmla="*/ 2004 h 3520457"/>
                <a:gd name="connsiteX1" fmla="*/ 1023731 w 2385391"/>
                <a:gd name="connsiteY1" fmla="*/ 359813 h 3520457"/>
                <a:gd name="connsiteX2" fmla="*/ 1630018 w 2385391"/>
                <a:gd name="connsiteY2" fmla="*/ 270361 h 3520457"/>
                <a:gd name="connsiteX3" fmla="*/ 1789044 w 2385391"/>
                <a:gd name="connsiteY3" fmla="*/ 717622 h 3520457"/>
                <a:gd name="connsiteX4" fmla="*/ 2216426 w 2385391"/>
                <a:gd name="connsiteY4" fmla="*/ 1065491 h 3520457"/>
                <a:gd name="connsiteX5" fmla="*/ 2037522 w 2385391"/>
                <a:gd name="connsiteY5" fmla="*/ 1641961 h 3520457"/>
                <a:gd name="connsiteX6" fmla="*/ 2385391 w 2385391"/>
                <a:gd name="connsiteY6" fmla="*/ 2059404 h 3520457"/>
                <a:gd name="connsiteX7" fmla="*/ 1938131 w 2385391"/>
                <a:gd name="connsiteY7" fmla="*/ 2645813 h 3520457"/>
                <a:gd name="connsiteX8" fmla="*/ 1719470 w 2385391"/>
                <a:gd name="connsiteY8" fmla="*/ 3301796 h 3520457"/>
                <a:gd name="connsiteX9" fmla="*/ 1033670 w 2385391"/>
                <a:gd name="connsiteY9" fmla="*/ 3351491 h 3520457"/>
                <a:gd name="connsiteX10" fmla="*/ 357809 w 2385391"/>
                <a:gd name="connsiteY10" fmla="*/ 3520457 h 3520457"/>
                <a:gd name="connsiteX11" fmla="*/ 0 w 2385391"/>
                <a:gd name="connsiteY11" fmla="*/ 2735265 h 3520457"/>
                <a:gd name="connsiteX12" fmla="*/ 9939 w 2385391"/>
                <a:gd name="connsiteY12" fmla="*/ 538717 h 3520457"/>
                <a:gd name="connsiteX13" fmla="*/ 467139 w 2385391"/>
                <a:gd name="connsiteY13" fmla="*/ 2004 h 3520457"/>
                <a:gd name="connsiteX0" fmla="*/ 467139 w 2385391"/>
                <a:gd name="connsiteY0" fmla="*/ 1983 h 3520436"/>
                <a:gd name="connsiteX1" fmla="*/ 991074 w 2385391"/>
                <a:gd name="connsiteY1" fmla="*/ 363058 h 3520436"/>
                <a:gd name="connsiteX2" fmla="*/ 1630018 w 2385391"/>
                <a:gd name="connsiteY2" fmla="*/ 270340 h 3520436"/>
                <a:gd name="connsiteX3" fmla="*/ 1789044 w 2385391"/>
                <a:gd name="connsiteY3" fmla="*/ 717601 h 3520436"/>
                <a:gd name="connsiteX4" fmla="*/ 2216426 w 2385391"/>
                <a:gd name="connsiteY4" fmla="*/ 1065470 h 3520436"/>
                <a:gd name="connsiteX5" fmla="*/ 2037522 w 2385391"/>
                <a:gd name="connsiteY5" fmla="*/ 1641940 h 3520436"/>
                <a:gd name="connsiteX6" fmla="*/ 2385391 w 2385391"/>
                <a:gd name="connsiteY6" fmla="*/ 2059383 h 3520436"/>
                <a:gd name="connsiteX7" fmla="*/ 1938131 w 2385391"/>
                <a:gd name="connsiteY7" fmla="*/ 2645792 h 3520436"/>
                <a:gd name="connsiteX8" fmla="*/ 1719470 w 2385391"/>
                <a:gd name="connsiteY8" fmla="*/ 3301775 h 3520436"/>
                <a:gd name="connsiteX9" fmla="*/ 1033670 w 2385391"/>
                <a:gd name="connsiteY9" fmla="*/ 3351470 h 3520436"/>
                <a:gd name="connsiteX10" fmla="*/ 357809 w 2385391"/>
                <a:gd name="connsiteY10" fmla="*/ 3520436 h 3520436"/>
                <a:gd name="connsiteX11" fmla="*/ 0 w 2385391"/>
                <a:gd name="connsiteY11" fmla="*/ 2735244 h 3520436"/>
                <a:gd name="connsiteX12" fmla="*/ 9939 w 2385391"/>
                <a:gd name="connsiteY12" fmla="*/ 538696 h 3520436"/>
                <a:gd name="connsiteX13" fmla="*/ 467139 w 2385391"/>
                <a:gd name="connsiteY13" fmla="*/ 1983 h 3520436"/>
                <a:gd name="connsiteX0" fmla="*/ 467139 w 2385391"/>
                <a:gd name="connsiteY0" fmla="*/ 3421 h 3521874"/>
                <a:gd name="connsiteX1" fmla="*/ 991074 w 2385391"/>
                <a:gd name="connsiteY1" fmla="*/ 364496 h 3521874"/>
                <a:gd name="connsiteX2" fmla="*/ 1630018 w 2385391"/>
                <a:gd name="connsiteY2" fmla="*/ 271778 h 3521874"/>
                <a:gd name="connsiteX3" fmla="*/ 1789044 w 2385391"/>
                <a:gd name="connsiteY3" fmla="*/ 719039 h 3521874"/>
                <a:gd name="connsiteX4" fmla="*/ 2216426 w 2385391"/>
                <a:gd name="connsiteY4" fmla="*/ 1066908 h 3521874"/>
                <a:gd name="connsiteX5" fmla="*/ 2037522 w 2385391"/>
                <a:gd name="connsiteY5" fmla="*/ 1643378 h 3521874"/>
                <a:gd name="connsiteX6" fmla="*/ 2385391 w 2385391"/>
                <a:gd name="connsiteY6" fmla="*/ 2060821 h 3521874"/>
                <a:gd name="connsiteX7" fmla="*/ 1938131 w 2385391"/>
                <a:gd name="connsiteY7" fmla="*/ 2647230 h 3521874"/>
                <a:gd name="connsiteX8" fmla="*/ 1719470 w 2385391"/>
                <a:gd name="connsiteY8" fmla="*/ 3303213 h 3521874"/>
                <a:gd name="connsiteX9" fmla="*/ 1033670 w 2385391"/>
                <a:gd name="connsiteY9" fmla="*/ 3352908 h 3521874"/>
                <a:gd name="connsiteX10" fmla="*/ 357809 w 2385391"/>
                <a:gd name="connsiteY10" fmla="*/ 3521874 h 3521874"/>
                <a:gd name="connsiteX11" fmla="*/ 0 w 2385391"/>
                <a:gd name="connsiteY11" fmla="*/ 2736682 h 3521874"/>
                <a:gd name="connsiteX12" fmla="*/ 9939 w 2385391"/>
                <a:gd name="connsiteY12" fmla="*/ 540134 h 3521874"/>
                <a:gd name="connsiteX13" fmla="*/ 467139 w 2385391"/>
                <a:gd name="connsiteY13" fmla="*/ 3421 h 3521874"/>
                <a:gd name="connsiteX0" fmla="*/ 467139 w 2385391"/>
                <a:gd name="connsiteY0" fmla="*/ 3421 h 3521874"/>
                <a:gd name="connsiteX1" fmla="*/ 991074 w 2385391"/>
                <a:gd name="connsiteY1" fmla="*/ 364496 h 3521874"/>
                <a:gd name="connsiteX2" fmla="*/ 1630018 w 2385391"/>
                <a:gd name="connsiteY2" fmla="*/ 271778 h 3521874"/>
                <a:gd name="connsiteX3" fmla="*/ 1789044 w 2385391"/>
                <a:gd name="connsiteY3" fmla="*/ 719039 h 3521874"/>
                <a:gd name="connsiteX4" fmla="*/ 2216426 w 2385391"/>
                <a:gd name="connsiteY4" fmla="*/ 1066908 h 3521874"/>
                <a:gd name="connsiteX5" fmla="*/ 2037522 w 2385391"/>
                <a:gd name="connsiteY5" fmla="*/ 1643378 h 3521874"/>
                <a:gd name="connsiteX6" fmla="*/ 2385391 w 2385391"/>
                <a:gd name="connsiteY6" fmla="*/ 2060821 h 3521874"/>
                <a:gd name="connsiteX7" fmla="*/ 1938131 w 2385391"/>
                <a:gd name="connsiteY7" fmla="*/ 2647230 h 3521874"/>
                <a:gd name="connsiteX8" fmla="*/ 1719470 w 2385391"/>
                <a:gd name="connsiteY8" fmla="*/ 3303213 h 3521874"/>
                <a:gd name="connsiteX9" fmla="*/ 1033670 w 2385391"/>
                <a:gd name="connsiteY9" fmla="*/ 3352908 h 3521874"/>
                <a:gd name="connsiteX10" fmla="*/ 357809 w 2385391"/>
                <a:gd name="connsiteY10" fmla="*/ 3521874 h 3521874"/>
                <a:gd name="connsiteX11" fmla="*/ 0 w 2385391"/>
                <a:gd name="connsiteY11" fmla="*/ 2736682 h 3521874"/>
                <a:gd name="connsiteX12" fmla="*/ 9939 w 2385391"/>
                <a:gd name="connsiteY12" fmla="*/ 540134 h 3521874"/>
                <a:gd name="connsiteX13" fmla="*/ 467139 w 2385391"/>
                <a:gd name="connsiteY13" fmla="*/ 3421 h 3521874"/>
                <a:gd name="connsiteX0" fmla="*/ 467139 w 2385391"/>
                <a:gd name="connsiteY0" fmla="*/ 3421 h 3521874"/>
                <a:gd name="connsiteX1" fmla="*/ 991074 w 2385391"/>
                <a:gd name="connsiteY1" fmla="*/ 364496 h 3521874"/>
                <a:gd name="connsiteX2" fmla="*/ 1630018 w 2385391"/>
                <a:gd name="connsiteY2" fmla="*/ 271778 h 3521874"/>
                <a:gd name="connsiteX3" fmla="*/ 1789044 w 2385391"/>
                <a:gd name="connsiteY3" fmla="*/ 719039 h 3521874"/>
                <a:gd name="connsiteX4" fmla="*/ 2216426 w 2385391"/>
                <a:gd name="connsiteY4" fmla="*/ 1066908 h 3521874"/>
                <a:gd name="connsiteX5" fmla="*/ 2037522 w 2385391"/>
                <a:gd name="connsiteY5" fmla="*/ 1643378 h 3521874"/>
                <a:gd name="connsiteX6" fmla="*/ 2385391 w 2385391"/>
                <a:gd name="connsiteY6" fmla="*/ 2060821 h 3521874"/>
                <a:gd name="connsiteX7" fmla="*/ 1938131 w 2385391"/>
                <a:gd name="connsiteY7" fmla="*/ 2647230 h 3521874"/>
                <a:gd name="connsiteX8" fmla="*/ 1719470 w 2385391"/>
                <a:gd name="connsiteY8" fmla="*/ 3303213 h 3521874"/>
                <a:gd name="connsiteX9" fmla="*/ 1033670 w 2385391"/>
                <a:gd name="connsiteY9" fmla="*/ 3352908 h 3521874"/>
                <a:gd name="connsiteX10" fmla="*/ 357809 w 2385391"/>
                <a:gd name="connsiteY10" fmla="*/ 3521874 h 3521874"/>
                <a:gd name="connsiteX11" fmla="*/ 0 w 2385391"/>
                <a:gd name="connsiteY11" fmla="*/ 2736682 h 3521874"/>
                <a:gd name="connsiteX12" fmla="*/ 9939 w 2385391"/>
                <a:gd name="connsiteY12" fmla="*/ 540134 h 3521874"/>
                <a:gd name="connsiteX13" fmla="*/ 467139 w 2385391"/>
                <a:gd name="connsiteY13" fmla="*/ 3421 h 3521874"/>
                <a:gd name="connsiteX0" fmla="*/ 467139 w 2385391"/>
                <a:gd name="connsiteY0" fmla="*/ 3421 h 3521874"/>
                <a:gd name="connsiteX1" fmla="*/ 991074 w 2385391"/>
                <a:gd name="connsiteY1" fmla="*/ 364496 h 3521874"/>
                <a:gd name="connsiteX2" fmla="*/ 1620221 w 2385391"/>
                <a:gd name="connsiteY2" fmla="*/ 291372 h 3521874"/>
                <a:gd name="connsiteX3" fmla="*/ 1789044 w 2385391"/>
                <a:gd name="connsiteY3" fmla="*/ 719039 h 3521874"/>
                <a:gd name="connsiteX4" fmla="*/ 2216426 w 2385391"/>
                <a:gd name="connsiteY4" fmla="*/ 1066908 h 3521874"/>
                <a:gd name="connsiteX5" fmla="*/ 2037522 w 2385391"/>
                <a:gd name="connsiteY5" fmla="*/ 1643378 h 3521874"/>
                <a:gd name="connsiteX6" fmla="*/ 2385391 w 2385391"/>
                <a:gd name="connsiteY6" fmla="*/ 2060821 h 3521874"/>
                <a:gd name="connsiteX7" fmla="*/ 1938131 w 2385391"/>
                <a:gd name="connsiteY7" fmla="*/ 2647230 h 3521874"/>
                <a:gd name="connsiteX8" fmla="*/ 1719470 w 2385391"/>
                <a:gd name="connsiteY8" fmla="*/ 3303213 h 3521874"/>
                <a:gd name="connsiteX9" fmla="*/ 1033670 w 2385391"/>
                <a:gd name="connsiteY9" fmla="*/ 3352908 h 3521874"/>
                <a:gd name="connsiteX10" fmla="*/ 357809 w 2385391"/>
                <a:gd name="connsiteY10" fmla="*/ 3521874 h 3521874"/>
                <a:gd name="connsiteX11" fmla="*/ 0 w 2385391"/>
                <a:gd name="connsiteY11" fmla="*/ 2736682 h 3521874"/>
                <a:gd name="connsiteX12" fmla="*/ 9939 w 2385391"/>
                <a:gd name="connsiteY12" fmla="*/ 540134 h 3521874"/>
                <a:gd name="connsiteX13" fmla="*/ 467139 w 2385391"/>
                <a:gd name="connsiteY13" fmla="*/ 3421 h 3521874"/>
                <a:gd name="connsiteX0" fmla="*/ 467139 w 2385391"/>
                <a:gd name="connsiteY0" fmla="*/ 3421 h 3521874"/>
                <a:gd name="connsiteX1" fmla="*/ 991074 w 2385391"/>
                <a:gd name="connsiteY1" fmla="*/ 364496 h 3521874"/>
                <a:gd name="connsiteX2" fmla="*/ 1620221 w 2385391"/>
                <a:gd name="connsiteY2" fmla="*/ 291372 h 3521874"/>
                <a:gd name="connsiteX3" fmla="*/ 1789044 w 2385391"/>
                <a:gd name="connsiteY3" fmla="*/ 719039 h 3521874"/>
                <a:gd name="connsiteX4" fmla="*/ 2216426 w 2385391"/>
                <a:gd name="connsiteY4" fmla="*/ 1066908 h 3521874"/>
                <a:gd name="connsiteX5" fmla="*/ 2037522 w 2385391"/>
                <a:gd name="connsiteY5" fmla="*/ 1643378 h 3521874"/>
                <a:gd name="connsiteX6" fmla="*/ 2385391 w 2385391"/>
                <a:gd name="connsiteY6" fmla="*/ 2060821 h 3521874"/>
                <a:gd name="connsiteX7" fmla="*/ 1938131 w 2385391"/>
                <a:gd name="connsiteY7" fmla="*/ 2647230 h 3521874"/>
                <a:gd name="connsiteX8" fmla="*/ 1719470 w 2385391"/>
                <a:gd name="connsiteY8" fmla="*/ 3303213 h 3521874"/>
                <a:gd name="connsiteX9" fmla="*/ 1033670 w 2385391"/>
                <a:gd name="connsiteY9" fmla="*/ 3352908 h 3521874"/>
                <a:gd name="connsiteX10" fmla="*/ 357809 w 2385391"/>
                <a:gd name="connsiteY10" fmla="*/ 3521874 h 3521874"/>
                <a:gd name="connsiteX11" fmla="*/ 0 w 2385391"/>
                <a:gd name="connsiteY11" fmla="*/ 2736682 h 3521874"/>
                <a:gd name="connsiteX12" fmla="*/ 9939 w 2385391"/>
                <a:gd name="connsiteY12" fmla="*/ 540134 h 3521874"/>
                <a:gd name="connsiteX13" fmla="*/ 467139 w 2385391"/>
                <a:gd name="connsiteY13" fmla="*/ 3421 h 3521874"/>
                <a:gd name="connsiteX0" fmla="*/ 467139 w 2385391"/>
                <a:gd name="connsiteY0" fmla="*/ 3421 h 3521874"/>
                <a:gd name="connsiteX1" fmla="*/ 991074 w 2385391"/>
                <a:gd name="connsiteY1" fmla="*/ 364496 h 3521874"/>
                <a:gd name="connsiteX2" fmla="*/ 1620221 w 2385391"/>
                <a:gd name="connsiteY2" fmla="*/ 291372 h 3521874"/>
                <a:gd name="connsiteX3" fmla="*/ 1789044 w 2385391"/>
                <a:gd name="connsiteY3" fmla="*/ 719039 h 3521874"/>
                <a:gd name="connsiteX4" fmla="*/ 2216426 w 2385391"/>
                <a:gd name="connsiteY4" fmla="*/ 1066908 h 3521874"/>
                <a:gd name="connsiteX5" fmla="*/ 2037522 w 2385391"/>
                <a:gd name="connsiteY5" fmla="*/ 1643378 h 3521874"/>
                <a:gd name="connsiteX6" fmla="*/ 2385391 w 2385391"/>
                <a:gd name="connsiteY6" fmla="*/ 2060821 h 3521874"/>
                <a:gd name="connsiteX7" fmla="*/ 1938131 w 2385391"/>
                <a:gd name="connsiteY7" fmla="*/ 2647230 h 3521874"/>
                <a:gd name="connsiteX8" fmla="*/ 1719470 w 2385391"/>
                <a:gd name="connsiteY8" fmla="*/ 3303213 h 3521874"/>
                <a:gd name="connsiteX9" fmla="*/ 1033670 w 2385391"/>
                <a:gd name="connsiteY9" fmla="*/ 3352908 h 3521874"/>
                <a:gd name="connsiteX10" fmla="*/ 357809 w 2385391"/>
                <a:gd name="connsiteY10" fmla="*/ 3521874 h 3521874"/>
                <a:gd name="connsiteX11" fmla="*/ 0 w 2385391"/>
                <a:gd name="connsiteY11" fmla="*/ 2736682 h 3521874"/>
                <a:gd name="connsiteX12" fmla="*/ 9939 w 2385391"/>
                <a:gd name="connsiteY12" fmla="*/ 540134 h 3521874"/>
                <a:gd name="connsiteX13" fmla="*/ 467139 w 2385391"/>
                <a:gd name="connsiteY13" fmla="*/ 3421 h 3521874"/>
                <a:gd name="connsiteX0" fmla="*/ 467139 w 2385391"/>
                <a:gd name="connsiteY0" fmla="*/ 3421 h 3521874"/>
                <a:gd name="connsiteX1" fmla="*/ 991074 w 2385391"/>
                <a:gd name="connsiteY1" fmla="*/ 364496 h 3521874"/>
                <a:gd name="connsiteX2" fmla="*/ 1597361 w 2385391"/>
                <a:gd name="connsiteY2" fmla="*/ 304435 h 3521874"/>
                <a:gd name="connsiteX3" fmla="*/ 1789044 w 2385391"/>
                <a:gd name="connsiteY3" fmla="*/ 719039 h 3521874"/>
                <a:gd name="connsiteX4" fmla="*/ 2216426 w 2385391"/>
                <a:gd name="connsiteY4" fmla="*/ 1066908 h 3521874"/>
                <a:gd name="connsiteX5" fmla="*/ 2037522 w 2385391"/>
                <a:gd name="connsiteY5" fmla="*/ 1643378 h 3521874"/>
                <a:gd name="connsiteX6" fmla="*/ 2385391 w 2385391"/>
                <a:gd name="connsiteY6" fmla="*/ 2060821 h 3521874"/>
                <a:gd name="connsiteX7" fmla="*/ 1938131 w 2385391"/>
                <a:gd name="connsiteY7" fmla="*/ 2647230 h 3521874"/>
                <a:gd name="connsiteX8" fmla="*/ 1719470 w 2385391"/>
                <a:gd name="connsiteY8" fmla="*/ 3303213 h 3521874"/>
                <a:gd name="connsiteX9" fmla="*/ 1033670 w 2385391"/>
                <a:gd name="connsiteY9" fmla="*/ 3352908 h 3521874"/>
                <a:gd name="connsiteX10" fmla="*/ 357809 w 2385391"/>
                <a:gd name="connsiteY10" fmla="*/ 3521874 h 3521874"/>
                <a:gd name="connsiteX11" fmla="*/ 0 w 2385391"/>
                <a:gd name="connsiteY11" fmla="*/ 2736682 h 3521874"/>
                <a:gd name="connsiteX12" fmla="*/ 9939 w 2385391"/>
                <a:gd name="connsiteY12" fmla="*/ 540134 h 3521874"/>
                <a:gd name="connsiteX13" fmla="*/ 467139 w 2385391"/>
                <a:gd name="connsiteY13" fmla="*/ 3421 h 3521874"/>
                <a:gd name="connsiteX0" fmla="*/ 467139 w 2385391"/>
                <a:gd name="connsiteY0" fmla="*/ 3421 h 3521874"/>
                <a:gd name="connsiteX1" fmla="*/ 991074 w 2385391"/>
                <a:gd name="connsiteY1" fmla="*/ 364496 h 3521874"/>
                <a:gd name="connsiteX2" fmla="*/ 1597361 w 2385391"/>
                <a:gd name="connsiteY2" fmla="*/ 304435 h 3521874"/>
                <a:gd name="connsiteX3" fmla="*/ 1789044 w 2385391"/>
                <a:gd name="connsiteY3" fmla="*/ 719039 h 3521874"/>
                <a:gd name="connsiteX4" fmla="*/ 2216426 w 2385391"/>
                <a:gd name="connsiteY4" fmla="*/ 1066908 h 3521874"/>
                <a:gd name="connsiteX5" fmla="*/ 2037522 w 2385391"/>
                <a:gd name="connsiteY5" fmla="*/ 1643378 h 3521874"/>
                <a:gd name="connsiteX6" fmla="*/ 2385391 w 2385391"/>
                <a:gd name="connsiteY6" fmla="*/ 2060821 h 3521874"/>
                <a:gd name="connsiteX7" fmla="*/ 1938131 w 2385391"/>
                <a:gd name="connsiteY7" fmla="*/ 2647230 h 3521874"/>
                <a:gd name="connsiteX8" fmla="*/ 1719470 w 2385391"/>
                <a:gd name="connsiteY8" fmla="*/ 3303213 h 3521874"/>
                <a:gd name="connsiteX9" fmla="*/ 1033670 w 2385391"/>
                <a:gd name="connsiteY9" fmla="*/ 3352908 h 3521874"/>
                <a:gd name="connsiteX10" fmla="*/ 357809 w 2385391"/>
                <a:gd name="connsiteY10" fmla="*/ 3521874 h 3521874"/>
                <a:gd name="connsiteX11" fmla="*/ 0 w 2385391"/>
                <a:gd name="connsiteY11" fmla="*/ 2736682 h 3521874"/>
                <a:gd name="connsiteX12" fmla="*/ 9939 w 2385391"/>
                <a:gd name="connsiteY12" fmla="*/ 540134 h 3521874"/>
                <a:gd name="connsiteX13" fmla="*/ 467139 w 2385391"/>
                <a:gd name="connsiteY13" fmla="*/ 3421 h 3521874"/>
                <a:gd name="connsiteX0" fmla="*/ 467139 w 2385391"/>
                <a:gd name="connsiteY0" fmla="*/ 3421 h 3521874"/>
                <a:gd name="connsiteX1" fmla="*/ 991074 w 2385391"/>
                <a:gd name="connsiteY1" fmla="*/ 364496 h 3521874"/>
                <a:gd name="connsiteX2" fmla="*/ 1597361 w 2385391"/>
                <a:gd name="connsiteY2" fmla="*/ 304435 h 3521874"/>
                <a:gd name="connsiteX3" fmla="*/ 1789044 w 2385391"/>
                <a:gd name="connsiteY3" fmla="*/ 719039 h 3521874"/>
                <a:gd name="connsiteX4" fmla="*/ 2216426 w 2385391"/>
                <a:gd name="connsiteY4" fmla="*/ 1066908 h 3521874"/>
                <a:gd name="connsiteX5" fmla="*/ 2037522 w 2385391"/>
                <a:gd name="connsiteY5" fmla="*/ 1643378 h 3521874"/>
                <a:gd name="connsiteX6" fmla="*/ 2385391 w 2385391"/>
                <a:gd name="connsiteY6" fmla="*/ 2060821 h 3521874"/>
                <a:gd name="connsiteX7" fmla="*/ 1938131 w 2385391"/>
                <a:gd name="connsiteY7" fmla="*/ 2647230 h 3521874"/>
                <a:gd name="connsiteX8" fmla="*/ 1719470 w 2385391"/>
                <a:gd name="connsiteY8" fmla="*/ 3303213 h 3521874"/>
                <a:gd name="connsiteX9" fmla="*/ 1033670 w 2385391"/>
                <a:gd name="connsiteY9" fmla="*/ 3352908 h 3521874"/>
                <a:gd name="connsiteX10" fmla="*/ 357809 w 2385391"/>
                <a:gd name="connsiteY10" fmla="*/ 3521874 h 3521874"/>
                <a:gd name="connsiteX11" fmla="*/ 0 w 2385391"/>
                <a:gd name="connsiteY11" fmla="*/ 2736682 h 3521874"/>
                <a:gd name="connsiteX12" fmla="*/ 9939 w 2385391"/>
                <a:gd name="connsiteY12" fmla="*/ 540134 h 3521874"/>
                <a:gd name="connsiteX13" fmla="*/ 467139 w 2385391"/>
                <a:gd name="connsiteY13" fmla="*/ 3421 h 3521874"/>
                <a:gd name="connsiteX0" fmla="*/ 467139 w 2385391"/>
                <a:gd name="connsiteY0" fmla="*/ 3421 h 3521874"/>
                <a:gd name="connsiteX1" fmla="*/ 991074 w 2385391"/>
                <a:gd name="connsiteY1" fmla="*/ 364496 h 3521874"/>
                <a:gd name="connsiteX2" fmla="*/ 1597361 w 2385391"/>
                <a:gd name="connsiteY2" fmla="*/ 304435 h 3521874"/>
                <a:gd name="connsiteX3" fmla="*/ 1762919 w 2385391"/>
                <a:gd name="connsiteY3" fmla="*/ 728836 h 3521874"/>
                <a:gd name="connsiteX4" fmla="*/ 2216426 w 2385391"/>
                <a:gd name="connsiteY4" fmla="*/ 1066908 h 3521874"/>
                <a:gd name="connsiteX5" fmla="*/ 2037522 w 2385391"/>
                <a:gd name="connsiteY5" fmla="*/ 1643378 h 3521874"/>
                <a:gd name="connsiteX6" fmla="*/ 2385391 w 2385391"/>
                <a:gd name="connsiteY6" fmla="*/ 2060821 h 3521874"/>
                <a:gd name="connsiteX7" fmla="*/ 1938131 w 2385391"/>
                <a:gd name="connsiteY7" fmla="*/ 2647230 h 3521874"/>
                <a:gd name="connsiteX8" fmla="*/ 1719470 w 2385391"/>
                <a:gd name="connsiteY8" fmla="*/ 3303213 h 3521874"/>
                <a:gd name="connsiteX9" fmla="*/ 1033670 w 2385391"/>
                <a:gd name="connsiteY9" fmla="*/ 3352908 h 3521874"/>
                <a:gd name="connsiteX10" fmla="*/ 357809 w 2385391"/>
                <a:gd name="connsiteY10" fmla="*/ 3521874 h 3521874"/>
                <a:gd name="connsiteX11" fmla="*/ 0 w 2385391"/>
                <a:gd name="connsiteY11" fmla="*/ 2736682 h 3521874"/>
                <a:gd name="connsiteX12" fmla="*/ 9939 w 2385391"/>
                <a:gd name="connsiteY12" fmla="*/ 540134 h 3521874"/>
                <a:gd name="connsiteX13" fmla="*/ 467139 w 2385391"/>
                <a:gd name="connsiteY13" fmla="*/ 3421 h 3521874"/>
                <a:gd name="connsiteX0" fmla="*/ 467139 w 2385391"/>
                <a:gd name="connsiteY0" fmla="*/ 3421 h 3521874"/>
                <a:gd name="connsiteX1" fmla="*/ 991074 w 2385391"/>
                <a:gd name="connsiteY1" fmla="*/ 364496 h 3521874"/>
                <a:gd name="connsiteX2" fmla="*/ 1597361 w 2385391"/>
                <a:gd name="connsiteY2" fmla="*/ 304435 h 3521874"/>
                <a:gd name="connsiteX3" fmla="*/ 1762919 w 2385391"/>
                <a:gd name="connsiteY3" fmla="*/ 728836 h 3521874"/>
                <a:gd name="connsiteX4" fmla="*/ 2216426 w 2385391"/>
                <a:gd name="connsiteY4" fmla="*/ 1066908 h 3521874"/>
                <a:gd name="connsiteX5" fmla="*/ 2037522 w 2385391"/>
                <a:gd name="connsiteY5" fmla="*/ 1643378 h 3521874"/>
                <a:gd name="connsiteX6" fmla="*/ 2385391 w 2385391"/>
                <a:gd name="connsiteY6" fmla="*/ 2060821 h 3521874"/>
                <a:gd name="connsiteX7" fmla="*/ 1938131 w 2385391"/>
                <a:gd name="connsiteY7" fmla="*/ 2647230 h 3521874"/>
                <a:gd name="connsiteX8" fmla="*/ 1719470 w 2385391"/>
                <a:gd name="connsiteY8" fmla="*/ 3303213 h 3521874"/>
                <a:gd name="connsiteX9" fmla="*/ 1033670 w 2385391"/>
                <a:gd name="connsiteY9" fmla="*/ 3352908 h 3521874"/>
                <a:gd name="connsiteX10" fmla="*/ 357809 w 2385391"/>
                <a:gd name="connsiteY10" fmla="*/ 3521874 h 3521874"/>
                <a:gd name="connsiteX11" fmla="*/ 0 w 2385391"/>
                <a:gd name="connsiteY11" fmla="*/ 2736682 h 3521874"/>
                <a:gd name="connsiteX12" fmla="*/ 9939 w 2385391"/>
                <a:gd name="connsiteY12" fmla="*/ 540134 h 3521874"/>
                <a:gd name="connsiteX13" fmla="*/ 467139 w 2385391"/>
                <a:gd name="connsiteY13" fmla="*/ 3421 h 3521874"/>
                <a:gd name="connsiteX0" fmla="*/ 467139 w 2385391"/>
                <a:gd name="connsiteY0" fmla="*/ 3421 h 3521874"/>
                <a:gd name="connsiteX1" fmla="*/ 991074 w 2385391"/>
                <a:gd name="connsiteY1" fmla="*/ 364496 h 3521874"/>
                <a:gd name="connsiteX2" fmla="*/ 1597361 w 2385391"/>
                <a:gd name="connsiteY2" fmla="*/ 304435 h 3521874"/>
                <a:gd name="connsiteX3" fmla="*/ 1762919 w 2385391"/>
                <a:gd name="connsiteY3" fmla="*/ 728836 h 3521874"/>
                <a:gd name="connsiteX4" fmla="*/ 2216426 w 2385391"/>
                <a:gd name="connsiteY4" fmla="*/ 1066908 h 3521874"/>
                <a:gd name="connsiteX5" fmla="*/ 2037522 w 2385391"/>
                <a:gd name="connsiteY5" fmla="*/ 1643378 h 3521874"/>
                <a:gd name="connsiteX6" fmla="*/ 2385391 w 2385391"/>
                <a:gd name="connsiteY6" fmla="*/ 2060821 h 3521874"/>
                <a:gd name="connsiteX7" fmla="*/ 1938131 w 2385391"/>
                <a:gd name="connsiteY7" fmla="*/ 2647230 h 3521874"/>
                <a:gd name="connsiteX8" fmla="*/ 1719470 w 2385391"/>
                <a:gd name="connsiteY8" fmla="*/ 3303213 h 3521874"/>
                <a:gd name="connsiteX9" fmla="*/ 1033670 w 2385391"/>
                <a:gd name="connsiteY9" fmla="*/ 3352908 h 3521874"/>
                <a:gd name="connsiteX10" fmla="*/ 357809 w 2385391"/>
                <a:gd name="connsiteY10" fmla="*/ 3521874 h 3521874"/>
                <a:gd name="connsiteX11" fmla="*/ 0 w 2385391"/>
                <a:gd name="connsiteY11" fmla="*/ 2736682 h 3521874"/>
                <a:gd name="connsiteX12" fmla="*/ 9939 w 2385391"/>
                <a:gd name="connsiteY12" fmla="*/ 540134 h 3521874"/>
                <a:gd name="connsiteX13" fmla="*/ 467139 w 2385391"/>
                <a:gd name="connsiteY13" fmla="*/ 3421 h 3521874"/>
                <a:gd name="connsiteX0" fmla="*/ 467139 w 2385391"/>
                <a:gd name="connsiteY0" fmla="*/ 3421 h 3521874"/>
                <a:gd name="connsiteX1" fmla="*/ 991074 w 2385391"/>
                <a:gd name="connsiteY1" fmla="*/ 364496 h 3521874"/>
                <a:gd name="connsiteX2" fmla="*/ 1597361 w 2385391"/>
                <a:gd name="connsiteY2" fmla="*/ 304435 h 3521874"/>
                <a:gd name="connsiteX3" fmla="*/ 1762919 w 2385391"/>
                <a:gd name="connsiteY3" fmla="*/ 741899 h 3521874"/>
                <a:gd name="connsiteX4" fmla="*/ 2216426 w 2385391"/>
                <a:gd name="connsiteY4" fmla="*/ 1066908 h 3521874"/>
                <a:gd name="connsiteX5" fmla="*/ 2037522 w 2385391"/>
                <a:gd name="connsiteY5" fmla="*/ 1643378 h 3521874"/>
                <a:gd name="connsiteX6" fmla="*/ 2385391 w 2385391"/>
                <a:gd name="connsiteY6" fmla="*/ 2060821 h 3521874"/>
                <a:gd name="connsiteX7" fmla="*/ 1938131 w 2385391"/>
                <a:gd name="connsiteY7" fmla="*/ 2647230 h 3521874"/>
                <a:gd name="connsiteX8" fmla="*/ 1719470 w 2385391"/>
                <a:gd name="connsiteY8" fmla="*/ 3303213 h 3521874"/>
                <a:gd name="connsiteX9" fmla="*/ 1033670 w 2385391"/>
                <a:gd name="connsiteY9" fmla="*/ 3352908 h 3521874"/>
                <a:gd name="connsiteX10" fmla="*/ 357809 w 2385391"/>
                <a:gd name="connsiteY10" fmla="*/ 3521874 h 3521874"/>
                <a:gd name="connsiteX11" fmla="*/ 0 w 2385391"/>
                <a:gd name="connsiteY11" fmla="*/ 2736682 h 3521874"/>
                <a:gd name="connsiteX12" fmla="*/ 9939 w 2385391"/>
                <a:gd name="connsiteY12" fmla="*/ 540134 h 3521874"/>
                <a:gd name="connsiteX13" fmla="*/ 467139 w 2385391"/>
                <a:gd name="connsiteY13" fmla="*/ 3421 h 3521874"/>
                <a:gd name="connsiteX0" fmla="*/ 467139 w 2385391"/>
                <a:gd name="connsiteY0" fmla="*/ 3421 h 3521874"/>
                <a:gd name="connsiteX1" fmla="*/ 991074 w 2385391"/>
                <a:gd name="connsiteY1" fmla="*/ 364496 h 3521874"/>
                <a:gd name="connsiteX2" fmla="*/ 1597361 w 2385391"/>
                <a:gd name="connsiteY2" fmla="*/ 304435 h 3521874"/>
                <a:gd name="connsiteX3" fmla="*/ 1762919 w 2385391"/>
                <a:gd name="connsiteY3" fmla="*/ 741899 h 3521874"/>
                <a:gd name="connsiteX4" fmla="*/ 2190300 w 2385391"/>
                <a:gd name="connsiteY4" fmla="*/ 1096300 h 3521874"/>
                <a:gd name="connsiteX5" fmla="*/ 2037522 w 2385391"/>
                <a:gd name="connsiteY5" fmla="*/ 1643378 h 3521874"/>
                <a:gd name="connsiteX6" fmla="*/ 2385391 w 2385391"/>
                <a:gd name="connsiteY6" fmla="*/ 2060821 h 3521874"/>
                <a:gd name="connsiteX7" fmla="*/ 1938131 w 2385391"/>
                <a:gd name="connsiteY7" fmla="*/ 2647230 h 3521874"/>
                <a:gd name="connsiteX8" fmla="*/ 1719470 w 2385391"/>
                <a:gd name="connsiteY8" fmla="*/ 3303213 h 3521874"/>
                <a:gd name="connsiteX9" fmla="*/ 1033670 w 2385391"/>
                <a:gd name="connsiteY9" fmla="*/ 3352908 h 3521874"/>
                <a:gd name="connsiteX10" fmla="*/ 357809 w 2385391"/>
                <a:gd name="connsiteY10" fmla="*/ 3521874 h 3521874"/>
                <a:gd name="connsiteX11" fmla="*/ 0 w 2385391"/>
                <a:gd name="connsiteY11" fmla="*/ 2736682 h 3521874"/>
                <a:gd name="connsiteX12" fmla="*/ 9939 w 2385391"/>
                <a:gd name="connsiteY12" fmla="*/ 540134 h 3521874"/>
                <a:gd name="connsiteX13" fmla="*/ 467139 w 2385391"/>
                <a:gd name="connsiteY13" fmla="*/ 3421 h 3521874"/>
                <a:gd name="connsiteX0" fmla="*/ 467139 w 2385391"/>
                <a:gd name="connsiteY0" fmla="*/ 3421 h 3521874"/>
                <a:gd name="connsiteX1" fmla="*/ 991074 w 2385391"/>
                <a:gd name="connsiteY1" fmla="*/ 364496 h 3521874"/>
                <a:gd name="connsiteX2" fmla="*/ 1597361 w 2385391"/>
                <a:gd name="connsiteY2" fmla="*/ 304435 h 3521874"/>
                <a:gd name="connsiteX3" fmla="*/ 1762919 w 2385391"/>
                <a:gd name="connsiteY3" fmla="*/ 741899 h 3521874"/>
                <a:gd name="connsiteX4" fmla="*/ 2190300 w 2385391"/>
                <a:gd name="connsiteY4" fmla="*/ 1096300 h 3521874"/>
                <a:gd name="connsiteX5" fmla="*/ 2037522 w 2385391"/>
                <a:gd name="connsiteY5" fmla="*/ 1643378 h 3521874"/>
                <a:gd name="connsiteX6" fmla="*/ 2385391 w 2385391"/>
                <a:gd name="connsiteY6" fmla="*/ 2060821 h 3521874"/>
                <a:gd name="connsiteX7" fmla="*/ 1938131 w 2385391"/>
                <a:gd name="connsiteY7" fmla="*/ 2647230 h 3521874"/>
                <a:gd name="connsiteX8" fmla="*/ 1719470 w 2385391"/>
                <a:gd name="connsiteY8" fmla="*/ 3303213 h 3521874"/>
                <a:gd name="connsiteX9" fmla="*/ 1033670 w 2385391"/>
                <a:gd name="connsiteY9" fmla="*/ 3352908 h 3521874"/>
                <a:gd name="connsiteX10" fmla="*/ 357809 w 2385391"/>
                <a:gd name="connsiteY10" fmla="*/ 3521874 h 3521874"/>
                <a:gd name="connsiteX11" fmla="*/ 0 w 2385391"/>
                <a:gd name="connsiteY11" fmla="*/ 2736682 h 3521874"/>
                <a:gd name="connsiteX12" fmla="*/ 9939 w 2385391"/>
                <a:gd name="connsiteY12" fmla="*/ 540134 h 3521874"/>
                <a:gd name="connsiteX13" fmla="*/ 467139 w 2385391"/>
                <a:gd name="connsiteY13" fmla="*/ 3421 h 3521874"/>
                <a:gd name="connsiteX0" fmla="*/ 467139 w 2385391"/>
                <a:gd name="connsiteY0" fmla="*/ 3421 h 3521874"/>
                <a:gd name="connsiteX1" fmla="*/ 991074 w 2385391"/>
                <a:gd name="connsiteY1" fmla="*/ 364496 h 3521874"/>
                <a:gd name="connsiteX2" fmla="*/ 1597361 w 2385391"/>
                <a:gd name="connsiteY2" fmla="*/ 304435 h 3521874"/>
                <a:gd name="connsiteX3" fmla="*/ 1762919 w 2385391"/>
                <a:gd name="connsiteY3" fmla="*/ 741899 h 3521874"/>
                <a:gd name="connsiteX4" fmla="*/ 2190300 w 2385391"/>
                <a:gd name="connsiteY4" fmla="*/ 1096300 h 3521874"/>
                <a:gd name="connsiteX5" fmla="*/ 2037522 w 2385391"/>
                <a:gd name="connsiteY5" fmla="*/ 1643378 h 3521874"/>
                <a:gd name="connsiteX6" fmla="*/ 2385391 w 2385391"/>
                <a:gd name="connsiteY6" fmla="*/ 2060821 h 3521874"/>
                <a:gd name="connsiteX7" fmla="*/ 1938131 w 2385391"/>
                <a:gd name="connsiteY7" fmla="*/ 2647230 h 3521874"/>
                <a:gd name="connsiteX8" fmla="*/ 1719470 w 2385391"/>
                <a:gd name="connsiteY8" fmla="*/ 3303213 h 3521874"/>
                <a:gd name="connsiteX9" fmla="*/ 1033670 w 2385391"/>
                <a:gd name="connsiteY9" fmla="*/ 3352908 h 3521874"/>
                <a:gd name="connsiteX10" fmla="*/ 357809 w 2385391"/>
                <a:gd name="connsiteY10" fmla="*/ 3521874 h 3521874"/>
                <a:gd name="connsiteX11" fmla="*/ 0 w 2385391"/>
                <a:gd name="connsiteY11" fmla="*/ 2736682 h 3521874"/>
                <a:gd name="connsiteX12" fmla="*/ 9939 w 2385391"/>
                <a:gd name="connsiteY12" fmla="*/ 540134 h 3521874"/>
                <a:gd name="connsiteX13" fmla="*/ 467139 w 2385391"/>
                <a:gd name="connsiteY13" fmla="*/ 3421 h 3521874"/>
                <a:gd name="connsiteX0" fmla="*/ 467139 w 2385391"/>
                <a:gd name="connsiteY0" fmla="*/ 3421 h 3521874"/>
                <a:gd name="connsiteX1" fmla="*/ 991074 w 2385391"/>
                <a:gd name="connsiteY1" fmla="*/ 364496 h 3521874"/>
                <a:gd name="connsiteX2" fmla="*/ 1597361 w 2385391"/>
                <a:gd name="connsiteY2" fmla="*/ 304435 h 3521874"/>
                <a:gd name="connsiteX3" fmla="*/ 1762919 w 2385391"/>
                <a:gd name="connsiteY3" fmla="*/ 741899 h 3521874"/>
                <a:gd name="connsiteX4" fmla="*/ 2190300 w 2385391"/>
                <a:gd name="connsiteY4" fmla="*/ 1096300 h 3521874"/>
                <a:gd name="connsiteX5" fmla="*/ 2037522 w 2385391"/>
                <a:gd name="connsiteY5" fmla="*/ 1643378 h 3521874"/>
                <a:gd name="connsiteX6" fmla="*/ 2385391 w 2385391"/>
                <a:gd name="connsiteY6" fmla="*/ 2060821 h 3521874"/>
                <a:gd name="connsiteX7" fmla="*/ 1938131 w 2385391"/>
                <a:gd name="connsiteY7" fmla="*/ 2647230 h 3521874"/>
                <a:gd name="connsiteX8" fmla="*/ 1719470 w 2385391"/>
                <a:gd name="connsiteY8" fmla="*/ 3303213 h 3521874"/>
                <a:gd name="connsiteX9" fmla="*/ 1033670 w 2385391"/>
                <a:gd name="connsiteY9" fmla="*/ 3352908 h 3521874"/>
                <a:gd name="connsiteX10" fmla="*/ 357809 w 2385391"/>
                <a:gd name="connsiteY10" fmla="*/ 3521874 h 3521874"/>
                <a:gd name="connsiteX11" fmla="*/ 0 w 2385391"/>
                <a:gd name="connsiteY11" fmla="*/ 2736682 h 3521874"/>
                <a:gd name="connsiteX12" fmla="*/ 9939 w 2385391"/>
                <a:gd name="connsiteY12" fmla="*/ 540134 h 3521874"/>
                <a:gd name="connsiteX13" fmla="*/ 467139 w 2385391"/>
                <a:gd name="connsiteY13" fmla="*/ 3421 h 3521874"/>
                <a:gd name="connsiteX0" fmla="*/ 467139 w 2385391"/>
                <a:gd name="connsiteY0" fmla="*/ 3421 h 3521874"/>
                <a:gd name="connsiteX1" fmla="*/ 991074 w 2385391"/>
                <a:gd name="connsiteY1" fmla="*/ 364496 h 3521874"/>
                <a:gd name="connsiteX2" fmla="*/ 1597361 w 2385391"/>
                <a:gd name="connsiteY2" fmla="*/ 304435 h 3521874"/>
                <a:gd name="connsiteX3" fmla="*/ 1762919 w 2385391"/>
                <a:gd name="connsiteY3" fmla="*/ 741899 h 3521874"/>
                <a:gd name="connsiteX4" fmla="*/ 2190300 w 2385391"/>
                <a:gd name="connsiteY4" fmla="*/ 1096300 h 3521874"/>
                <a:gd name="connsiteX5" fmla="*/ 2021194 w 2385391"/>
                <a:gd name="connsiteY5" fmla="*/ 1656441 h 3521874"/>
                <a:gd name="connsiteX6" fmla="*/ 2385391 w 2385391"/>
                <a:gd name="connsiteY6" fmla="*/ 2060821 h 3521874"/>
                <a:gd name="connsiteX7" fmla="*/ 1938131 w 2385391"/>
                <a:gd name="connsiteY7" fmla="*/ 2647230 h 3521874"/>
                <a:gd name="connsiteX8" fmla="*/ 1719470 w 2385391"/>
                <a:gd name="connsiteY8" fmla="*/ 3303213 h 3521874"/>
                <a:gd name="connsiteX9" fmla="*/ 1033670 w 2385391"/>
                <a:gd name="connsiteY9" fmla="*/ 3352908 h 3521874"/>
                <a:gd name="connsiteX10" fmla="*/ 357809 w 2385391"/>
                <a:gd name="connsiteY10" fmla="*/ 3521874 h 3521874"/>
                <a:gd name="connsiteX11" fmla="*/ 0 w 2385391"/>
                <a:gd name="connsiteY11" fmla="*/ 2736682 h 3521874"/>
                <a:gd name="connsiteX12" fmla="*/ 9939 w 2385391"/>
                <a:gd name="connsiteY12" fmla="*/ 540134 h 3521874"/>
                <a:gd name="connsiteX13" fmla="*/ 467139 w 2385391"/>
                <a:gd name="connsiteY13" fmla="*/ 3421 h 3521874"/>
                <a:gd name="connsiteX0" fmla="*/ 467139 w 2385391"/>
                <a:gd name="connsiteY0" fmla="*/ 3421 h 3521874"/>
                <a:gd name="connsiteX1" fmla="*/ 991074 w 2385391"/>
                <a:gd name="connsiteY1" fmla="*/ 364496 h 3521874"/>
                <a:gd name="connsiteX2" fmla="*/ 1597361 w 2385391"/>
                <a:gd name="connsiteY2" fmla="*/ 304435 h 3521874"/>
                <a:gd name="connsiteX3" fmla="*/ 1762919 w 2385391"/>
                <a:gd name="connsiteY3" fmla="*/ 741899 h 3521874"/>
                <a:gd name="connsiteX4" fmla="*/ 2190300 w 2385391"/>
                <a:gd name="connsiteY4" fmla="*/ 1096300 h 3521874"/>
                <a:gd name="connsiteX5" fmla="*/ 2021194 w 2385391"/>
                <a:gd name="connsiteY5" fmla="*/ 1656441 h 3521874"/>
                <a:gd name="connsiteX6" fmla="*/ 2385391 w 2385391"/>
                <a:gd name="connsiteY6" fmla="*/ 2060821 h 3521874"/>
                <a:gd name="connsiteX7" fmla="*/ 1938131 w 2385391"/>
                <a:gd name="connsiteY7" fmla="*/ 2647230 h 3521874"/>
                <a:gd name="connsiteX8" fmla="*/ 1719470 w 2385391"/>
                <a:gd name="connsiteY8" fmla="*/ 3303213 h 3521874"/>
                <a:gd name="connsiteX9" fmla="*/ 1033670 w 2385391"/>
                <a:gd name="connsiteY9" fmla="*/ 3352908 h 3521874"/>
                <a:gd name="connsiteX10" fmla="*/ 357809 w 2385391"/>
                <a:gd name="connsiteY10" fmla="*/ 3521874 h 3521874"/>
                <a:gd name="connsiteX11" fmla="*/ 0 w 2385391"/>
                <a:gd name="connsiteY11" fmla="*/ 2736682 h 3521874"/>
                <a:gd name="connsiteX12" fmla="*/ 9939 w 2385391"/>
                <a:gd name="connsiteY12" fmla="*/ 540134 h 3521874"/>
                <a:gd name="connsiteX13" fmla="*/ 467139 w 2385391"/>
                <a:gd name="connsiteY13" fmla="*/ 3421 h 3521874"/>
                <a:gd name="connsiteX0" fmla="*/ 467139 w 2385391"/>
                <a:gd name="connsiteY0" fmla="*/ 3421 h 3521874"/>
                <a:gd name="connsiteX1" fmla="*/ 991074 w 2385391"/>
                <a:gd name="connsiteY1" fmla="*/ 364496 h 3521874"/>
                <a:gd name="connsiteX2" fmla="*/ 1597361 w 2385391"/>
                <a:gd name="connsiteY2" fmla="*/ 304435 h 3521874"/>
                <a:gd name="connsiteX3" fmla="*/ 1762919 w 2385391"/>
                <a:gd name="connsiteY3" fmla="*/ 741899 h 3521874"/>
                <a:gd name="connsiteX4" fmla="*/ 2190300 w 2385391"/>
                <a:gd name="connsiteY4" fmla="*/ 1096300 h 3521874"/>
                <a:gd name="connsiteX5" fmla="*/ 1995068 w 2385391"/>
                <a:gd name="connsiteY5" fmla="*/ 1640113 h 3521874"/>
                <a:gd name="connsiteX6" fmla="*/ 2385391 w 2385391"/>
                <a:gd name="connsiteY6" fmla="*/ 2060821 h 3521874"/>
                <a:gd name="connsiteX7" fmla="*/ 1938131 w 2385391"/>
                <a:gd name="connsiteY7" fmla="*/ 2647230 h 3521874"/>
                <a:gd name="connsiteX8" fmla="*/ 1719470 w 2385391"/>
                <a:gd name="connsiteY8" fmla="*/ 3303213 h 3521874"/>
                <a:gd name="connsiteX9" fmla="*/ 1033670 w 2385391"/>
                <a:gd name="connsiteY9" fmla="*/ 3352908 h 3521874"/>
                <a:gd name="connsiteX10" fmla="*/ 357809 w 2385391"/>
                <a:gd name="connsiteY10" fmla="*/ 3521874 h 3521874"/>
                <a:gd name="connsiteX11" fmla="*/ 0 w 2385391"/>
                <a:gd name="connsiteY11" fmla="*/ 2736682 h 3521874"/>
                <a:gd name="connsiteX12" fmla="*/ 9939 w 2385391"/>
                <a:gd name="connsiteY12" fmla="*/ 540134 h 3521874"/>
                <a:gd name="connsiteX13" fmla="*/ 467139 w 2385391"/>
                <a:gd name="connsiteY13" fmla="*/ 3421 h 3521874"/>
                <a:gd name="connsiteX0" fmla="*/ 467139 w 2385391"/>
                <a:gd name="connsiteY0" fmla="*/ 3421 h 3521874"/>
                <a:gd name="connsiteX1" fmla="*/ 991074 w 2385391"/>
                <a:gd name="connsiteY1" fmla="*/ 364496 h 3521874"/>
                <a:gd name="connsiteX2" fmla="*/ 1597361 w 2385391"/>
                <a:gd name="connsiteY2" fmla="*/ 304435 h 3521874"/>
                <a:gd name="connsiteX3" fmla="*/ 1762919 w 2385391"/>
                <a:gd name="connsiteY3" fmla="*/ 741899 h 3521874"/>
                <a:gd name="connsiteX4" fmla="*/ 2190300 w 2385391"/>
                <a:gd name="connsiteY4" fmla="*/ 1096300 h 3521874"/>
                <a:gd name="connsiteX5" fmla="*/ 1982005 w 2385391"/>
                <a:gd name="connsiteY5" fmla="*/ 1627050 h 3521874"/>
                <a:gd name="connsiteX6" fmla="*/ 2385391 w 2385391"/>
                <a:gd name="connsiteY6" fmla="*/ 2060821 h 3521874"/>
                <a:gd name="connsiteX7" fmla="*/ 1938131 w 2385391"/>
                <a:gd name="connsiteY7" fmla="*/ 2647230 h 3521874"/>
                <a:gd name="connsiteX8" fmla="*/ 1719470 w 2385391"/>
                <a:gd name="connsiteY8" fmla="*/ 3303213 h 3521874"/>
                <a:gd name="connsiteX9" fmla="*/ 1033670 w 2385391"/>
                <a:gd name="connsiteY9" fmla="*/ 3352908 h 3521874"/>
                <a:gd name="connsiteX10" fmla="*/ 357809 w 2385391"/>
                <a:gd name="connsiteY10" fmla="*/ 3521874 h 3521874"/>
                <a:gd name="connsiteX11" fmla="*/ 0 w 2385391"/>
                <a:gd name="connsiteY11" fmla="*/ 2736682 h 3521874"/>
                <a:gd name="connsiteX12" fmla="*/ 9939 w 2385391"/>
                <a:gd name="connsiteY12" fmla="*/ 540134 h 3521874"/>
                <a:gd name="connsiteX13" fmla="*/ 467139 w 2385391"/>
                <a:gd name="connsiteY13" fmla="*/ 3421 h 3521874"/>
                <a:gd name="connsiteX0" fmla="*/ 467139 w 2385391"/>
                <a:gd name="connsiteY0" fmla="*/ 3421 h 3521874"/>
                <a:gd name="connsiteX1" fmla="*/ 991074 w 2385391"/>
                <a:gd name="connsiteY1" fmla="*/ 364496 h 3521874"/>
                <a:gd name="connsiteX2" fmla="*/ 1597361 w 2385391"/>
                <a:gd name="connsiteY2" fmla="*/ 304435 h 3521874"/>
                <a:gd name="connsiteX3" fmla="*/ 1762919 w 2385391"/>
                <a:gd name="connsiteY3" fmla="*/ 741899 h 3521874"/>
                <a:gd name="connsiteX4" fmla="*/ 2190300 w 2385391"/>
                <a:gd name="connsiteY4" fmla="*/ 1096300 h 3521874"/>
                <a:gd name="connsiteX5" fmla="*/ 1982005 w 2385391"/>
                <a:gd name="connsiteY5" fmla="*/ 1627050 h 3521874"/>
                <a:gd name="connsiteX6" fmla="*/ 2385391 w 2385391"/>
                <a:gd name="connsiteY6" fmla="*/ 2060821 h 3521874"/>
                <a:gd name="connsiteX7" fmla="*/ 1938131 w 2385391"/>
                <a:gd name="connsiteY7" fmla="*/ 2647230 h 3521874"/>
                <a:gd name="connsiteX8" fmla="*/ 1719470 w 2385391"/>
                <a:gd name="connsiteY8" fmla="*/ 3303213 h 3521874"/>
                <a:gd name="connsiteX9" fmla="*/ 1033670 w 2385391"/>
                <a:gd name="connsiteY9" fmla="*/ 3352908 h 3521874"/>
                <a:gd name="connsiteX10" fmla="*/ 357809 w 2385391"/>
                <a:gd name="connsiteY10" fmla="*/ 3521874 h 3521874"/>
                <a:gd name="connsiteX11" fmla="*/ 0 w 2385391"/>
                <a:gd name="connsiteY11" fmla="*/ 2736682 h 3521874"/>
                <a:gd name="connsiteX12" fmla="*/ 9939 w 2385391"/>
                <a:gd name="connsiteY12" fmla="*/ 540134 h 3521874"/>
                <a:gd name="connsiteX13" fmla="*/ 467139 w 2385391"/>
                <a:gd name="connsiteY13" fmla="*/ 3421 h 3521874"/>
                <a:gd name="connsiteX0" fmla="*/ 467139 w 2385391"/>
                <a:gd name="connsiteY0" fmla="*/ 3421 h 3521874"/>
                <a:gd name="connsiteX1" fmla="*/ 991074 w 2385391"/>
                <a:gd name="connsiteY1" fmla="*/ 364496 h 3521874"/>
                <a:gd name="connsiteX2" fmla="*/ 1597361 w 2385391"/>
                <a:gd name="connsiteY2" fmla="*/ 304435 h 3521874"/>
                <a:gd name="connsiteX3" fmla="*/ 1762919 w 2385391"/>
                <a:gd name="connsiteY3" fmla="*/ 741899 h 3521874"/>
                <a:gd name="connsiteX4" fmla="*/ 2190300 w 2385391"/>
                <a:gd name="connsiteY4" fmla="*/ 1096300 h 3521874"/>
                <a:gd name="connsiteX5" fmla="*/ 1982005 w 2385391"/>
                <a:gd name="connsiteY5" fmla="*/ 1627050 h 3521874"/>
                <a:gd name="connsiteX6" fmla="*/ 2385391 w 2385391"/>
                <a:gd name="connsiteY6" fmla="*/ 2060821 h 3521874"/>
                <a:gd name="connsiteX7" fmla="*/ 1938131 w 2385391"/>
                <a:gd name="connsiteY7" fmla="*/ 2647230 h 3521874"/>
                <a:gd name="connsiteX8" fmla="*/ 1719470 w 2385391"/>
                <a:gd name="connsiteY8" fmla="*/ 3303213 h 3521874"/>
                <a:gd name="connsiteX9" fmla="*/ 1033670 w 2385391"/>
                <a:gd name="connsiteY9" fmla="*/ 3352908 h 3521874"/>
                <a:gd name="connsiteX10" fmla="*/ 357809 w 2385391"/>
                <a:gd name="connsiteY10" fmla="*/ 3521874 h 3521874"/>
                <a:gd name="connsiteX11" fmla="*/ 0 w 2385391"/>
                <a:gd name="connsiteY11" fmla="*/ 2736682 h 3521874"/>
                <a:gd name="connsiteX12" fmla="*/ 9939 w 2385391"/>
                <a:gd name="connsiteY12" fmla="*/ 540134 h 3521874"/>
                <a:gd name="connsiteX13" fmla="*/ 467139 w 2385391"/>
                <a:gd name="connsiteY13" fmla="*/ 3421 h 3521874"/>
                <a:gd name="connsiteX0" fmla="*/ 467139 w 2352734"/>
                <a:gd name="connsiteY0" fmla="*/ 3421 h 3521874"/>
                <a:gd name="connsiteX1" fmla="*/ 991074 w 2352734"/>
                <a:gd name="connsiteY1" fmla="*/ 364496 h 3521874"/>
                <a:gd name="connsiteX2" fmla="*/ 1597361 w 2352734"/>
                <a:gd name="connsiteY2" fmla="*/ 304435 h 3521874"/>
                <a:gd name="connsiteX3" fmla="*/ 1762919 w 2352734"/>
                <a:gd name="connsiteY3" fmla="*/ 741899 h 3521874"/>
                <a:gd name="connsiteX4" fmla="*/ 2190300 w 2352734"/>
                <a:gd name="connsiteY4" fmla="*/ 1096300 h 3521874"/>
                <a:gd name="connsiteX5" fmla="*/ 1982005 w 2352734"/>
                <a:gd name="connsiteY5" fmla="*/ 1627050 h 3521874"/>
                <a:gd name="connsiteX6" fmla="*/ 2352734 w 2352734"/>
                <a:gd name="connsiteY6" fmla="*/ 2080415 h 3521874"/>
                <a:gd name="connsiteX7" fmla="*/ 1938131 w 2352734"/>
                <a:gd name="connsiteY7" fmla="*/ 2647230 h 3521874"/>
                <a:gd name="connsiteX8" fmla="*/ 1719470 w 2352734"/>
                <a:gd name="connsiteY8" fmla="*/ 3303213 h 3521874"/>
                <a:gd name="connsiteX9" fmla="*/ 1033670 w 2352734"/>
                <a:gd name="connsiteY9" fmla="*/ 3352908 h 3521874"/>
                <a:gd name="connsiteX10" fmla="*/ 357809 w 2352734"/>
                <a:gd name="connsiteY10" fmla="*/ 3521874 h 3521874"/>
                <a:gd name="connsiteX11" fmla="*/ 0 w 2352734"/>
                <a:gd name="connsiteY11" fmla="*/ 2736682 h 3521874"/>
                <a:gd name="connsiteX12" fmla="*/ 9939 w 2352734"/>
                <a:gd name="connsiteY12" fmla="*/ 540134 h 3521874"/>
                <a:gd name="connsiteX13" fmla="*/ 467139 w 2352734"/>
                <a:gd name="connsiteY13" fmla="*/ 3421 h 3521874"/>
                <a:gd name="connsiteX0" fmla="*/ 467139 w 2352860"/>
                <a:gd name="connsiteY0" fmla="*/ 3421 h 3521874"/>
                <a:gd name="connsiteX1" fmla="*/ 991074 w 2352860"/>
                <a:gd name="connsiteY1" fmla="*/ 364496 h 3521874"/>
                <a:gd name="connsiteX2" fmla="*/ 1597361 w 2352860"/>
                <a:gd name="connsiteY2" fmla="*/ 304435 h 3521874"/>
                <a:gd name="connsiteX3" fmla="*/ 1762919 w 2352860"/>
                <a:gd name="connsiteY3" fmla="*/ 741899 h 3521874"/>
                <a:gd name="connsiteX4" fmla="*/ 2190300 w 2352860"/>
                <a:gd name="connsiteY4" fmla="*/ 1096300 h 3521874"/>
                <a:gd name="connsiteX5" fmla="*/ 1982005 w 2352860"/>
                <a:gd name="connsiteY5" fmla="*/ 1627050 h 3521874"/>
                <a:gd name="connsiteX6" fmla="*/ 2352734 w 2352860"/>
                <a:gd name="connsiteY6" fmla="*/ 2080415 h 3521874"/>
                <a:gd name="connsiteX7" fmla="*/ 1938131 w 2352860"/>
                <a:gd name="connsiteY7" fmla="*/ 2647230 h 3521874"/>
                <a:gd name="connsiteX8" fmla="*/ 1719470 w 2352860"/>
                <a:gd name="connsiteY8" fmla="*/ 3303213 h 3521874"/>
                <a:gd name="connsiteX9" fmla="*/ 1033670 w 2352860"/>
                <a:gd name="connsiteY9" fmla="*/ 3352908 h 3521874"/>
                <a:gd name="connsiteX10" fmla="*/ 357809 w 2352860"/>
                <a:gd name="connsiteY10" fmla="*/ 3521874 h 3521874"/>
                <a:gd name="connsiteX11" fmla="*/ 0 w 2352860"/>
                <a:gd name="connsiteY11" fmla="*/ 2736682 h 3521874"/>
                <a:gd name="connsiteX12" fmla="*/ 9939 w 2352860"/>
                <a:gd name="connsiteY12" fmla="*/ 540134 h 3521874"/>
                <a:gd name="connsiteX13" fmla="*/ 467139 w 2352860"/>
                <a:gd name="connsiteY13" fmla="*/ 3421 h 3521874"/>
                <a:gd name="connsiteX0" fmla="*/ 467139 w 2352860"/>
                <a:gd name="connsiteY0" fmla="*/ 3421 h 3521874"/>
                <a:gd name="connsiteX1" fmla="*/ 991074 w 2352860"/>
                <a:gd name="connsiteY1" fmla="*/ 364496 h 3521874"/>
                <a:gd name="connsiteX2" fmla="*/ 1597361 w 2352860"/>
                <a:gd name="connsiteY2" fmla="*/ 304435 h 3521874"/>
                <a:gd name="connsiteX3" fmla="*/ 1762919 w 2352860"/>
                <a:gd name="connsiteY3" fmla="*/ 741899 h 3521874"/>
                <a:gd name="connsiteX4" fmla="*/ 2190300 w 2352860"/>
                <a:gd name="connsiteY4" fmla="*/ 1096300 h 3521874"/>
                <a:gd name="connsiteX5" fmla="*/ 1982005 w 2352860"/>
                <a:gd name="connsiteY5" fmla="*/ 1640112 h 3521874"/>
                <a:gd name="connsiteX6" fmla="*/ 2352734 w 2352860"/>
                <a:gd name="connsiteY6" fmla="*/ 2080415 h 3521874"/>
                <a:gd name="connsiteX7" fmla="*/ 1938131 w 2352860"/>
                <a:gd name="connsiteY7" fmla="*/ 2647230 h 3521874"/>
                <a:gd name="connsiteX8" fmla="*/ 1719470 w 2352860"/>
                <a:gd name="connsiteY8" fmla="*/ 3303213 h 3521874"/>
                <a:gd name="connsiteX9" fmla="*/ 1033670 w 2352860"/>
                <a:gd name="connsiteY9" fmla="*/ 3352908 h 3521874"/>
                <a:gd name="connsiteX10" fmla="*/ 357809 w 2352860"/>
                <a:gd name="connsiteY10" fmla="*/ 3521874 h 3521874"/>
                <a:gd name="connsiteX11" fmla="*/ 0 w 2352860"/>
                <a:gd name="connsiteY11" fmla="*/ 2736682 h 3521874"/>
                <a:gd name="connsiteX12" fmla="*/ 9939 w 2352860"/>
                <a:gd name="connsiteY12" fmla="*/ 540134 h 3521874"/>
                <a:gd name="connsiteX13" fmla="*/ 467139 w 2352860"/>
                <a:gd name="connsiteY13" fmla="*/ 3421 h 3521874"/>
                <a:gd name="connsiteX0" fmla="*/ 467139 w 2352860"/>
                <a:gd name="connsiteY0" fmla="*/ 3421 h 3521874"/>
                <a:gd name="connsiteX1" fmla="*/ 991074 w 2352860"/>
                <a:gd name="connsiteY1" fmla="*/ 364496 h 3521874"/>
                <a:gd name="connsiteX2" fmla="*/ 1597361 w 2352860"/>
                <a:gd name="connsiteY2" fmla="*/ 304435 h 3521874"/>
                <a:gd name="connsiteX3" fmla="*/ 1762919 w 2352860"/>
                <a:gd name="connsiteY3" fmla="*/ 741899 h 3521874"/>
                <a:gd name="connsiteX4" fmla="*/ 2190300 w 2352860"/>
                <a:gd name="connsiteY4" fmla="*/ 1096300 h 3521874"/>
                <a:gd name="connsiteX5" fmla="*/ 1982005 w 2352860"/>
                <a:gd name="connsiteY5" fmla="*/ 1640112 h 3521874"/>
                <a:gd name="connsiteX6" fmla="*/ 2352734 w 2352860"/>
                <a:gd name="connsiteY6" fmla="*/ 2080415 h 3521874"/>
                <a:gd name="connsiteX7" fmla="*/ 1938131 w 2352860"/>
                <a:gd name="connsiteY7" fmla="*/ 2647230 h 3521874"/>
                <a:gd name="connsiteX8" fmla="*/ 1719470 w 2352860"/>
                <a:gd name="connsiteY8" fmla="*/ 3303213 h 3521874"/>
                <a:gd name="connsiteX9" fmla="*/ 1033670 w 2352860"/>
                <a:gd name="connsiteY9" fmla="*/ 3352908 h 3521874"/>
                <a:gd name="connsiteX10" fmla="*/ 357809 w 2352860"/>
                <a:gd name="connsiteY10" fmla="*/ 3521874 h 3521874"/>
                <a:gd name="connsiteX11" fmla="*/ 0 w 2352860"/>
                <a:gd name="connsiteY11" fmla="*/ 2736682 h 3521874"/>
                <a:gd name="connsiteX12" fmla="*/ 9939 w 2352860"/>
                <a:gd name="connsiteY12" fmla="*/ 540134 h 3521874"/>
                <a:gd name="connsiteX13" fmla="*/ 467139 w 2352860"/>
                <a:gd name="connsiteY13" fmla="*/ 3421 h 3521874"/>
                <a:gd name="connsiteX0" fmla="*/ 467139 w 2352860"/>
                <a:gd name="connsiteY0" fmla="*/ 3421 h 3521874"/>
                <a:gd name="connsiteX1" fmla="*/ 991074 w 2352860"/>
                <a:gd name="connsiteY1" fmla="*/ 364496 h 3521874"/>
                <a:gd name="connsiteX2" fmla="*/ 1597361 w 2352860"/>
                <a:gd name="connsiteY2" fmla="*/ 304435 h 3521874"/>
                <a:gd name="connsiteX3" fmla="*/ 1762919 w 2352860"/>
                <a:gd name="connsiteY3" fmla="*/ 741899 h 3521874"/>
                <a:gd name="connsiteX4" fmla="*/ 2190300 w 2352860"/>
                <a:gd name="connsiteY4" fmla="*/ 1096300 h 3521874"/>
                <a:gd name="connsiteX5" fmla="*/ 1982005 w 2352860"/>
                <a:gd name="connsiteY5" fmla="*/ 1640112 h 3521874"/>
                <a:gd name="connsiteX6" fmla="*/ 2352734 w 2352860"/>
                <a:gd name="connsiteY6" fmla="*/ 2080415 h 3521874"/>
                <a:gd name="connsiteX7" fmla="*/ 1938131 w 2352860"/>
                <a:gd name="connsiteY7" fmla="*/ 2647230 h 3521874"/>
                <a:gd name="connsiteX8" fmla="*/ 1719470 w 2352860"/>
                <a:gd name="connsiteY8" fmla="*/ 3303213 h 3521874"/>
                <a:gd name="connsiteX9" fmla="*/ 1033670 w 2352860"/>
                <a:gd name="connsiteY9" fmla="*/ 3352908 h 3521874"/>
                <a:gd name="connsiteX10" fmla="*/ 357809 w 2352860"/>
                <a:gd name="connsiteY10" fmla="*/ 3521874 h 3521874"/>
                <a:gd name="connsiteX11" fmla="*/ 0 w 2352860"/>
                <a:gd name="connsiteY11" fmla="*/ 2736682 h 3521874"/>
                <a:gd name="connsiteX12" fmla="*/ 9939 w 2352860"/>
                <a:gd name="connsiteY12" fmla="*/ 540134 h 3521874"/>
                <a:gd name="connsiteX13" fmla="*/ 467139 w 2352860"/>
                <a:gd name="connsiteY13" fmla="*/ 3421 h 3521874"/>
                <a:gd name="connsiteX0" fmla="*/ 467139 w 2352860"/>
                <a:gd name="connsiteY0" fmla="*/ 3421 h 3521874"/>
                <a:gd name="connsiteX1" fmla="*/ 991074 w 2352860"/>
                <a:gd name="connsiteY1" fmla="*/ 364496 h 3521874"/>
                <a:gd name="connsiteX2" fmla="*/ 1597361 w 2352860"/>
                <a:gd name="connsiteY2" fmla="*/ 304435 h 3521874"/>
                <a:gd name="connsiteX3" fmla="*/ 1762919 w 2352860"/>
                <a:gd name="connsiteY3" fmla="*/ 741899 h 3521874"/>
                <a:gd name="connsiteX4" fmla="*/ 2190300 w 2352860"/>
                <a:gd name="connsiteY4" fmla="*/ 1096300 h 3521874"/>
                <a:gd name="connsiteX5" fmla="*/ 1982005 w 2352860"/>
                <a:gd name="connsiteY5" fmla="*/ 1640112 h 3521874"/>
                <a:gd name="connsiteX6" fmla="*/ 2352734 w 2352860"/>
                <a:gd name="connsiteY6" fmla="*/ 2080415 h 3521874"/>
                <a:gd name="connsiteX7" fmla="*/ 1915271 w 2352860"/>
                <a:gd name="connsiteY7" fmla="*/ 2614573 h 3521874"/>
                <a:gd name="connsiteX8" fmla="*/ 1719470 w 2352860"/>
                <a:gd name="connsiteY8" fmla="*/ 3303213 h 3521874"/>
                <a:gd name="connsiteX9" fmla="*/ 1033670 w 2352860"/>
                <a:gd name="connsiteY9" fmla="*/ 3352908 h 3521874"/>
                <a:gd name="connsiteX10" fmla="*/ 357809 w 2352860"/>
                <a:gd name="connsiteY10" fmla="*/ 3521874 h 3521874"/>
                <a:gd name="connsiteX11" fmla="*/ 0 w 2352860"/>
                <a:gd name="connsiteY11" fmla="*/ 2736682 h 3521874"/>
                <a:gd name="connsiteX12" fmla="*/ 9939 w 2352860"/>
                <a:gd name="connsiteY12" fmla="*/ 540134 h 3521874"/>
                <a:gd name="connsiteX13" fmla="*/ 467139 w 2352860"/>
                <a:gd name="connsiteY13" fmla="*/ 3421 h 3521874"/>
                <a:gd name="connsiteX0" fmla="*/ 467139 w 2352860"/>
                <a:gd name="connsiteY0" fmla="*/ 3421 h 3521874"/>
                <a:gd name="connsiteX1" fmla="*/ 991074 w 2352860"/>
                <a:gd name="connsiteY1" fmla="*/ 364496 h 3521874"/>
                <a:gd name="connsiteX2" fmla="*/ 1597361 w 2352860"/>
                <a:gd name="connsiteY2" fmla="*/ 304435 h 3521874"/>
                <a:gd name="connsiteX3" fmla="*/ 1762919 w 2352860"/>
                <a:gd name="connsiteY3" fmla="*/ 741899 h 3521874"/>
                <a:gd name="connsiteX4" fmla="*/ 2190300 w 2352860"/>
                <a:gd name="connsiteY4" fmla="*/ 1096300 h 3521874"/>
                <a:gd name="connsiteX5" fmla="*/ 1982005 w 2352860"/>
                <a:gd name="connsiteY5" fmla="*/ 1640112 h 3521874"/>
                <a:gd name="connsiteX6" fmla="*/ 2352734 w 2352860"/>
                <a:gd name="connsiteY6" fmla="*/ 2080415 h 3521874"/>
                <a:gd name="connsiteX7" fmla="*/ 1915271 w 2352860"/>
                <a:gd name="connsiteY7" fmla="*/ 2614573 h 3521874"/>
                <a:gd name="connsiteX8" fmla="*/ 1719470 w 2352860"/>
                <a:gd name="connsiteY8" fmla="*/ 3303213 h 3521874"/>
                <a:gd name="connsiteX9" fmla="*/ 1033670 w 2352860"/>
                <a:gd name="connsiteY9" fmla="*/ 3352908 h 3521874"/>
                <a:gd name="connsiteX10" fmla="*/ 357809 w 2352860"/>
                <a:gd name="connsiteY10" fmla="*/ 3521874 h 3521874"/>
                <a:gd name="connsiteX11" fmla="*/ 0 w 2352860"/>
                <a:gd name="connsiteY11" fmla="*/ 2736682 h 3521874"/>
                <a:gd name="connsiteX12" fmla="*/ 9939 w 2352860"/>
                <a:gd name="connsiteY12" fmla="*/ 540134 h 3521874"/>
                <a:gd name="connsiteX13" fmla="*/ 467139 w 2352860"/>
                <a:gd name="connsiteY13" fmla="*/ 3421 h 3521874"/>
                <a:gd name="connsiteX0" fmla="*/ 467139 w 2352860"/>
                <a:gd name="connsiteY0" fmla="*/ 3421 h 3521874"/>
                <a:gd name="connsiteX1" fmla="*/ 991074 w 2352860"/>
                <a:gd name="connsiteY1" fmla="*/ 364496 h 3521874"/>
                <a:gd name="connsiteX2" fmla="*/ 1597361 w 2352860"/>
                <a:gd name="connsiteY2" fmla="*/ 304435 h 3521874"/>
                <a:gd name="connsiteX3" fmla="*/ 1762919 w 2352860"/>
                <a:gd name="connsiteY3" fmla="*/ 741899 h 3521874"/>
                <a:gd name="connsiteX4" fmla="*/ 2190300 w 2352860"/>
                <a:gd name="connsiteY4" fmla="*/ 1096300 h 3521874"/>
                <a:gd name="connsiteX5" fmla="*/ 1982005 w 2352860"/>
                <a:gd name="connsiteY5" fmla="*/ 1640112 h 3521874"/>
                <a:gd name="connsiteX6" fmla="*/ 2352734 w 2352860"/>
                <a:gd name="connsiteY6" fmla="*/ 2080415 h 3521874"/>
                <a:gd name="connsiteX7" fmla="*/ 1882614 w 2352860"/>
                <a:gd name="connsiteY7" fmla="*/ 2621104 h 3521874"/>
                <a:gd name="connsiteX8" fmla="*/ 1719470 w 2352860"/>
                <a:gd name="connsiteY8" fmla="*/ 3303213 h 3521874"/>
                <a:gd name="connsiteX9" fmla="*/ 1033670 w 2352860"/>
                <a:gd name="connsiteY9" fmla="*/ 3352908 h 3521874"/>
                <a:gd name="connsiteX10" fmla="*/ 357809 w 2352860"/>
                <a:gd name="connsiteY10" fmla="*/ 3521874 h 3521874"/>
                <a:gd name="connsiteX11" fmla="*/ 0 w 2352860"/>
                <a:gd name="connsiteY11" fmla="*/ 2736682 h 3521874"/>
                <a:gd name="connsiteX12" fmla="*/ 9939 w 2352860"/>
                <a:gd name="connsiteY12" fmla="*/ 540134 h 3521874"/>
                <a:gd name="connsiteX13" fmla="*/ 467139 w 2352860"/>
                <a:gd name="connsiteY13" fmla="*/ 3421 h 3521874"/>
                <a:gd name="connsiteX0" fmla="*/ 467139 w 2352860"/>
                <a:gd name="connsiteY0" fmla="*/ 3421 h 3521874"/>
                <a:gd name="connsiteX1" fmla="*/ 991074 w 2352860"/>
                <a:gd name="connsiteY1" fmla="*/ 364496 h 3521874"/>
                <a:gd name="connsiteX2" fmla="*/ 1597361 w 2352860"/>
                <a:gd name="connsiteY2" fmla="*/ 304435 h 3521874"/>
                <a:gd name="connsiteX3" fmla="*/ 1762919 w 2352860"/>
                <a:gd name="connsiteY3" fmla="*/ 741899 h 3521874"/>
                <a:gd name="connsiteX4" fmla="*/ 2190300 w 2352860"/>
                <a:gd name="connsiteY4" fmla="*/ 1096300 h 3521874"/>
                <a:gd name="connsiteX5" fmla="*/ 1982005 w 2352860"/>
                <a:gd name="connsiteY5" fmla="*/ 1640112 h 3521874"/>
                <a:gd name="connsiteX6" fmla="*/ 2352734 w 2352860"/>
                <a:gd name="connsiteY6" fmla="*/ 2080415 h 3521874"/>
                <a:gd name="connsiteX7" fmla="*/ 1882614 w 2352860"/>
                <a:gd name="connsiteY7" fmla="*/ 2608041 h 3521874"/>
                <a:gd name="connsiteX8" fmla="*/ 1719470 w 2352860"/>
                <a:gd name="connsiteY8" fmla="*/ 3303213 h 3521874"/>
                <a:gd name="connsiteX9" fmla="*/ 1033670 w 2352860"/>
                <a:gd name="connsiteY9" fmla="*/ 3352908 h 3521874"/>
                <a:gd name="connsiteX10" fmla="*/ 357809 w 2352860"/>
                <a:gd name="connsiteY10" fmla="*/ 3521874 h 3521874"/>
                <a:gd name="connsiteX11" fmla="*/ 0 w 2352860"/>
                <a:gd name="connsiteY11" fmla="*/ 2736682 h 3521874"/>
                <a:gd name="connsiteX12" fmla="*/ 9939 w 2352860"/>
                <a:gd name="connsiteY12" fmla="*/ 540134 h 3521874"/>
                <a:gd name="connsiteX13" fmla="*/ 467139 w 2352860"/>
                <a:gd name="connsiteY13" fmla="*/ 3421 h 3521874"/>
                <a:gd name="connsiteX0" fmla="*/ 467139 w 2352860"/>
                <a:gd name="connsiteY0" fmla="*/ 3421 h 3521874"/>
                <a:gd name="connsiteX1" fmla="*/ 991074 w 2352860"/>
                <a:gd name="connsiteY1" fmla="*/ 364496 h 3521874"/>
                <a:gd name="connsiteX2" fmla="*/ 1597361 w 2352860"/>
                <a:gd name="connsiteY2" fmla="*/ 304435 h 3521874"/>
                <a:gd name="connsiteX3" fmla="*/ 1762919 w 2352860"/>
                <a:gd name="connsiteY3" fmla="*/ 741899 h 3521874"/>
                <a:gd name="connsiteX4" fmla="*/ 2190300 w 2352860"/>
                <a:gd name="connsiteY4" fmla="*/ 1096300 h 3521874"/>
                <a:gd name="connsiteX5" fmla="*/ 1982005 w 2352860"/>
                <a:gd name="connsiteY5" fmla="*/ 1640112 h 3521874"/>
                <a:gd name="connsiteX6" fmla="*/ 2352734 w 2352860"/>
                <a:gd name="connsiteY6" fmla="*/ 2080415 h 3521874"/>
                <a:gd name="connsiteX7" fmla="*/ 1882614 w 2352860"/>
                <a:gd name="connsiteY7" fmla="*/ 2608041 h 3521874"/>
                <a:gd name="connsiteX8" fmla="*/ 1719470 w 2352860"/>
                <a:gd name="connsiteY8" fmla="*/ 3303213 h 3521874"/>
                <a:gd name="connsiteX9" fmla="*/ 1033670 w 2352860"/>
                <a:gd name="connsiteY9" fmla="*/ 3352908 h 3521874"/>
                <a:gd name="connsiteX10" fmla="*/ 357809 w 2352860"/>
                <a:gd name="connsiteY10" fmla="*/ 3521874 h 3521874"/>
                <a:gd name="connsiteX11" fmla="*/ 0 w 2352860"/>
                <a:gd name="connsiteY11" fmla="*/ 2736682 h 3521874"/>
                <a:gd name="connsiteX12" fmla="*/ 9939 w 2352860"/>
                <a:gd name="connsiteY12" fmla="*/ 540134 h 3521874"/>
                <a:gd name="connsiteX13" fmla="*/ 467139 w 2352860"/>
                <a:gd name="connsiteY13" fmla="*/ 3421 h 3521874"/>
                <a:gd name="connsiteX0" fmla="*/ 467139 w 2352734"/>
                <a:gd name="connsiteY0" fmla="*/ 3421 h 3521874"/>
                <a:gd name="connsiteX1" fmla="*/ 991074 w 2352734"/>
                <a:gd name="connsiteY1" fmla="*/ 364496 h 3521874"/>
                <a:gd name="connsiteX2" fmla="*/ 1597361 w 2352734"/>
                <a:gd name="connsiteY2" fmla="*/ 304435 h 3521874"/>
                <a:gd name="connsiteX3" fmla="*/ 1762919 w 2352734"/>
                <a:gd name="connsiteY3" fmla="*/ 741899 h 3521874"/>
                <a:gd name="connsiteX4" fmla="*/ 2190300 w 2352734"/>
                <a:gd name="connsiteY4" fmla="*/ 1096300 h 3521874"/>
                <a:gd name="connsiteX5" fmla="*/ 1982005 w 2352734"/>
                <a:gd name="connsiteY5" fmla="*/ 1640112 h 3521874"/>
                <a:gd name="connsiteX6" fmla="*/ 2352734 w 2352734"/>
                <a:gd name="connsiteY6" fmla="*/ 2080415 h 3521874"/>
                <a:gd name="connsiteX7" fmla="*/ 1882614 w 2352734"/>
                <a:gd name="connsiteY7" fmla="*/ 2608041 h 3521874"/>
                <a:gd name="connsiteX8" fmla="*/ 1719470 w 2352734"/>
                <a:gd name="connsiteY8" fmla="*/ 3303213 h 3521874"/>
                <a:gd name="connsiteX9" fmla="*/ 1033670 w 2352734"/>
                <a:gd name="connsiteY9" fmla="*/ 3352908 h 3521874"/>
                <a:gd name="connsiteX10" fmla="*/ 357809 w 2352734"/>
                <a:gd name="connsiteY10" fmla="*/ 3521874 h 3521874"/>
                <a:gd name="connsiteX11" fmla="*/ 0 w 2352734"/>
                <a:gd name="connsiteY11" fmla="*/ 2736682 h 3521874"/>
                <a:gd name="connsiteX12" fmla="*/ 9939 w 2352734"/>
                <a:gd name="connsiteY12" fmla="*/ 540134 h 3521874"/>
                <a:gd name="connsiteX13" fmla="*/ 467139 w 2352734"/>
                <a:gd name="connsiteY13" fmla="*/ 3421 h 3521874"/>
                <a:gd name="connsiteX0" fmla="*/ 467139 w 2352760"/>
                <a:gd name="connsiteY0" fmla="*/ 3421 h 3521874"/>
                <a:gd name="connsiteX1" fmla="*/ 991074 w 2352760"/>
                <a:gd name="connsiteY1" fmla="*/ 364496 h 3521874"/>
                <a:gd name="connsiteX2" fmla="*/ 1597361 w 2352760"/>
                <a:gd name="connsiteY2" fmla="*/ 304435 h 3521874"/>
                <a:gd name="connsiteX3" fmla="*/ 1762919 w 2352760"/>
                <a:gd name="connsiteY3" fmla="*/ 741899 h 3521874"/>
                <a:gd name="connsiteX4" fmla="*/ 2190300 w 2352760"/>
                <a:gd name="connsiteY4" fmla="*/ 1096300 h 3521874"/>
                <a:gd name="connsiteX5" fmla="*/ 1982005 w 2352760"/>
                <a:gd name="connsiteY5" fmla="*/ 1640112 h 3521874"/>
                <a:gd name="connsiteX6" fmla="*/ 2352734 w 2352760"/>
                <a:gd name="connsiteY6" fmla="*/ 2080415 h 3521874"/>
                <a:gd name="connsiteX7" fmla="*/ 1882614 w 2352760"/>
                <a:gd name="connsiteY7" fmla="*/ 2608041 h 3521874"/>
                <a:gd name="connsiteX8" fmla="*/ 1719470 w 2352760"/>
                <a:gd name="connsiteY8" fmla="*/ 3303213 h 3521874"/>
                <a:gd name="connsiteX9" fmla="*/ 1033670 w 2352760"/>
                <a:gd name="connsiteY9" fmla="*/ 3352908 h 3521874"/>
                <a:gd name="connsiteX10" fmla="*/ 357809 w 2352760"/>
                <a:gd name="connsiteY10" fmla="*/ 3521874 h 3521874"/>
                <a:gd name="connsiteX11" fmla="*/ 0 w 2352760"/>
                <a:gd name="connsiteY11" fmla="*/ 2736682 h 3521874"/>
                <a:gd name="connsiteX12" fmla="*/ 9939 w 2352760"/>
                <a:gd name="connsiteY12" fmla="*/ 540134 h 3521874"/>
                <a:gd name="connsiteX13" fmla="*/ 467139 w 2352760"/>
                <a:gd name="connsiteY13" fmla="*/ 3421 h 3521874"/>
                <a:gd name="connsiteX0" fmla="*/ 467139 w 2349495"/>
                <a:gd name="connsiteY0" fmla="*/ 3421 h 3521874"/>
                <a:gd name="connsiteX1" fmla="*/ 991074 w 2349495"/>
                <a:gd name="connsiteY1" fmla="*/ 364496 h 3521874"/>
                <a:gd name="connsiteX2" fmla="*/ 1597361 w 2349495"/>
                <a:gd name="connsiteY2" fmla="*/ 304435 h 3521874"/>
                <a:gd name="connsiteX3" fmla="*/ 1762919 w 2349495"/>
                <a:gd name="connsiteY3" fmla="*/ 741899 h 3521874"/>
                <a:gd name="connsiteX4" fmla="*/ 2190300 w 2349495"/>
                <a:gd name="connsiteY4" fmla="*/ 1096300 h 3521874"/>
                <a:gd name="connsiteX5" fmla="*/ 1982005 w 2349495"/>
                <a:gd name="connsiteY5" fmla="*/ 1640112 h 3521874"/>
                <a:gd name="connsiteX6" fmla="*/ 2349468 w 2349495"/>
                <a:gd name="connsiteY6" fmla="*/ 2100010 h 3521874"/>
                <a:gd name="connsiteX7" fmla="*/ 1882614 w 2349495"/>
                <a:gd name="connsiteY7" fmla="*/ 2608041 h 3521874"/>
                <a:gd name="connsiteX8" fmla="*/ 1719470 w 2349495"/>
                <a:gd name="connsiteY8" fmla="*/ 3303213 h 3521874"/>
                <a:gd name="connsiteX9" fmla="*/ 1033670 w 2349495"/>
                <a:gd name="connsiteY9" fmla="*/ 3352908 h 3521874"/>
                <a:gd name="connsiteX10" fmla="*/ 357809 w 2349495"/>
                <a:gd name="connsiteY10" fmla="*/ 3521874 h 3521874"/>
                <a:gd name="connsiteX11" fmla="*/ 0 w 2349495"/>
                <a:gd name="connsiteY11" fmla="*/ 2736682 h 3521874"/>
                <a:gd name="connsiteX12" fmla="*/ 9939 w 2349495"/>
                <a:gd name="connsiteY12" fmla="*/ 540134 h 3521874"/>
                <a:gd name="connsiteX13" fmla="*/ 467139 w 2349495"/>
                <a:gd name="connsiteY13" fmla="*/ 3421 h 3521874"/>
                <a:gd name="connsiteX0" fmla="*/ 467139 w 2349495"/>
                <a:gd name="connsiteY0" fmla="*/ 3421 h 3521874"/>
                <a:gd name="connsiteX1" fmla="*/ 991074 w 2349495"/>
                <a:gd name="connsiteY1" fmla="*/ 364496 h 3521874"/>
                <a:gd name="connsiteX2" fmla="*/ 1597361 w 2349495"/>
                <a:gd name="connsiteY2" fmla="*/ 304435 h 3521874"/>
                <a:gd name="connsiteX3" fmla="*/ 1762919 w 2349495"/>
                <a:gd name="connsiteY3" fmla="*/ 741899 h 3521874"/>
                <a:gd name="connsiteX4" fmla="*/ 2190300 w 2349495"/>
                <a:gd name="connsiteY4" fmla="*/ 1096300 h 3521874"/>
                <a:gd name="connsiteX5" fmla="*/ 1982005 w 2349495"/>
                <a:gd name="connsiteY5" fmla="*/ 1640112 h 3521874"/>
                <a:gd name="connsiteX6" fmla="*/ 2349468 w 2349495"/>
                <a:gd name="connsiteY6" fmla="*/ 2100010 h 3521874"/>
                <a:gd name="connsiteX7" fmla="*/ 1869551 w 2349495"/>
                <a:gd name="connsiteY7" fmla="*/ 2608041 h 3521874"/>
                <a:gd name="connsiteX8" fmla="*/ 1719470 w 2349495"/>
                <a:gd name="connsiteY8" fmla="*/ 3303213 h 3521874"/>
                <a:gd name="connsiteX9" fmla="*/ 1033670 w 2349495"/>
                <a:gd name="connsiteY9" fmla="*/ 3352908 h 3521874"/>
                <a:gd name="connsiteX10" fmla="*/ 357809 w 2349495"/>
                <a:gd name="connsiteY10" fmla="*/ 3521874 h 3521874"/>
                <a:gd name="connsiteX11" fmla="*/ 0 w 2349495"/>
                <a:gd name="connsiteY11" fmla="*/ 2736682 h 3521874"/>
                <a:gd name="connsiteX12" fmla="*/ 9939 w 2349495"/>
                <a:gd name="connsiteY12" fmla="*/ 540134 h 3521874"/>
                <a:gd name="connsiteX13" fmla="*/ 467139 w 2349495"/>
                <a:gd name="connsiteY13" fmla="*/ 3421 h 3521874"/>
                <a:gd name="connsiteX0" fmla="*/ 467139 w 2349495"/>
                <a:gd name="connsiteY0" fmla="*/ 3421 h 3521874"/>
                <a:gd name="connsiteX1" fmla="*/ 991074 w 2349495"/>
                <a:gd name="connsiteY1" fmla="*/ 364496 h 3521874"/>
                <a:gd name="connsiteX2" fmla="*/ 1597361 w 2349495"/>
                <a:gd name="connsiteY2" fmla="*/ 304435 h 3521874"/>
                <a:gd name="connsiteX3" fmla="*/ 1762919 w 2349495"/>
                <a:gd name="connsiteY3" fmla="*/ 741899 h 3521874"/>
                <a:gd name="connsiteX4" fmla="*/ 2190300 w 2349495"/>
                <a:gd name="connsiteY4" fmla="*/ 1096300 h 3521874"/>
                <a:gd name="connsiteX5" fmla="*/ 1982005 w 2349495"/>
                <a:gd name="connsiteY5" fmla="*/ 1640112 h 3521874"/>
                <a:gd name="connsiteX6" fmla="*/ 2349468 w 2349495"/>
                <a:gd name="connsiteY6" fmla="*/ 2100010 h 3521874"/>
                <a:gd name="connsiteX7" fmla="*/ 1869551 w 2349495"/>
                <a:gd name="connsiteY7" fmla="*/ 2608041 h 3521874"/>
                <a:gd name="connsiteX8" fmla="*/ 1719470 w 2349495"/>
                <a:gd name="connsiteY8" fmla="*/ 3303213 h 3521874"/>
                <a:gd name="connsiteX9" fmla="*/ 1033670 w 2349495"/>
                <a:gd name="connsiteY9" fmla="*/ 3352908 h 3521874"/>
                <a:gd name="connsiteX10" fmla="*/ 357809 w 2349495"/>
                <a:gd name="connsiteY10" fmla="*/ 3521874 h 3521874"/>
                <a:gd name="connsiteX11" fmla="*/ 0 w 2349495"/>
                <a:gd name="connsiteY11" fmla="*/ 2736682 h 3521874"/>
                <a:gd name="connsiteX12" fmla="*/ 9939 w 2349495"/>
                <a:gd name="connsiteY12" fmla="*/ 540134 h 3521874"/>
                <a:gd name="connsiteX13" fmla="*/ 467139 w 2349495"/>
                <a:gd name="connsiteY13" fmla="*/ 3421 h 3521874"/>
                <a:gd name="connsiteX0" fmla="*/ 467139 w 2349495"/>
                <a:gd name="connsiteY0" fmla="*/ 3421 h 3521874"/>
                <a:gd name="connsiteX1" fmla="*/ 991074 w 2349495"/>
                <a:gd name="connsiteY1" fmla="*/ 364496 h 3521874"/>
                <a:gd name="connsiteX2" fmla="*/ 1597361 w 2349495"/>
                <a:gd name="connsiteY2" fmla="*/ 304435 h 3521874"/>
                <a:gd name="connsiteX3" fmla="*/ 1762919 w 2349495"/>
                <a:gd name="connsiteY3" fmla="*/ 741899 h 3521874"/>
                <a:gd name="connsiteX4" fmla="*/ 2190300 w 2349495"/>
                <a:gd name="connsiteY4" fmla="*/ 1096300 h 3521874"/>
                <a:gd name="connsiteX5" fmla="*/ 1982005 w 2349495"/>
                <a:gd name="connsiteY5" fmla="*/ 1640112 h 3521874"/>
                <a:gd name="connsiteX6" fmla="*/ 2349468 w 2349495"/>
                <a:gd name="connsiteY6" fmla="*/ 2100010 h 3521874"/>
                <a:gd name="connsiteX7" fmla="*/ 1869551 w 2349495"/>
                <a:gd name="connsiteY7" fmla="*/ 2608041 h 3521874"/>
                <a:gd name="connsiteX8" fmla="*/ 1690079 w 2349495"/>
                <a:gd name="connsiteY8" fmla="*/ 3264025 h 3521874"/>
                <a:gd name="connsiteX9" fmla="*/ 1033670 w 2349495"/>
                <a:gd name="connsiteY9" fmla="*/ 3352908 h 3521874"/>
                <a:gd name="connsiteX10" fmla="*/ 357809 w 2349495"/>
                <a:gd name="connsiteY10" fmla="*/ 3521874 h 3521874"/>
                <a:gd name="connsiteX11" fmla="*/ 0 w 2349495"/>
                <a:gd name="connsiteY11" fmla="*/ 2736682 h 3521874"/>
                <a:gd name="connsiteX12" fmla="*/ 9939 w 2349495"/>
                <a:gd name="connsiteY12" fmla="*/ 540134 h 3521874"/>
                <a:gd name="connsiteX13" fmla="*/ 467139 w 2349495"/>
                <a:gd name="connsiteY13" fmla="*/ 3421 h 3521874"/>
                <a:gd name="connsiteX0" fmla="*/ 467139 w 2349495"/>
                <a:gd name="connsiteY0" fmla="*/ 3421 h 3521874"/>
                <a:gd name="connsiteX1" fmla="*/ 991074 w 2349495"/>
                <a:gd name="connsiteY1" fmla="*/ 364496 h 3521874"/>
                <a:gd name="connsiteX2" fmla="*/ 1597361 w 2349495"/>
                <a:gd name="connsiteY2" fmla="*/ 304435 h 3521874"/>
                <a:gd name="connsiteX3" fmla="*/ 1762919 w 2349495"/>
                <a:gd name="connsiteY3" fmla="*/ 741899 h 3521874"/>
                <a:gd name="connsiteX4" fmla="*/ 2190300 w 2349495"/>
                <a:gd name="connsiteY4" fmla="*/ 1096300 h 3521874"/>
                <a:gd name="connsiteX5" fmla="*/ 1982005 w 2349495"/>
                <a:gd name="connsiteY5" fmla="*/ 1640112 h 3521874"/>
                <a:gd name="connsiteX6" fmla="*/ 2349468 w 2349495"/>
                <a:gd name="connsiteY6" fmla="*/ 2100010 h 3521874"/>
                <a:gd name="connsiteX7" fmla="*/ 1869551 w 2349495"/>
                <a:gd name="connsiteY7" fmla="*/ 2608041 h 3521874"/>
                <a:gd name="connsiteX8" fmla="*/ 1690079 w 2349495"/>
                <a:gd name="connsiteY8" fmla="*/ 3264025 h 3521874"/>
                <a:gd name="connsiteX9" fmla="*/ 1033670 w 2349495"/>
                <a:gd name="connsiteY9" fmla="*/ 3352908 h 3521874"/>
                <a:gd name="connsiteX10" fmla="*/ 357809 w 2349495"/>
                <a:gd name="connsiteY10" fmla="*/ 3521874 h 3521874"/>
                <a:gd name="connsiteX11" fmla="*/ 0 w 2349495"/>
                <a:gd name="connsiteY11" fmla="*/ 2736682 h 3521874"/>
                <a:gd name="connsiteX12" fmla="*/ 9939 w 2349495"/>
                <a:gd name="connsiteY12" fmla="*/ 540134 h 3521874"/>
                <a:gd name="connsiteX13" fmla="*/ 467139 w 2349495"/>
                <a:gd name="connsiteY13" fmla="*/ 3421 h 3521874"/>
                <a:gd name="connsiteX0" fmla="*/ 467139 w 2349495"/>
                <a:gd name="connsiteY0" fmla="*/ 3421 h 3521874"/>
                <a:gd name="connsiteX1" fmla="*/ 991074 w 2349495"/>
                <a:gd name="connsiteY1" fmla="*/ 364496 h 3521874"/>
                <a:gd name="connsiteX2" fmla="*/ 1597361 w 2349495"/>
                <a:gd name="connsiteY2" fmla="*/ 304435 h 3521874"/>
                <a:gd name="connsiteX3" fmla="*/ 1762919 w 2349495"/>
                <a:gd name="connsiteY3" fmla="*/ 741899 h 3521874"/>
                <a:gd name="connsiteX4" fmla="*/ 2190300 w 2349495"/>
                <a:gd name="connsiteY4" fmla="*/ 1096300 h 3521874"/>
                <a:gd name="connsiteX5" fmla="*/ 1982005 w 2349495"/>
                <a:gd name="connsiteY5" fmla="*/ 1640112 h 3521874"/>
                <a:gd name="connsiteX6" fmla="*/ 2349468 w 2349495"/>
                <a:gd name="connsiteY6" fmla="*/ 2100010 h 3521874"/>
                <a:gd name="connsiteX7" fmla="*/ 1869551 w 2349495"/>
                <a:gd name="connsiteY7" fmla="*/ 2608041 h 3521874"/>
                <a:gd name="connsiteX8" fmla="*/ 1686813 w 2349495"/>
                <a:gd name="connsiteY8" fmla="*/ 3254228 h 3521874"/>
                <a:gd name="connsiteX9" fmla="*/ 1033670 w 2349495"/>
                <a:gd name="connsiteY9" fmla="*/ 3352908 h 3521874"/>
                <a:gd name="connsiteX10" fmla="*/ 357809 w 2349495"/>
                <a:gd name="connsiteY10" fmla="*/ 3521874 h 3521874"/>
                <a:gd name="connsiteX11" fmla="*/ 0 w 2349495"/>
                <a:gd name="connsiteY11" fmla="*/ 2736682 h 3521874"/>
                <a:gd name="connsiteX12" fmla="*/ 9939 w 2349495"/>
                <a:gd name="connsiteY12" fmla="*/ 540134 h 3521874"/>
                <a:gd name="connsiteX13" fmla="*/ 467139 w 2349495"/>
                <a:gd name="connsiteY13" fmla="*/ 3421 h 3521874"/>
                <a:gd name="connsiteX0" fmla="*/ 467139 w 2349495"/>
                <a:gd name="connsiteY0" fmla="*/ 3421 h 3521874"/>
                <a:gd name="connsiteX1" fmla="*/ 991074 w 2349495"/>
                <a:gd name="connsiteY1" fmla="*/ 364496 h 3521874"/>
                <a:gd name="connsiteX2" fmla="*/ 1597361 w 2349495"/>
                <a:gd name="connsiteY2" fmla="*/ 304435 h 3521874"/>
                <a:gd name="connsiteX3" fmla="*/ 1762919 w 2349495"/>
                <a:gd name="connsiteY3" fmla="*/ 741899 h 3521874"/>
                <a:gd name="connsiteX4" fmla="*/ 2190300 w 2349495"/>
                <a:gd name="connsiteY4" fmla="*/ 1096300 h 3521874"/>
                <a:gd name="connsiteX5" fmla="*/ 1982005 w 2349495"/>
                <a:gd name="connsiteY5" fmla="*/ 1640112 h 3521874"/>
                <a:gd name="connsiteX6" fmla="*/ 2349468 w 2349495"/>
                <a:gd name="connsiteY6" fmla="*/ 2100010 h 3521874"/>
                <a:gd name="connsiteX7" fmla="*/ 1869551 w 2349495"/>
                <a:gd name="connsiteY7" fmla="*/ 2608041 h 3521874"/>
                <a:gd name="connsiteX8" fmla="*/ 1686813 w 2349495"/>
                <a:gd name="connsiteY8" fmla="*/ 3254228 h 3521874"/>
                <a:gd name="connsiteX9" fmla="*/ 1033670 w 2349495"/>
                <a:gd name="connsiteY9" fmla="*/ 3352908 h 3521874"/>
                <a:gd name="connsiteX10" fmla="*/ 357809 w 2349495"/>
                <a:gd name="connsiteY10" fmla="*/ 3521874 h 3521874"/>
                <a:gd name="connsiteX11" fmla="*/ 0 w 2349495"/>
                <a:gd name="connsiteY11" fmla="*/ 2736682 h 3521874"/>
                <a:gd name="connsiteX12" fmla="*/ 9939 w 2349495"/>
                <a:gd name="connsiteY12" fmla="*/ 540134 h 3521874"/>
                <a:gd name="connsiteX13" fmla="*/ 467139 w 2349495"/>
                <a:gd name="connsiteY13" fmla="*/ 3421 h 3521874"/>
                <a:gd name="connsiteX0" fmla="*/ 467139 w 2349495"/>
                <a:gd name="connsiteY0" fmla="*/ 3421 h 3521874"/>
                <a:gd name="connsiteX1" fmla="*/ 991074 w 2349495"/>
                <a:gd name="connsiteY1" fmla="*/ 364496 h 3521874"/>
                <a:gd name="connsiteX2" fmla="*/ 1597361 w 2349495"/>
                <a:gd name="connsiteY2" fmla="*/ 304435 h 3521874"/>
                <a:gd name="connsiteX3" fmla="*/ 1762919 w 2349495"/>
                <a:gd name="connsiteY3" fmla="*/ 741899 h 3521874"/>
                <a:gd name="connsiteX4" fmla="*/ 2190300 w 2349495"/>
                <a:gd name="connsiteY4" fmla="*/ 1096300 h 3521874"/>
                <a:gd name="connsiteX5" fmla="*/ 1982005 w 2349495"/>
                <a:gd name="connsiteY5" fmla="*/ 1640112 h 3521874"/>
                <a:gd name="connsiteX6" fmla="*/ 2349468 w 2349495"/>
                <a:gd name="connsiteY6" fmla="*/ 2100010 h 3521874"/>
                <a:gd name="connsiteX7" fmla="*/ 1869551 w 2349495"/>
                <a:gd name="connsiteY7" fmla="*/ 2608041 h 3521874"/>
                <a:gd name="connsiteX8" fmla="*/ 1686813 w 2349495"/>
                <a:gd name="connsiteY8" fmla="*/ 3254228 h 3521874"/>
                <a:gd name="connsiteX9" fmla="*/ 1108782 w 2349495"/>
                <a:gd name="connsiteY9" fmla="*/ 3333313 h 3521874"/>
                <a:gd name="connsiteX10" fmla="*/ 357809 w 2349495"/>
                <a:gd name="connsiteY10" fmla="*/ 3521874 h 3521874"/>
                <a:gd name="connsiteX11" fmla="*/ 0 w 2349495"/>
                <a:gd name="connsiteY11" fmla="*/ 2736682 h 3521874"/>
                <a:gd name="connsiteX12" fmla="*/ 9939 w 2349495"/>
                <a:gd name="connsiteY12" fmla="*/ 540134 h 3521874"/>
                <a:gd name="connsiteX13" fmla="*/ 467139 w 2349495"/>
                <a:gd name="connsiteY13" fmla="*/ 3421 h 3521874"/>
                <a:gd name="connsiteX0" fmla="*/ 467139 w 2349495"/>
                <a:gd name="connsiteY0" fmla="*/ 3421 h 3521874"/>
                <a:gd name="connsiteX1" fmla="*/ 991074 w 2349495"/>
                <a:gd name="connsiteY1" fmla="*/ 364496 h 3521874"/>
                <a:gd name="connsiteX2" fmla="*/ 1597361 w 2349495"/>
                <a:gd name="connsiteY2" fmla="*/ 304435 h 3521874"/>
                <a:gd name="connsiteX3" fmla="*/ 1762919 w 2349495"/>
                <a:gd name="connsiteY3" fmla="*/ 741899 h 3521874"/>
                <a:gd name="connsiteX4" fmla="*/ 2190300 w 2349495"/>
                <a:gd name="connsiteY4" fmla="*/ 1096300 h 3521874"/>
                <a:gd name="connsiteX5" fmla="*/ 1982005 w 2349495"/>
                <a:gd name="connsiteY5" fmla="*/ 1640112 h 3521874"/>
                <a:gd name="connsiteX6" fmla="*/ 2349468 w 2349495"/>
                <a:gd name="connsiteY6" fmla="*/ 2100010 h 3521874"/>
                <a:gd name="connsiteX7" fmla="*/ 1869551 w 2349495"/>
                <a:gd name="connsiteY7" fmla="*/ 2608041 h 3521874"/>
                <a:gd name="connsiteX8" fmla="*/ 1686813 w 2349495"/>
                <a:gd name="connsiteY8" fmla="*/ 3254228 h 3521874"/>
                <a:gd name="connsiteX9" fmla="*/ 1108782 w 2349495"/>
                <a:gd name="connsiteY9" fmla="*/ 3333313 h 3521874"/>
                <a:gd name="connsiteX10" fmla="*/ 357809 w 2349495"/>
                <a:gd name="connsiteY10" fmla="*/ 3521874 h 3521874"/>
                <a:gd name="connsiteX11" fmla="*/ 0 w 2349495"/>
                <a:gd name="connsiteY11" fmla="*/ 2736682 h 3521874"/>
                <a:gd name="connsiteX12" fmla="*/ 9939 w 2349495"/>
                <a:gd name="connsiteY12" fmla="*/ 540134 h 3521874"/>
                <a:gd name="connsiteX13" fmla="*/ 467139 w 2349495"/>
                <a:gd name="connsiteY13" fmla="*/ 3421 h 3521874"/>
                <a:gd name="connsiteX0" fmla="*/ 467139 w 2349495"/>
                <a:gd name="connsiteY0" fmla="*/ 3421 h 3521874"/>
                <a:gd name="connsiteX1" fmla="*/ 991074 w 2349495"/>
                <a:gd name="connsiteY1" fmla="*/ 364496 h 3521874"/>
                <a:gd name="connsiteX2" fmla="*/ 1597361 w 2349495"/>
                <a:gd name="connsiteY2" fmla="*/ 304435 h 3521874"/>
                <a:gd name="connsiteX3" fmla="*/ 1762919 w 2349495"/>
                <a:gd name="connsiteY3" fmla="*/ 741899 h 3521874"/>
                <a:gd name="connsiteX4" fmla="*/ 2190300 w 2349495"/>
                <a:gd name="connsiteY4" fmla="*/ 1096300 h 3521874"/>
                <a:gd name="connsiteX5" fmla="*/ 1982005 w 2349495"/>
                <a:gd name="connsiteY5" fmla="*/ 1640112 h 3521874"/>
                <a:gd name="connsiteX6" fmla="*/ 2349468 w 2349495"/>
                <a:gd name="connsiteY6" fmla="*/ 2100010 h 3521874"/>
                <a:gd name="connsiteX7" fmla="*/ 1869551 w 2349495"/>
                <a:gd name="connsiteY7" fmla="*/ 2608041 h 3521874"/>
                <a:gd name="connsiteX8" fmla="*/ 1686813 w 2349495"/>
                <a:gd name="connsiteY8" fmla="*/ 3254228 h 3521874"/>
                <a:gd name="connsiteX9" fmla="*/ 1108782 w 2349495"/>
                <a:gd name="connsiteY9" fmla="*/ 3333313 h 3521874"/>
                <a:gd name="connsiteX10" fmla="*/ 357809 w 2349495"/>
                <a:gd name="connsiteY10" fmla="*/ 3521874 h 3521874"/>
                <a:gd name="connsiteX11" fmla="*/ 0 w 2349495"/>
                <a:gd name="connsiteY11" fmla="*/ 2736682 h 3521874"/>
                <a:gd name="connsiteX12" fmla="*/ 9939 w 2349495"/>
                <a:gd name="connsiteY12" fmla="*/ 540134 h 3521874"/>
                <a:gd name="connsiteX13" fmla="*/ 467139 w 2349495"/>
                <a:gd name="connsiteY13" fmla="*/ 3421 h 3521874"/>
                <a:gd name="connsiteX0" fmla="*/ 467139 w 2349495"/>
                <a:gd name="connsiteY0" fmla="*/ 3421 h 3484067"/>
                <a:gd name="connsiteX1" fmla="*/ 991074 w 2349495"/>
                <a:gd name="connsiteY1" fmla="*/ 364496 h 3484067"/>
                <a:gd name="connsiteX2" fmla="*/ 1597361 w 2349495"/>
                <a:gd name="connsiteY2" fmla="*/ 304435 h 3484067"/>
                <a:gd name="connsiteX3" fmla="*/ 1762919 w 2349495"/>
                <a:gd name="connsiteY3" fmla="*/ 741899 h 3484067"/>
                <a:gd name="connsiteX4" fmla="*/ 2190300 w 2349495"/>
                <a:gd name="connsiteY4" fmla="*/ 1096300 h 3484067"/>
                <a:gd name="connsiteX5" fmla="*/ 1982005 w 2349495"/>
                <a:gd name="connsiteY5" fmla="*/ 1640112 h 3484067"/>
                <a:gd name="connsiteX6" fmla="*/ 2349468 w 2349495"/>
                <a:gd name="connsiteY6" fmla="*/ 2100010 h 3484067"/>
                <a:gd name="connsiteX7" fmla="*/ 1869551 w 2349495"/>
                <a:gd name="connsiteY7" fmla="*/ 2608041 h 3484067"/>
                <a:gd name="connsiteX8" fmla="*/ 1686813 w 2349495"/>
                <a:gd name="connsiteY8" fmla="*/ 3254228 h 3484067"/>
                <a:gd name="connsiteX9" fmla="*/ 1108782 w 2349495"/>
                <a:gd name="connsiteY9" fmla="*/ 3333313 h 3484067"/>
                <a:gd name="connsiteX10" fmla="*/ 364340 w 2349495"/>
                <a:gd name="connsiteY10" fmla="*/ 3469622 h 3484067"/>
                <a:gd name="connsiteX11" fmla="*/ 0 w 2349495"/>
                <a:gd name="connsiteY11" fmla="*/ 2736682 h 3484067"/>
                <a:gd name="connsiteX12" fmla="*/ 9939 w 2349495"/>
                <a:gd name="connsiteY12" fmla="*/ 540134 h 3484067"/>
                <a:gd name="connsiteX13" fmla="*/ 467139 w 2349495"/>
                <a:gd name="connsiteY13" fmla="*/ 3421 h 3484067"/>
                <a:gd name="connsiteX0" fmla="*/ 467139 w 2349495"/>
                <a:gd name="connsiteY0" fmla="*/ 3421 h 3480224"/>
                <a:gd name="connsiteX1" fmla="*/ 991074 w 2349495"/>
                <a:gd name="connsiteY1" fmla="*/ 364496 h 3480224"/>
                <a:gd name="connsiteX2" fmla="*/ 1597361 w 2349495"/>
                <a:gd name="connsiteY2" fmla="*/ 304435 h 3480224"/>
                <a:gd name="connsiteX3" fmla="*/ 1762919 w 2349495"/>
                <a:gd name="connsiteY3" fmla="*/ 741899 h 3480224"/>
                <a:gd name="connsiteX4" fmla="*/ 2190300 w 2349495"/>
                <a:gd name="connsiteY4" fmla="*/ 1096300 h 3480224"/>
                <a:gd name="connsiteX5" fmla="*/ 1982005 w 2349495"/>
                <a:gd name="connsiteY5" fmla="*/ 1640112 h 3480224"/>
                <a:gd name="connsiteX6" fmla="*/ 2349468 w 2349495"/>
                <a:gd name="connsiteY6" fmla="*/ 2100010 h 3480224"/>
                <a:gd name="connsiteX7" fmla="*/ 1869551 w 2349495"/>
                <a:gd name="connsiteY7" fmla="*/ 2608041 h 3480224"/>
                <a:gd name="connsiteX8" fmla="*/ 1686813 w 2349495"/>
                <a:gd name="connsiteY8" fmla="*/ 3254228 h 3480224"/>
                <a:gd name="connsiteX9" fmla="*/ 1108782 w 2349495"/>
                <a:gd name="connsiteY9" fmla="*/ 3333313 h 3480224"/>
                <a:gd name="connsiteX10" fmla="*/ 370871 w 2349495"/>
                <a:gd name="connsiteY10" fmla="*/ 3459825 h 3480224"/>
                <a:gd name="connsiteX11" fmla="*/ 0 w 2349495"/>
                <a:gd name="connsiteY11" fmla="*/ 2736682 h 3480224"/>
                <a:gd name="connsiteX12" fmla="*/ 9939 w 2349495"/>
                <a:gd name="connsiteY12" fmla="*/ 540134 h 3480224"/>
                <a:gd name="connsiteX13" fmla="*/ 467139 w 2349495"/>
                <a:gd name="connsiteY13" fmla="*/ 3421 h 3480224"/>
                <a:gd name="connsiteX0" fmla="*/ 467139 w 2349495"/>
                <a:gd name="connsiteY0" fmla="*/ 3421 h 3552207"/>
                <a:gd name="connsiteX1" fmla="*/ 991074 w 2349495"/>
                <a:gd name="connsiteY1" fmla="*/ 364496 h 3552207"/>
                <a:gd name="connsiteX2" fmla="*/ 1597361 w 2349495"/>
                <a:gd name="connsiteY2" fmla="*/ 304435 h 3552207"/>
                <a:gd name="connsiteX3" fmla="*/ 1762919 w 2349495"/>
                <a:gd name="connsiteY3" fmla="*/ 741899 h 3552207"/>
                <a:gd name="connsiteX4" fmla="*/ 2190300 w 2349495"/>
                <a:gd name="connsiteY4" fmla="*/ 1096300 h 3552207"/>
                <a:gd name="connsiteX5" fmla="*/ 1982005 w 2349495"/>
                <a:gd name="connsiteY5" fmla="*/ 1640112 h 3552207"/>
                <a:gd name="connsiteX6" fmla="*/ 2349468 w 2349495"/>
                <a:gd name="connsiteY6" fmla="*/ 2100010 h 3552207"/>
                <a:gd name="connsiteX7" fmla="*/ 1869551 w 2349495"/>
                <a:gd name="connsiteY7" fmla="*/ 2608041 h 3552207"/>
                <a:gd name="connsiteX8" fmla="*/ 1686813 w 2349495"/>
                <a:gd name="connsiteY8" fmla="*/ 3254228 h 3552207"/>
                <a:gd name="connsiteX9" fmla="*/ 1108782 w 2349495"/>
                <a:gd name="connsiteY9" fmla="*/ 3333313 h 3552207"/>
                <a:gd name="connsiteX10" fmla="*/ 370871 w 2349495"/>
                <a:gd name="connsiteY10" fmla="*/ 3459825 h 3552207"/>
                <a:gd name="connsiteX11" fmla="*/ 0 w 2349495"/>
                <a:gd name="connsiteY11" fmla="*/ 2736682 h 3552207"/>
                <a:gd name="connsiteX12" fmla="*/ 9939 w 2349495"/>
                <a:gd name="connsiteY12" fmla="*/ 540134 h 3552207"/>
                <a:gd name="connsiteX13" fmla="*/ 467139 w 2349495"/>
                <a:gd name="connsiteY13" fmla="*/ 3421 h 3552207"/>
                <a:gd name="connsiteX0" fmla="*/ 467139 w 2349495"/>
                <a:gd name="connsiteY0" fmla="*/ 3421 h 3552207"/>
                <a:gd name="connsiteX1" fmla="*/ 991074 w 2349495"/>
                <a:gd name="connsiteY1" fmla="*/ 364496 h 3552207"/>
                <a:gd name="connsiteX2" fmla="*/ 1597361 w 2349495"/>
                <a:gd name="connsiteY2" fmla="*/ 304435 h 3552207"/>
                <a:gd name="connsiteX3" fmla="*/ 1762919 w 2349495"/>
                <a:gd name="connsiteY3" fmla="*/ 741899 h 3552207"/>
                <a:gd name="connsiteX4" fmla="*/ 2190300 w 2349495"/>
                <a:gd name="connsiteY4" fmla="*/ 1096300 h 3552207"/>
                <a:gd name="connsiteX5" fmla="*/ 1982005 w 2349495"/>
                <a:gd name="connsiteY5" fmla="*/ 1640112 h 3552207"/>
                <a:gd name="connsiteX6" fmla="*/ 2349468 w 2349495"/>
                <a:gd name="connsiteY6" fmla="*/ 2100010 h 3552207"/>
                <a:gd name="connsiteX7" fmla="*/ 1869551 w 2349495"/>
                <a:gd name="connsiteY7" fmla="*/ 2608041 h 3552207"/>
                <a:gd name="connsiteX8" fmla="*/ 1686813 w 2349495"/>
                <a:gd name="connsiteY8" fmla="*/ 3254228 h 3552207"/>
                <a:gd name="connsiteX9" fmla="*/ 1108782 w 2349495"/>
                <a:gd name="connsiteY9" fmla="*/ 3333313 h 3552207"/>
                <a:gd name="connsiteX10" fmla="*/ 370871 w 2349495"/>
                <a:gd name="connsiteY10" fmla="*/ 3459825 h 3552207"/>
                <a:gd name="connsiteX11" fmla="*/ 0 w 2349495"/>
                <a:gd name="connsiteY11" fmla="*/ 2736682 h 3552207"/>
                <a:gd name="connsiteX12" fmla="*/ 9939 w 2349495"/>
                <a:gd name="connsiteY12" fmla="*/ 540134 h 3552207"/>
                <a:gd name="connsiteX13" fmla="*/ 467139 w 2349495"/>
                <a:gd name="connsiteY13" fmla="*/ 3421 h 3552207"/>
                <a:gd name="connsiteX0" fmla="*/ 467233 w 2349589"/>
                <a:gd name="connsiteY0" fmla="*/ 3421 h 3552207"/>
                <a:gd name="connsiteX1" fmla="*/ 991168 w 2349589"/>
                <a:gd name="connsiteY1" fmla="*/ 364496 h 3552207"/>
                <a:gd name="connsiteX2" fmla="*/ 1597455 w 2349589"/>
                <a:gd name="connsiteY2" fmla="*/ 304435 h 3552207"/>
                <a:gd name="connsiteX3" fmla="*/ 1763013 w 2349589"/>
                <a:gd name="connsiteY3" fmla="*/ 741899 h 3552207"/>
                <a:gd name="connsiteX4" fmla="*/ 2190394 w 2349589"/>
                <a:gd name="connsiteY4" fmla="*/ 1096300 h 3552207"/>
                <a:gd name="connsiteX5" fmla="*/ 1982099 w 2349589"/>
                <a:gd name="connsiteY5" fmla="*/ 1640112 h 3552207"/>
                <a:gd name="connsiteX6" fmla="*/ 2349562 w 2349589"/>
                <a:gd name="connsiteY6" fmla="*/ 2100010 h 3552207"/>
                <a:gd name="connsiteX7" fmla="*/ 1869645 w 2349589"/>
                <a:gd name="connsiteY7" fmla="*/ 2608041 h 3552207"/>
                <a:gd name="connsiteX8" fmla="*/ 1686907 w 2349589"/>
                <a:gd name="connsiteY8" fmla="*/ 3254228 h 3552207"/>
                <a:gd name="connsiteX9" fmla="*/ 1108876 w 2349589"/>
                <a:gd name="connsiteY9" fmla="*/ 3333313 h 3552207"/>
                <a:gd name="connsiteX10" fmla="*/ 370965 w 2349589"/>
                <a:gd name="connsiteY10" fmla="*/ 3459825 h 3552207"/>
                <a:gd name="connsiteX11" fmla="*/ 94 w 2349589"/>
                <a:gd name="connsiteY11" fmla="*/ 2736682 h 3552207"/>
                <a:gd name="connsiteX12" fmla="*/ 10033 w 2349589"/>
                <a:gd name="connsiteY12" fmla="*/ 540134 h 3552207"/>
                <a:gd name="connsiteX13" fmla="*/ 467233 w 2349589"/>
                <a:gd name="connsiteY13" fmla="*/ 3421 h 3552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49589" h="3552207">
                  <a:moveTo>
                    <a:pt x="467233" y="3421"/>
                  </a:moveTo>
                  <a:cubicBezTo>
                    <a:pt x="734407" y="-24266"/>
                    <a:pt x="981985" y="117864"/>
                    <a:pt x="991168" y="364496"/>
                  </a:cubicBezTo>
                  <a:cubicBezTo>
                    <a:pt x="1194352" y="121319"/>
                    <a:pt x="1498773" y="227572"/>
                    <a:pt x="1597455" y="304435"/>
                  </a:cubicBezTo>
                  <a:cubicBezTo>
                    <a:pt x="1689652" y="352285"/>
                    <a:pt x="1788382" y="579749"/>
                    <a:pt x="1763013" y="741899"/>
                  </a:cubicBezTo>
                  <a:cubicBezTo>
                    <a:pt x="1943573" y="782744"/>
                    <a:pt x="2133931" y="882371"/>
                    <a:pt x="2190394" y="1096300"/>
                  </a:cubicBezTo>
                  <a:cubicBezTo>
                    <a:pt x="2247236" y="1330910"/>
                    <a:pt x="2127731" y="1529599"/>
                    <a:pt x="1982099" y="1640112"/>
                  </a:cubicBezTo>
                  <a:cubicBezTo>
                    <a:pt x="2152484" y="1693262"/>
                    <a:pt x="2352260" y="1890106"/>
                    <a:pt x="2349562" y="2100010"/>
                  </a:cubicBezTo>
                  <a:cubicBezTo>
                    <a:pt x="2319129" y="2527345"/>
                    <a:pt x="2047035" y="2618311"/>
                    <a:pt x="1869645" y="2608041"/>
                  </a:cubicBezTo>
                  <a:cubicBezTo>
                    <a:pt x="1950246" y="2898548"/>
                    <a:pt x="1812046" y="3097616"/>
                    <a:pt x="1686907" y="3254228"/>
                  </a:cubicBezTo>
                  <a:cubicBezTo>
                    <a:pt x="1508381" y="3391624"/>
                    <a:pt x="1336387" y="3401657"/>
                    <a:pt x="1108876" y="3333313"/>
                  </a:cubicBezTo>
                  <a:cubicBezTo>
                    <a:pt x="969586" y="3611704"/>
                    <a:pt x="680072" y="3589648"/>
                    <a:pt x="370965" y="3459825"/>
                  </a:cubicBezTo>
                  <a:cubicBezTo>
                    <a:pt x="103649" y="3346140"/>
                    <a:pt x="-3644" y="3069170"/>
                    <a:pt x="94" y="2736682"/>
                  </a:cubicBezTo>
                  <a:lnTo>
                    <a:pt x="10033" y="540134"/>
                  </a:lnTo>
                  <a:cubicBezTo>
                    <a:pt x="2413" y="246930"/>
                    <a:pt x="200533" y="45165"/>
                    <a:pt x="467233" y="3421"/>
                  </a:cubicBezTo>
                  <a:close/>
                </a:path>
              </a:pathLst>
            </a:cu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nvGrpSpPr>
            <p:cNvPr id="34" name="그룹 96">
              <a:extLst>
                <a:ext uri="{FF2B5EF4-FFF2-40B4-BE49-F238E27FC236}">
                  <a16:creationId xmlns="" xmlns:a16="http://schemas.microsoft.com/office/drawing/2014/main" id="{D9AC64E0-5D26-40A9-AE23-16E329BF0CD7}"/>
                </a:ext>
              </a:extLst>
            </p:cNvPr>
            <p:cNvGrpSpPr/>
            <p:nvPr/>
          </p:nvGrpSpPr>
          <p:grpSpPr>
            <a:xfrm flipH="1">
              <a:off x="3326867" y="66818"/>
              <a:ext cx="2194998" cy="3306170"/>
              <a:chOff x="6150565" y="3254095"/>
              <a:chExt cx="979312" cy="1475068"/>
            </a:xfrm>
          </p:grpSpPr>
          <p:sp>
            <p:nvSpPr>
              <p:cNvPr id="39" name="자유형: 도형 97">
                <a:extLst>
                  <a:ext uri="{FF2B5EF4-FFF2-40B4-BE49-F238E27FC236}">
                    <a16:creationId xmlns="" xmlns:a16="http://schemas.microsoft.com/office/drawing/2014/main" id="{653443ED-6DAE-4DF5-B085-750AC19E973B}"/>
                  </a:ext>
                </a:extLst>
              </p:cNvPr>
              <p:cNvSpPr/>
              <p:nvPr/>
            </p:nvSpPr>
            <p:spPr>
              <a:xfrm>
                <a:off x="6154072" y="3254095"/>
                <a:ext cx="734589" cy="517434"/>
              </a:xfrm>
              <a:custGeom>
                <a:avLst/>
                <a:gdLst>
                  <a:gd name="connsiteX0" fmla="*/ 182319 w 931229"/>
                  <a:gd name="connsiteY0" fmla="*/ 476834 h 617079"/>
                  <a:gd name="connsiteX1" fmla="*/ 423541 w 931229"/>
                  <a:gd name="connsiteY1" fmla="*/ 339394 h 617079"/>
                  <a:gd name="connsiteX2" fmla="*/ 516103 w 931229"/>
                  <a:gd name="connsiteY2" fmla="*/ 617079 h 617079"/>
                  <a:gd name="connsiteX3" fmla="*/ 0 w 931229"/>
                  <a:gd name="connsiteY3" fmla="*/ 448785 h 617079"/>
                  <a:gd name="connsiteX4" fmla="*/ 274881 w 931229"/>
                  <a:gd name="connsiteY4" fmla="*/ 0 h 617079"/>
                  <a:gd name="connsiteX5" fmla="*/ 504883 w 931229"/>
                  <a:gd name="connsiteY5" fmla="*/ 235612 h 617079"/>
                  <a:gd name="connsiteX6" fmla="*/ 765740 w 931229"/>
                  <a:gd name="connsiteY6" fmla="*/ 159879 h 617079"/>
                  <a:gd name="connsiteX7" fmla="*/ 931229 w 931229"/>
                  <a:gd name="connsiteY7" fmla="*/ 403906 h 617079"/>
                  <a:gd name="connsiteX0" fmla="*/ 182319 w 931922"/>
                  <a:gd name="connsiteY0" fmla="*/ 476834 h 617079"/>
                  <a:gd name="connsiteX1" fmla="*/ 423541 w 931922"/>
                  <a:gd name="connsiteY1" fmla="*/ 339394 h 617079"/>
                  <a:gd name="connsiteX2" fmla="*/ 516103 w 931922"/>
                  <a:gd name="connsiteY2" fmla="*/ 617079 h 617079"/>
                  <a:gd name="connsiteX3" fmla="*/ 0 w 931922"/>
                  <a:gd name="connsiteY3" fmla="*/ 448785 h 617079"/>
                  <a:gd name="connsiteX4" fmla="*/ 274881 w 931922"/>
                  <a:gd name="connsiteY4" fmla="*/ 0 h 617079"/>
                  <a:gd name="connsiteX5" fmla="*/ 504883 w 931922"/>
                  <a:gd name="connsiteY5" fmla="*/ 235612 h 617079"/>
                  <a:gd name="connsiteX6" fmla="*/ 765740 w 931922"/>
                  <a:gd name="connsiteY6" fmla="*/ 159879 h 617079"/>
                  <a:gd name="connsiteX7" fmla="*/ 931229 w 931922"/>
                  <a:gd name="connsiteY7" fmla="*/ 403906 h 617079"/>
                  <a:gd name="connsiteX0" fmla="*/ 182319 w 931922"/>
                  <a:gd name="connsiteY0" fmla="*/ 476834 h 617079"/>
                  <a:gd name="connsiteX1" fmla="*/ 423541 w 931922"/>
                  <a:gd name="connsiteY1" fmla="*/ 339394 h 617079"/>
                  <a:gd name="connsiteX2" fmla="*/ 516103 w 931922"/>
                  <a:gd name="connsiteY2" fmla="*/ 617079 h 617079"/>
                  <a:gd name="connsiteX3" fmla="*/ 0 w 931922"/>
                  <a:gd name="connsiteY3" fmla="*/ 448785 h 617079"/>
                  <a:gd name="connsiteX4" fmla="*/ 274881 w 931922"/>
                  <a:gd name="connsiteY4" fmla="*/ 0 h 617079"/>
                  <a:gd name="connsiteX5" fmla="*/ 504883 w 931922"/>
                  <a:gd name="connsiteY5" fmla="*/ 235612 h 617079"/>
                  <a:gd name="connsiteX6" fmla="*/ 765740 w 931922"/>
                  <a:gd name="connsiteY6" fmla="*/ 159879 h 617079"/>
                  <a:gd name="connsiteX7" fmla="*/ 931229 w 931922"/>
                  <a:gd name="connsiteY7" fmla="*/ 403906 h 617079"/>
                  <a:gd name="connsiteX0" fmla="*/ 182319 w 931968"/>
                  <a:gd name="connsiteY0" fmla="*/ 476834 h 617079"/>
                  <a:gd name="connsiteX1" fmla="*/ 423541 w 931968"/>
                  <a:gd name="connsiteY1" fmla="*/ 339394 h 617079"/>
                  <a:gd name="connsiteX2" fmla="*/ 516103 w 931968"/>
                  <a:gd name="connsiteY2" fmla="*/ 617079 h 617079"/>
                  <a:gd name="connsiteX3" fmla="*/ 0 w 931968"/>
                  <a:gd name="connsiteY3" fmla="*/ 448785 h 617079"/>
                  <a:gd name="connsiteX4" fmla="*/ 274881 w 931968"/>
                  <a:gd name="connsiteY4" fmla="*/ 0 h 617079"/>
                  <a:gd name="connsiteX5" fmla="*/ 504883 w 931968"/>
                  <a:gd name="connsiteY5" fmla="*/ 235612 h 617079"/>
                  <a:gd name="connsiteX6" fmla="*/ 765740 w 931968"/>
                  <a:gd name="connsiteY6" fmla="*/ 159879 h 617079"/>
                  <a:gd name="connsiteX7" fmla="*/ 931229 w 931968"/>
                  <a:gd name="connsiteY7" fmla="*/ 403906 h 617079"/>
                  <a:gd name="connsiteX0" fmla="*/ 182319 w 932698"/>
                  <a:gd name="connsiteY0" fmla="*/ 476834 h 617079"/>
                  <a:gd name="connsiteX1" fmla="*/ 423541 w 932698"/>
                  <a:gd name="connsiteY1" fmla="*/ 339394 h 617079"/>
                  <a:gd name="connsiteX2" fmla="*/ 516103 w 932698"/>
                  <a:gd name="connsiteY2" fmla="*/ 617079 h 617079"/>
                  <a:gd name="connsiteX3" fmla="*/ 0 w 932698"/>
                  <a:gd name="connsiteY3" fmla="*/ 448785 h 617079"/>
                  <a:gd name="connsiteX4" fmla="*/ 274881 w 932698"/>
                  <a:gd name="connsiteY4" fmla="*/ 0 h 617079"/>
                  <a:gd name="connsiteX5" fmla="*/ 504883 w 932698"/>
                  <a:gd name="connsiteY5" fmla="*/ 235612 h 617079"/>
                  <a:gd name="connsiteX6" fmla="*/ 765740 w 932698"/>
                  <a:gd name="connsiteY6" fmla="*/ 159879 h 617079"/>
                  <a:gd name="connsiteX7" fmla="*/ 931229 w 932698"/>
                  <a:gd name="connsiteY7" fmla="*/ 403906 h 617079"/>
                  <a:gd name="connsiteX0" fmla="*/ 182319 w 932698"/>
                  <a:gd name="connsiteY0" fmla="*/ 476834 h 617079"/>
                  <a:gd name="connsiteX1" fmla="*/ 423541 w 932698"/>
                  <a:gd name="connsiteY1" fmla="*/ 339394 h 617079"/>
                  <a:gd name="connsiteX2" fmla="*/ 516103 w 932698"/>
                  <a:gd name="connsiteY2" fmla="*/ 617079 h 617079"/>
                  <a:gd name="connsiteX3" fmla="*/ 0 w 932698"/>
                  <a:gd name="connsiteY3" fmla="*/ 448785 h 617079"/>
                  <a:gd name="connsiteX4" fmla="*/ 274881 w 932698"/>
                  <a:gd name="connsiteY4" fmla="*/ 0 h 617079"/>
                  <a:gd name="connsiteX5" fmla="*/ 504883 w 932698"/>
                  <a:gd name="connsiteY5" fmla="*/ 235612 h 617079"/>
                  <a:gd name="connsiteX6" fmla="*/ 765740 w 932698"/>
                  <a:gd name="connsiteY6" fmla="*/ 159879 h 617079"/>
                  <a:gd name="connsiteX7" fmla="*/ 931229 w 932698"/>
                  <a:gd name="connsiteY7" fmla="*/ 403906 h 617079"/>
                  <a:gd name="connsiteX0" fmla="*/ 182319 w 932698"/>
                  <a:gd name="connsiteY0" fmla="*/ 476834 h 617079"/>
                  <a:gd name="connsiteX1" fmla="*/ 423541 w 932698"/>
                  <a:gd name="connsiteY1" fmla="*/ 339394 h 617079"/>
                  <a:gd name="connsiteX2" fmla="*/ 516103 w 932698"/>
                  <a:gd name="connsiteY2" fmla="*/ 617079 h 617079"/>
                  <a:gd name="connsiteX3" fmla="*/ 0 w 932698"/>
                  <a:gd name="connsiteY3" fmla="*/ 448785 h 617079"/>
                  <a:gd name="connsiteX4" fmla="*/ 274881 w 932698"/>
                  <a:gd name="connsiteY4" fmla="*/ 0 h 617079"/>
                  <a:gd name="connsiteX5" fmla="*/ 477341 w 932698"/>
                  <a:gd name="connsiteY5" fmla="*/ 243874 h 617079"/>
                  <a:gd name="connsiteX6" fmla="*/ 765740 w 932698"/>
                  <a:gd name="connsiteY6" fmla="*/ 159879 h 617079"/>
                  <a:gd name="connsiteX7" fmla="*/ 931229 w 932698"/>
                  <a:gd name="connsiteY7" fmla="*/ 403906 h 617079"/>
                  <a:gd name="connsiteX0" fmla="*/ 182319 w 932698"/>
                  <a:gd name="connsiteY0" fmla="*/ 476834 h 617079"/>
                  <a:gd name="connsiteX1" fmla="*/ 423541 w 932698"/>
                  <a:gd name="connsiteY1" fmla="*/ 339394 h 617079"/>
                  <a:gd name="connsiteX2" fmla="*/ 516103 w 932698"/>
                  <a:gd name="connsiteY2" fmla="*/ 617079 h 617079"/>
                  <a:gd name="connsiteX3" fmla="*/ 0 w 932698"/>
                  <a:gd name="connsiteY3" fmla="*/ 448785 h 617079"/>
                  <a:gd name="connsiteX4" fmla="*/ 274881 w 932698"/>
                  <a:gd name="connsiteY4" fmla="*/ 0 h 617079"/>
                  <a:gd name="connsiteX5" fmla="*/ 477341 w 932698"/>
                  <a:gd name="connsiteY5" fmla="*/ 243874 h 617079"/>
                  <a:gd name="connsiteX6" fmla="*/ 765740 w 932698"/>
                  <a:gd name="connsiteY6" fmla="*/ 159879 h 617079"/>
                  <a:gd name="connsiteX7" fmla="*/ 931229 w 932698"/>
                  <a:gd name="connsiteY7" fmla="*/ 403906 h 617079"/>
                  <a:gd name="connsiteX0" fmla="*/ 182319 w 932698"/>
                  <a:gd name="connsiteY0" fmla="*/ 476834 h 617079"/>
                  <a:gd name="connsiteX1" fmla="*/ 423541 w 932698"/>
                  <a:gd name="connsiteY1" fmla="*/ 339394 h 617079"/>
                  <a:gd name="connsiteX2" fmla="*/ 516103 w 932698"/>
                  <a:gd name="connsiteY2" fmla="*/ 617079 h 617079"/>
                  <a:gd name="connsiteX3" fmla="*/ 0 w 932698"/>
                  <a:gd name="connsiteY3" fmla="*/ 448785 h 617079"/>
                  <a:gd name="connsiteX4" fmla="*/ 274881 w 932698"/>
                  <a:gd name="connsiteY4" fmla="*/ 0 h 617079"/>
                  <a:gd name="connsiteX5" fmla="*/ 477341 w 932698"/>
                  <a:gd name="connsiteY5" fmla="*/ 243874 h 617079"/>
                  <a:gd name="connsiteX6" fmla="*/ 765740 w 932698"/>
                  <a:gd name="connsiteY6" fmla="*/ 159879 h 617079"/>
                  <a:gd name="connsiteX7" fmla="*/ 931229 w 932698"/>
                  <a:gd name="connsiteY7" fmla="*/ 403906 h 617079"/>
                  <a:gd name="connsiteX0" fmla="*/ 182319 w 933062"/>
                  <a:gd name="connsiteY0" fmla="*/ 476834 h 617079"/>
                  <a:gd name="connsiteX1" fmla="*/ 423541 w 933062"/>
                  <a:gd name="connsiteY1" fmla="*/ 339394 h 617079"/>
                  <a:gd name="connsiteX2" fmla="*/ 516103 w 933062"/>
                  <a:gd name="connsiteY2" fmla="*/ 617079 h 617079"/>
                  <a:gd name="connsiteX3" fmla="*/ 0 w 933062"/>
                  <a:gd name="connsiteY3" fmla="*/ 448785 h 617079"/>
                  <a:gd name="connsiteX4" fmla="*/ 274881 w 933062"/>
                  <a:gd name="connsiteY4" fmla="*/ 0 h 617079"/>
                  <a:gd name="connsiteX5" fmla="*/ 477341 w 933062"/>
                  <a:gd name="connsiteY5" fmla="*/ 243874 h 617079"/>
                  <a:gd name="connsiteX6" fmla="*/ 765740 w 933062"/>
                  <a:gd name="connsiteY6" fmla="*/ 159879 h 617079"/>
                  <a:gd name="connsiteX7" fmla="*/ 931229 w 933062"/>
                  <a:gd name="connsiteY7" fmla="*/ 403906 h 617079"/>
                  <a:gd name="connsiteX0" fmla="*/ 182319 w 933062"/>
                  <a:gd name="connsiteY0" fmla="*/ 476834 h 617079"/>
                  <a:gd name="connsiteX1" fmla="*/ 423541 w 933062"/>
                  <a:gd name="connsiteY1" fmla="*/ 339394 h 617079"/>
                  <a:gd name="connsiteX2" fmla="*/ 516103 w 933062"/>
                  <a:gd name="connsiteY2" fmla="*/ 617079 h 617079"/>
                  <a:gd name="connsiteX3" fmla="*/ 0 w 933062"/>
                  <a:gd name="connsiteY3" fmla="*/ 448785 h 617079"/>
                  <a:gd name="connsiteX4" fmla="*/ 274881 w 933062"/>
                  <a:gd name="connsiteY4" fmla="*/ 0 h 617079"/>
                  <a:gd name="connsiteX5" fmla="*/ 477341 w 933062"/>
                  <a:gd name="connsiteY5" fmla="*/ 243874 h 617079"/>
                  <a:gd name="connsiteX6" fmla="*/ 765740 w 933062"/>
                  <a:gd name="connsiteY6" fmla="*/ 159879 h 617079"/>
                  <a:gd name="connsiteX7" fmla="*/ 931229 w 933062"/>
                  <a:gd name="connsiteY7" fmla="*/ 403906 h 617079"/>
                  <a:gd name="connsiteX0" fmla="*/ 182319 w 934161"/>
                  <a:gd name="connsiteY0" fmla="*/ 476834 h 617079"/>
                  <a:gd name="connsiteX1" fmla="*/ 423541 w 934161"/>
                  <a:gd name="connsiteY1" fmla="*/ 339394 h 617079"/>
                  <a:gd name="connsiteX2" fmla="*/ 516103 w 934161"/>
                  <a:gd name="connsiteY2" fmla="*/ 617079 h 617079"/>
                  <a:gd name="connsiteX3" fmla="*/ 0 w 934161"/>
                  <a:gd name="connsiteY3" fmla="*/ 448785 h 617079"/>
                  <a:gd name="connsiteX4" fmla="*/ 274881 w 934161"/>
                  <a:gd name="connsiteY4" fmla="*/ 0 h 617079"/>
                  <a:gd name="connsiteX5" fmla="*/ 477341 w 934161"/>
                  <a:gd name="connsiteY5" fmla="*/ 243874 h 617079"/>
                  <a:gd name="connsiteX6" fmla="*/ 787773 w 934161"/>
                  <a:gd name="connsiteY6" fmla="*/ 162633 h 617079"/>
                  <a:gd name="connsiteX7" fmla="*/ 931229 w 934161"/>
                  <a:gd name="connsiteY7" fmla="*/ 403906 h 617079"/>
                  <a:gd name="connsiteX0" fmla="*/ 182319 w 933800"/>
                  <a:gd name="connsiteY0" fmla="*/ 476834 h 617079"/>
                  <a:gd name="connsiteX1" fmla="*/ 423541 w 933800"/>
                  <a:gd name="connsiteY1" fmla="*/ 339394 h 617079"/>
                  <a:gd name="connsiteX2" fmla="*/ 516103 w 933800"/>
                  <a:gd name="connsiteY2" fmla="*/ 617079 h 617079"/>
                  <a:gd name="connsiteX3" fmla="*/ 0 w 933800"/>
                  <a:gd name="connsiteY3" fmla="*/ 448785 h 617079"/>
                  <a:gd name="connsiteX4" fmla="*/ 274881 w 933800"/>
                  <a:gd name="connsiteY4" fmla="*/ 0 h 617079"/>
                  <a:gd name="connsiteX5" fmla="*/ 477341 w 933800"/>
                  <a:gd name="connsiteY5" fmla="*/ 243874 h 617079"/>
                  <a:gd name="connsiteX6" fmla="*/ 782265 w 933800"/>
                  <a:gd name="connsiteY6" fmla="*/ 143353 h 617079"/>
                  <a:gd name="connsiteX7" fmla="*/ 931229 w 933800"/>
                  <a:gd name="connsiteY7" fmla="*/ 403906 h 617079"/>
                  <a:gd name="connsiteX0" fmla="*/ 182319 w 933800"/>
                  <a:gd name="connsiteY0" fmla="*/ 476834 h 617079"/>
                  <a:gd name="connsiteX1" fmla="*/ 423541 w 933800"/>
                  <a:gd name="connsiteY1" fmla="*/ 339394 h 617079"/>
                  <a:gd name="connsiteX2" fmla="*/ 516103 w 933800"/>
                  <a:gd name="connsiteY2" fmla="*/ 617079 h 617079"/>
                  <a:gd name="connsiteX3" fmla="*/ 0 w 933800"/>
                  <a:gd name="connsiteY3" fmla="*/ 448785 h 617079"/>
                  <a:gd name="connsiteX4" fmla="*/ 274881 w 933800"/>
                  <a:gd name="connsiteY4" fmla="*/ 0 h 617079"/>
                  <a:gd name="connsiteX5" fmla="*/ 477341 w 933800"/>
                  <a:gd name="connsiteY5" fmla="*/ 243874 h 617079"/>
                  <a:gd name="connsiteX6" fmla="*/ 782265 w 933800"/>
                  <a:gd name="connsiteY6" fmla="*/ 143353 h 617079"/>
                  <a:gd name="connsiteX7" fmla="*/ 931229 w 933800"/>
                  <a:gd name="connsiteY7" fmla="*/ 403906 h 617079"/>
                  <a:gd name="connsiteX0" fmla="*/ 182319 w 935016"/>
                  <a:gd name="connsiteY0" fmla="*/ 476834 h 617079"/>
                  <a:gd name="connsiteX1" fmla="*/ 423541 w 935016"/>
                  <a:gd name="connsiteY1" fmla="*/ 339394 h 617079"/>
                  <a:gd name="connsiteX2" fmla="*/ 516103 w 935016"/>
                  <a:gd name="connsiteY2" fmla="*/ 617079 h 617079"/>
                  <a:gd name="connsiteX3" fmla="*/ 0 w 935016"/>
                  <a:gd name="connsiteY3" fmla="*/ 448785 h 617079"/>
                  <a:gd name="connsiteX4" fmla="*/ 274881 w 935016"/>
                  <a:gd name="connsiteY4" fmla="*/ 0 h 617079"/>
                  <a:gd name="connsiteX5" fmla="*/ 477341 w 935016"/>
                  <a:gd name="connsiteY5" fmla="*/ 243874 h 617079"/>
                  <a:gd name="connsiteX6" fmla="*/ 782265 w 935016"/>
                  <a:gd name="connsiteY6" fmla="*/ 143353 h 617079"/>
                  <a:gd name="connsiteX7" fmla="*/ 931229 w 935016"/>
                  <a:gd name="connsiteY7" fmla="*/ 403906 h 617079"/>
                  <a:gd name="connsiteX0" fmla="*/ 182319 w 932773"/>
                  <a:gd name="connsiteY0" fmla="*/ 476834 h 617079"/>
                  <a:gd name="connsiteX1" fmla="*/ 423541 w 932773"/>
                  <a:gd name="connsiteY1" fmla="*/ 339394 h 617079"/>
                  <a:gd name="connsiteX2" fmla="*/ 516103 w 932773"/>
                  <a:gd name="connsiteY2" fmla="*/ 617079 h 617079"/>
                  <a:gd name="connsiteX3" fmla="*/ 0 w 932773"/>
                  <a:gd name="connsiteY3" fmla="*/ 448785 h 617079"/>
                  <a:gd name="connsiteX4" fmla="*/ 274881 w 932773"/>
                  <a:gd name="connsiteY4" fmla="*/ 0 h 617079"/>
                  <a:gd name="connsiteX5" fmla="*/ 477341 w 932773"/>
                  <a:gd name="connsiteY5" fmla="*/ 243874 h 617079"/>
                  <a:gd name="connsiteX6" fmla="*/ 782265 w 932773"/>
                  <a:gd name="connsiteY6" fmla="*/ 143353 h 617079"/>
                  <a:gd name="connsiteX7" fmla="*/ 931229 w 932773"/>
                  <a:gd name="connsiteY7" fmla="*/ 403906 h 617079"/>
                  <a:gd name="connsiteX0" fmla="*/ 182319 w 932773"/>
                  <a:gd name="connsiteY0" fmla="*/ 476834 h 617079"/>
                  <a:gd name="connsiteX1" fmla="*/ 423541 w 932773"/>
                  <a:gd name="connsiteY1" fmla="*/ 339394 h 617079"/>
                  <a:gd name="connsiteX2" fmla="*/ 516103 w 932773"/>
                  <a:gd name="connsiteY2" fmla="*/ 617079 h 617079"/>
                  <a:gd name="connsiteX3" fmla="*/ 0 w 932773"/>
                  <a:gd name="connsiteY3" fmla="*/ 448785 h 617079"/>
                  <a:gd name="connsiteX4" fmla="*/ 274881 w 932773"/>
                  <a:gd name="connsiteY4" fmla="*/ 0 h 617079"/>
                  <a:gd name="connsiteX5" fmla="*/ 491112 w 932773"/>
                  <a:gd name="connsiteY5" fmla="*/ 243874 h 617079"/>
                  <a:gd name="connsiteX6" fmla="*/ 782265 w 932773"/>
                  <a:gd name="connsiteY6" fmla="*/ 143353 h 617079"/>
                  <a:gd name="connsiteX7" fmla="*/ 931229 w 932773"/>
                  <a:gd name="connsiteY7" fmla="*/ 403906 h 617079"/>
                  <a:gd name="connsiteX0" fmla="*/ 182319 w 932773"/>
                  <a:gd name="connsiteY0" fmla="*/ 476834 h 617079"/>
                  <a:gd name="connsiteX1" fmla="*/ 423541 w 932773"/>
                  <a:gd name="connsiteY1" fmla="*/ 339394 h 617079"/>
                  <a:gd name="connsiteX2" fmla="*/ 516103 w 932773"/>
                  <a:gd name="connsiteY2" fmla="*/ 617079 h 617079"/>
                  <a:gd name="connsiteX3" fmla="*/ 0 w 932773"/>
                  <a:gd name="connsiteY3" fmla="*/ 448785 h 617079"/>
                  <a:gd name="connsiteX4" fmla="*/ 274881 w 932773"/>
                  <a:gd name="connsiteY4" fmla="*/ 0 h 617079"/>
                  <a:gd name="connsiteX5" fmla="*/ 491112 w 932773"/>
                  <a:gd name="connsiteY5" fmla="*/ 243874 h 617079"/>
                  <a:gd name="connsiteX6" fmla="*/ 782265 w 932773"/>
                  <a:gd name="connsiteY6" fmla="*/ 143353 h 617079"/>
                  <a:gd name="connsiteX7" fmla="*/ 931229 w 932773"/>
                  <a:gd name="connsiteY7" fmla="*/ 403906 h 617079"/>
                  <a:gd name="connsiteX0" fmla="*/ 182319 w 932773"/>
                  <a:gd name="connsiteY0" fmla="*/ 476834 h 617079"/>
                  <a:gd name="connsiteX1" fmla="*/ 423541 w 932773"/>
                  <a:gd name="connsiteY1" fmla="*/ 339394 h 617079"/>
                  <a:gd name="connsiteX2" fmla="*/ 516103 w 932773"/>
                  <a:gd name="connsiteY2" fmla="*/ 617079 h 617079"/>
                  <a:gd name="connsiteX3" fmla="*/ 0 w 932773"/>
                  <a:gd name="connsiteY3" fmla="*/ 448785 h 617079"/>
                  <a:gd name="connsiteX4" fmla="*/ 239076 w 932773"/>
                  <a:gd name="connsiteY4" fmla="*/ 0 h 617079"/>
                  <a:gd name="connsiteX5" fmla="*/ 491112 w 932773"/>
                  <a:gd name="connsiteY5" fmla="*/ 243874 h 617079"/>
                  <a:gd name="connsiteX6" fmla="*/ 782265 w 932773"/>
                  <a:gd name="connsiteY6" fmla="*/ 143353 h 617079"/>
                  <a:gd name="connsiteX7" fmla="*/ 931229 w 932773"/>
                  <a:gd name="connsiteY7" fmla="*/ 403906 h 617079"/>
                  <a:gd name="connsiteX0" fmla="*/ 182319 w 932773"/>
                  <a:gd name="connsiteY0" fmla="*/ 476834 h 617079"/>
                  <a:gd name="connsiteX1" fmla="*/ 423541 w 932773"/>
                  <a:gd name="connsiteY1" fmla="*/ 339394 h 617079"/>
                  <a:gd name="connsiteX2" fmla="*/ 516103 w 932773"/>
                  <a:gd name="connsiteY2" fmla="*/ 617079 h 617079"/>
                  <a:gd name="connsiteX3" fmla="*/ 0 w 932773"/>
                  <a:gd name="connsiteY3" fmla="*/ 448785 h 617079"/>
                  <a:gd name="connsiteX4" fmla="*/ 239076 w 932773"/>
                  <a:gd name="connsiteY4" fmla="*/ 0 h 617079"/>
                  <a:gd name="connsiteX5" fmla="*/ 491112 w 932773"/>
                  <a:gd name="connsiteY5" fmla="*/ 243874 h 617079"/>
                  <a:gd name="connsiteX6" fmla="*/ 782265 w 932773"/>
                  <a:gd name="connsiteY6" fmla="*/ 143353 h 617079"/>
                  <a:gd name="connsiteX7" fmla="*/ 931229 w 932773"/>
                  <a:gd name="connsiteY7" fmla="*/ 403906 h 617079"/>
                  <a:gd name="connsiteX0" fmla="*/ 182319 w 932773"/>
                  <a:gd name="connsiteY0" fmla="*/ 476834 h 617079"/>
                  <a:gd name="connsiteX1" fmla="*/ 423541 w 932773"/>
                  <a:gd name="connsiteY1" fmla="*/ 339394 h 617079"/>
                  <a:gd name="connsiteX2" fmla="*/ 516103 w 932773"/>
                  <a:gd name="connsiteY2" fmla="*/ 617079 h 617079"/>
                  <a:gd name="connsiteX3" fmla="*/ 0 w 932773"/>
                  <a:gd name="connsiteY3" fmla="*/ 448785 h 617079"/>
                  <a:gd name="connsiteX4" fmla="*/ 239076 w 932773"/>
                  <a:gd name="connsiteY4" fmla="*/ 0 h 617079"/>
                  <a:gd name="connsiteX5" fmla="*/ 491112 w 932773"/>
                  <a:gd name="connsiteY5" fmla="*/ 243874 h 617079"/>
                  <a:gd name="connsiteX6" fmla="*/ 782265 w 932773"/>
                  <a:gd name="connsiteY6" fmla="*/ 143353 h 617079"/>
                  <a:gd name="connsiteX7" fmla="*/ 931229 w 932773"/>
                  <a:gd name="connsiteY7" fmla="*/ 403906 h 617079"/>
                  <a:gd name="connsiteX0" fmla="*/ 182319 w 932773"/>
                  <a:gd name="connsiteY0" fmla="*/ 478537 h 618782"/>
                  <a:gd name="connsiteX1" fmla="*/ 423541 w 932773"/>
                  <a:gd name="connsiteY1" fmla="*/ 341097 h 618782"/>
                  <a:gd name="connsiteX2" fmla="*/ 516103 w 932773"/>
                  <a:gd name="connsiteY2" fmla="*/ 618782 h 618782"/>
                  <a:gd name="connsiteX3" fmla="*/ 0 w 932773"/>
                  <a:gd name="connsiteY3" fmla="*/ 450488 h 618782"/>
                  <a:gd name="connsiteX4" fmla="*/ 239076 w 932773"/>
                  <a:gd name="connsiteY4" fmla="*/ 1703 h 618782"/>
                  <a:gd name="connsiteX5" fmla="*/ 491112 w 932773"/>
                  <a:gd name="connsiteY5" fmla="*/ 245577 h 618782"/>
                  <a:gd name="connsiteX6" fmla="*/ 782265 w 932773"/>
                  <a:gd name="connsiteY6" fmla="*/ 145056 h 618782"/>
                  <a:gd name="connsiteX7" fmla="*/ 931229 w 932773"/>
                  <a:gd name="connsiteY7" fmla="*/ 405609 h 618782"/>
                  <a:gd name="connsiteX0" fmla="*/ 182319 w 932773"/>
                  <a:gd name="connsiteY0" fmla="*/ 478537 h 618782"/>
                  <a:gd name="connsiteX1" fmla="*/ 423541 w 932773"/>
                  <a:gd name="connsiteY1" fmla="*/ 341097 h 618782"/>
                  <a:gd name="connsiteX2" fmla="*/ 516103 w 932773"/>
                  <a:gd name="connsiteY2" fmla="*/ 618782 h 618782"/>
                  <a:gd name="connsiteX3" fmla="*/ 0 w 932773"/>
                  <a:gd name="connsiteY3" fmla="*/ 450488 h 618782"/>
                  <a:gd name="connsiteX4" fmla="*/ 239076 w 932773"/>
                  <a:gd name="connsiteY4" fmla="*/ 1703 h 618782"/>
                  <a:gd name="connsiteX5" fmla="*/ 491112 w 932773"/>
                  <a:gd name="connsiteY5" fmla="*/ 245577 h 618782"/>
                  <a:gd name="connsiteX6" fmla="*/ 782265 w 932773"/>
                  <a:gd name="connsiteY6" fmla="*/ 145056 h 618782"/>
                  <a:gd name="connsiteX7" fmla="*/ 931229 w 932773"/>
                  <a:gd name="connsiteY7" fmla="*/ 405609 h 618782"/>
                  <a:gd name="connsiteX0" fmla="*/ 160286 w 910740"/>
                  <a:gd name="connsiteY0" fmla="*/ 478537 h 618782"/>
                  <a:gd name="connsiteX1" fmla="*/ 401508 w 910740"/>
                  <a:gd name="connsiteY1" fmla="*/ 341097 h 618782"/>
                  <a:gd name="connsiteX2" fmla="*/ 494070 w 910740"/>
                  <a:gd name="connsiteY2" fmla="*/ 618782 h 618782"/>
                  <a:gd name="connsiteX3" fmla="*/ 0 w 910740"/>
                  <a:gd name="connsiteY3" fmla="*/ 450488 h 618782"/>
                  <a:gd name="connsiteX4" fmla="*/ 217043 w 910740"/>
                  <a:gd name="connsiteY4" fmla="*/ 1703 h 618782"/>
                  <a:gd name="connsiteX5" fmla="*/ 469079 w 910740"/>
                  <a:gd name="connsiteY5" fmla="*/ 245577 h 618782"/>
                  <a:gd name="connsiteX6" fmla="*/ 760232 w 910740"/>
                  <a:gd name="connsiteY6" fmla="*/ 145056 h 618782"/>
                  <a:gd name="connsiteX7" fmla="*/ 909196 w 910740"/>
                  <a:gd name="connsiteY7" fmla="*/ 405609 h 618782"/>
                  <a:gd name="connsiteX0" fmla="*/ 205095 w 955549"/>
                  <a:gd name="connsiteY0" fmla="*/ 478537 h 618782"/>
                  <a:gd name="connsiteX1" fmla="*/ 446317 w 955549"/>
                  <a:gd name="connsiteY1" fmla="*/ 341097 h 618782"/>
                  <a:gd name="connsiteX2" fmla="*/ 538879 w 955549"/>
                  <a:gd name="connsiteY2" fmla="*/ 618782 h 618782"/>
                  <a:gd name="connsiteX3" fmla="*/ 44809 w 955549"/>
                  <a:gd name="connsiteY3" fmla="*/ 450488 h 618782"/>
                  <a:gd name="connsiteX4" fmla="*/ 261852 w 955549"/>
                  <a:gd name="connsiteY4" fmla="*/ 1703 h 618782"/>
                  <a:gd name="connsiteX5" fmla="*/ 513888 w 955549"/>
                  <a:gd name="connsiteY5" fmla="*/ 245577 h 618782"/>
                  <a:gd name="connsiteX6" fmla="*/ 805041 w 955549"/>
                  <a:gd name="connsiteY6" fmla="*/ 145056 h 618782"/>
                  <a:gd name="connsiteX7" fmla="*/ 954005 w 955549"/>
                  <a:gd name="connsiteY7" fmla="*/ 405609 h 618782"/>
                  <a:gd name="connsiteX0" fmla="*/ 205095 w 955549"/>
                  <a:gd name="connsiteY0" fmla="*/ 478537 h 618782"/>
                  <a:gd name="connsiteX1" fmla="*/ 446317 w 955549"/>
                  <a:gd name="connsiteY1" fmla="*/ 341097 h 618782"/>
                  <a:gd name="connsiteX2" fmla="*/ 538879 w 955549"/>
                  <a:gd name="connsiteY2" fmla="*/ 618782 h 618782"/>
                  <a:gd name="connsiteX3" fmla="*/ 44809 w 955549"/>
                  <a:gd name="connsiteY3" fmla="*/ 450488 h 618782"/>
                  <a:gd name="connsiteX4" fmla="*/ 261852 w 955549"/>
                  <a:gd name="connsiteY4" fmla="*/ 1703 h 618782"/>
                  <a:gd name="connsiteX5" fmla="*/ 513888 w 955549"/>
                  <a:gd name="connsiteY5" fmla="*/ 245577 h 618782"/>
                  <a:gd name="connsiteX6" fmla="*/ 805041 w 955549"/>
                  <a:gd name="connsiteY6" fmla="*/ 145056 h 618782"/>
                  <a:gd name="connsiteX7" fmla="*/ 954005 w 955549"/>
                  <a:gd name="connsiteY7" fmla="*/ 405609 h 618782"/>
                  <a:gd name="connsiteX0" fmla="*/ 205095 w 955549"/>
                  <a:gd name="connsiteY0" fmla="*/ 478537 h 607765"/>
                  <a:gd name="connsiteX1" fmla="*/ 446317 w 955549"/>
                  <a:gd name="connsiteY1" fmla="*/ 341097 h 607765"/>
                  <a:gd name="connsiteX2" fmla="*/ 527862 w 955549"/>
                  <a:gd name="connsiteY2" fmla="*/ 607765 h 607765"/>
                  <a:gd name="connsiteX3" fmla="*/ 44809 w 955549"/>
                  <a:gd name="connsiteY3" fmla="*/ 450488 h 607765"/>
                  <a:gd name="connsiteX4" fmla="*/ 261852 w 955549"/>
                  <a:gd name="connsiteY4" fmla="*/ 1703 h 607765"/>
                  <a:gd name="connsiteX5" fmla="*/ 513888 w 955549"/>
                  <a:gd name="connsiteY5" fmla="*/ 245577 h 607765"/>
                  <a:gd name="connsiteX6" fmla="*/ 805041 w 955549"/>
                  <a:gd name="connsiteY6" fmla="*/ 145056 h 607765"/>
                  <a:gd name="connsiteX7" fmla="*/ 954005 w 955549"/>
                  <a:gd name="connsiteY7" fmla="*/ 405609 h 607765"/>
                  <a:gd name="connsiteX0" fmla="*/ 205095 w 955549"/>
                  <a:gd name="connsiteY0" fmla="*/ 478537 h 664635"/>
                  <a:gd name="connsiteX1" fmla="*/ 446317 w 955549"/>
                  <a:gd name="connsiteY1" fmla="*/ 341097 h 664635"/>
                  <a:gd name="connsiteX2" fmla="*/ 527862 w 955549"/>
                  <a:gd name="connsiteY2" fmla="*/ 607765 h 664635"/>
                  <a:gd name="connsiteX3" fmla="*/ 44809 w 955549"/>
                  <a:gd name="connsiteY3" fmla="*/ 450488 h 664635"/>
                  <a:gd name="connsiteX4" fmla="*/ 261852 w 955549"/>
                  <a:gd name="connsiteY4" fmla="*/ 1703 h 664635"/>
                  <a:gd name="connsiteX5" fmla="*/ 513888 w 955549"/>
                  <a:gd name="connsiteY5" fmla="*/ 245577 h 664635"/>
                  <a:gd name="connsiteX6" fmla="*/ 805041 w 955549"/>
                  <a:gd name="connsiteY6" fmla="*/ 145056 h 664635"/>
                  <a:gd name="connsiteX7" fmla="*/ 954005 w 955549"/>
                  <a:gd name="connsiteY7" fmla="*/ 405609 h 664635"/>
                  <a:gd name="connsiteX0" fmla="*/ 205095 w 955549"/>
                  <a:gd name="connsiteY0" fmla="*/ 478537 h 664635"/>
                  <a:gd name="connsiteX1" fmla="*/ 446317 w 955549"/>
                  <a:gd name="connsiteY1" fmla="*/ 341097 h 664635"/>
                  <a:gd name="connsiteX2" fmla="*/ 527862 w 955549"/>
                  <a:gd name="connsiteY2" fmla="*/ 607765 h 664635"/>
                  <a:gd name="connsiteX3" fmla="*/ 44809 w 955549"/>
                  <a:gd name="connsiteY3" fmla="*/ 450488 h 664635"/>
                  <a:gd name="connsiteX4" fmla="*/ 261852 w 955549"/>
                  <a:gd name="connsiteY4" fmla="*/ 1703 h 664635"/>
                  <a:gd name="connsiteX5" fmla="*/ 513888 w 955549"/>
                  <a:gd name="connsiteY5" fmla="*/ 245577 h 664635"/>
                  <a:gd name="connsiteX6" fmla="*/ 805041 w 955549"/>
                  <a:gd name="connsiteY6" fmla="*/ 145056 h 664635"/>
                  <a:gd name="connsiteX7" fmla="*/ 954005 w 955549"/>
                  <a:gd name="connsiteY7" fmla="*/ 405609 h 664635"/>
                  <a:gd name="connsiteX0" fmla="*/ 205095 w 955549"/>
                  <a:gd name="connsiteY0" fmla="*/ 478537 h 664635"/>
                  <a:gd name="connsiteX1" fmla="*/ 402249 w 955549"/>
                  <a:gd name="connsiteY1" fmla="*/ 352114 h 664635"/>
                  <a:gd name="connsiteX2" fmla="*/ 527862 w 955549"/>
                  <a:gd name="connsiteY2" fmla="*/ 607765 h 664635"/>
                  <a:gd name="connsiteX3" fmla="*/ 44809 w 955549"/>
                  <a:gd name="connsiteY3" fmla="*/ 450488 h 664635"/>
                  <a:gd name="connsiteX4" fmla="*/ 261852 w 955549"/>
                  <a:gd name="connsiteY4" fmla="*/ 1703 h 664635"/>
                  <a:gd name="connsiteX5" fmla="*/ 513888 w 955549"/>
                  <a:gd name="connsiteY5" fmla="*/ 245577 h 664635"/>
                  <a:gd name="connsiteX6" fmla="*/ 805041 w 955549"/>
                  <a:gd name="connsiteY6" fmla="*/ 145056 h 664635"/>
                  <a:gd name="connsiteX7" fmla="*/ 954005 w 955549"/>
                  <a:gd name="connsiteY7" fmla="*/ 405609 h 664635"/>
                  <a:gd name="connsiteX0" fmla="*/ 205095 w 955549"/>
                  <a:gd name="connsiteY0" fmla="*/ 478537 h 664635"/>
                  <a:gd name="connsiteX1" fmla="*/ 402249 w 955549"/>
                  <a:gd name="connsiteY1" fmla="*/ 352114 h 664635"/>
                  <a:gd name="connsiteX2" fmla="*/ 527862 w 955549"/>
                  <a:gd name="connsiteY2" fmla="*/ 607765 h 664635"/>
                  <a:gd name="connsiteX3" fmla="*/ 44809 w 955549"/>
                  <a:gd name="connsiteY3" fmla="*/ 450488 h 664635"/>
                  <a:gd name="connsiteX4" fmla="*/ 261852 w 955549"/>
                  <a:gd name="connsiteY4" fmla="*/ 1703 h 664635"/>
                  <a:gd name="connsiteX5" fmla="*/ 513888 w 955549"/>
                  <a:gd name="connsiteY5" fmla="*/ 245577 h 664635"/>
                  <a:gd name="connsiteX6" fmla="*/ 805041 w 955549"/>
                  <a:gd name="connsiteY6" fmla="*/ 145056 h 664635"/>
                  <a:gd name="connsiteX7" fmla="*/ 954005 w 955549"/>
                  <a:gd name="connsiteY7" fmla="*/ 405609 h 664635"/>
                  <a:gd name="connsiteX0" fmla="*/ 205095 w 955549"/>
                  <a:gd name="connsiteY0" fmla="*/ 478537 h 664635"/>
                  <a:gd name="connsiteX1" fmla="*/ 402249 w 955549"/>
                  <a:gd name="connsiteY1" fmla="*/ 352114 h 664635"/>
                  <a:gd name="connsiteX2" fmla="*/ 527862 w 955549"/>
                  <a:gd name="connsiteY2" fmla="*/ 607765 h 664635"/>
                  <a:gd name="connsiteX3" fmla="*/ 44809 w 955549"/>
                  <a:gd name="connsiteY3" fmla="*/ 450488 h 664635"/>
                  <a:gd name="connsiteX4" fmla="*/ 261852 w 955549"/>
                  <a:gd name="connsiteY4" fmla="*/ 1703 h 664635"/>
                  <a:gd name="connsiteX5" fmla="*/ 513888 w 955549"/>
                  <a:gd name="connsiteY5" fmla="*/ 245577 h 664635"/>
                  <a:gd name="connsiteX6" fmla="*/ 805041 w 955549"/>
                  <a:gd name="connsiteY6" fmla="*/ 145056 h 664635"/>
                  <a:gd name="connsiteX7" fmla="*/ 954005 w 955549"/>
                  <a:gd name="connsiteY7" fmla="*/ 405609 h 664635"/>
                  <a:gd name="connsiteX0" fmla="*/ 205095 w 955549"/>
                  <a:gd name="connsiteY0" fmla="*/ 511587 h 664635"/>
                  <a:gd name="connsiteX1" fmla="*/ 402249 w 955549"/>
                  <a:gd name="connsiteY1" fmla="*/ 352114 h 664635"/>
                  <a:gd name="connsiteX2" fmla="*/ 527862 w 955549"/>
                  <a:gd name="connsiteY2" fmla="*/ 607765 h 664635"/>
                  <a:gd name="connsiteX3" fmla="*/ 44809 w 955549"/>
                  <a:gd name="connsiteY3" fmla="*/ 450488 h 664635"/>
                  <a:gd name="connsiteX4" fmla="*/ 261852 w 955549"/>
                  <a:gd name="connsiteY4" fmla="*/ 1703 h 664635"/>
                  <a:gd name="connsiteX5" fmla="*/ 513888 w 955549"/>
                  <a:gd name="connsiteY5" fmla="*/ 245577 h 664635"/>
                  <a:gd name="connsiteX6" fmla="*/ 805041 w 955549"/>
                  <a:gd name="connsiteY6" fmla="*/ 145056 h 664635"/>
                  <a:gd name="connsiteX7" fmla="*/ 954005 w 955549"/>
                  <a:gd name="connsiteY7" fmla="*/ 405609 h 664635"/>
                  <a:gd name="connsiteX0" fmla="*/ 205095 w 955549"/>
                  <a:gd name="connsiteY0" fmla="*/ 511587 h 664635"/>
                  <a:gd name="connsiteX1" fmla="*/ 402249 w 955549"/>
                  <a:gd name="connsiteY1" fmla="*/ 352114 h 664635"/>
                  <a:gd name="connsiteX2" fmla="*/ 527862 w 955549"/>
                  <a:gd name="connsiteY2" fmla="*/ 607765 h 664635"/>
                  <a:gd name="connsiteX3" fmla="*/ 44809 w 955549"/>
                  <a:gd name="connsiteY3" fmla="*/ 450488 h 664635"/>
                  <a:gd name="connsiteX4" fmla="*/ 261852 w 955549"/>
                  <a:gd name="connsiteY4" fmla="*/ 1703 h 664635"/>
                  <a:gd name="connsiteX5" fmla="*/ 513888 w 955549"/>
                  <a:gd name="connsiteY5" fmla="*/ 245577 h 664635"/>
                  <a:gd name="connsiteX6" fmla="*/ 805041 w 955549"/>
                  <a:gd name="connsiteY6" fmla="*/ 145056 h 664635"/>
                  <a:gd name="connsiteX7" fmla="*/ 954005 w 955549"/>
                  <a:gd name="connsiteY7" fmla="*/ 405609 h 664635"/>
                  <a:gd name="connsiteX0" fmla="*/ 205095 w 955549"/>
                  <a:gd name="connsiteY0" fmla="*/ 511587 h 664635"/>
                  <a:gd name="connsiteX1" fmla="*/ 396740 w 955549"/>
                  <a:gd name="connsiteY1" fmla="*/ 327327 h 664635"/>
                  <a:gd name="connsiteX2" fmla="*/ 527862 w 955549"/>
                  <a:gd name="connsiteY2" fmla="*/ 607765 h 664635"/>
                  <a:gd name="connsiteX3" fmla="*/ 44809 w 955549"/>
                  <a:gd name="connsiteY3" fmla="*/ 450488 h 664635"/>
                  <a:gd name="connsiteX4" fmla="*/ 261852 w 955549"/>
                  <a:gd name="connsiteY4" fmla="*/ 1703 h 664635"/>
                  <a:gd name="connsiteX5" fmla="*/ 513888 w 955549"/>
                  <a:gd name="connsiteY5" fmla="*/ 245577 h 664635"/>
                  <a:gd name="connsiteX6" fmla="*/ 805041 w 955549"/>
                  <a:gd name="connsiteY6" fmla="*/ 145056 h 664635"/>
                  <a:gd name="connsiteX7" fmla="*/ 954005 w 955549"/>
                  <a:gd name="connsiteY7" fmla="*/ 405609 h 664635"/>
                  <a:gd name="connsiteX0" fmla="*/ 205095 w 955549"/>
                  <a:gd name="connsiteY0" fmla="*/ 511587 h 664635"/>
                  <a:gd name="connsiteX1" fmla="*/ 396740 w 955549"/>
                  <a:gd name="connsiteY1" fmla="*/ 327327 h 664635"/>
                  <a:gd name="connsiteX2" fmla="*/ 527862 w 955549"/>
                  <a:gd name="connsiteY2" fmla="*/ 607765 h 664635"/>
                  <a:gd name="connsiteX3" fmla="*/ 44809 w 955549"/>
                  <a:gd name="connsiteY3" fmla="*/ 450488 h 664635"/>
                  <a:gd name="connsiteX4" fmla="*/ 261852 w 955549"/>
                  <a:gd name="connsiteY4" fmla="*/ 1703 h 664635"/>
                  <a:gd name="connsiteX5" fmla="*/ 513888 w 955549"/>
                  <a:gd name="connsiteY5" fmla="*/ 245577 h 664635"/>
                  <a:gd name="connsiteX6" fmla="*/ 805041 w 955549"/>
                  <a:gd name="connsiteY6" fmla="*/ 145056 h 664635"/>
                  <a:gd name="connsiteX7" fmla="*/ 954005 w 955549"/>
                  <a:gd name="connsiteY7" fmla="*/ 405609 h 664635"/>
                  <a:gd name="connsiteX0" fmla="*/ 221620 w 955549"/>
                  <a:gd name="connsiteY0" fmla="*/ 500570 h 664635"/>
                  <a:gd name="connsiteX1" fmla="*/ 396740 w 955549"/>
                  <a:gd name="connsiteY1" fmla="*/ 327327 h 664635"/>
                  <a:gd name="connsiteX2" fmla="*/ 527862 w 955549"/>
                  <a:gd name="connsiteY2" fmla="*/ 607765 h 664635"/>
                  <a:gd name="connsiteX3" fmla="*/ 44809 w 955549"/>
                  <a:gd name="connsiteY3" fmla="*/ 450488 h 664635"/>
                  <a:gd name="connsiteX4" fmla="*/ 261852 w 955549"/>
                  <a:gd name="connsiteY4" fmla="*/ 1703 h 664635"/>
                  <a:gd name="connsiteX5" fmla="*/ 513888 w 955549"/>
                  <a:gd name="connsiteY5" fmla="*/ 245577 h 664635"/>
                  <a:gd name="connsiteX6" fmla="*/ 805041 w 955549"/>
                  <a:gd name="connsiteY6" fmla="*/ 145056 h 664635"/>
                  <a:gd name="connsiteX7" fmla="*/ 954005 w 955549"/>
                  <a:gd name="connsiteY7" fmla="*/ 405609 h 664635"/>
                  <a:gd name="connsiteX0" fmla="*/ 221620 w 955549"/>
                  <a:gd name="connsiteY0" fmla="*/ 500570 h 664635"/>
                  <a:gd name="connsiteX1" fmla="*/ 396740 w 955549"/>
                  <a:gd name="connsiteY1" fmla="*/ 327327 h 664635"/>
                  <a:gd name="connsiteX2" fmla="*/ 527862 w 955549"/>
                  <a:gd name="connsiteY2" fmla="*/ 607765 h 664635"/>
                  <a:gd name="connsiteX3" fmla="*/ 44809 w 955549"/>
                  <a:gd name="connsiteY3" fmla="*/ 450488 h 664635"/>
                  <a:gd name="connsiteX4" fmla="*/ 261852 w 955549"/>
                  <a:gd name="connsiteY4" fmla="*/ 1703 h 664635"/>
                  <a:gd name="connsiteX5" fmla="*/ 513888 w 955549"/>
                  <a:gd name="connsiteY5" fmla="*/ 245577 h 664635"/>
                  <a:gd name="connsiteX6" fmla="*/ 805041 w 955549"/>
                  <a:gd name="connsiteY6" fmla="*/ 145056 h 664635"/>
                  <a:gd name="connsiteX7" fmla="*/ 954005 w 955549"/>
                  <a:gd name="connsiteY7" fmla="*/ 405609 h 664635"/>
                  <a:gd name="connsiteX0" fmla="*/ 221620 w 955549"/>
                  <a:gd name="connsiteY0" fmla="*/ 500570 h 664635"/>
                  <a:gd name="connsiteX1" fmla="*/ 396740 w 955549"/>
                  <a:gd name="connsiteY1" fmla="*/ 327327 h 664635"/>
                  <a:gd name="connsiteX2" fmla="*/ 527862 w 955549"/>
                  <a:gd name="connsiteY2" fmla="*/ 607765 h 664635"/>
                  <a:gd name="connsiteX3" fmla="*/ 44809 w 955549"/>
                  <a:gd name="connsiteY3" fmla="*/ 450488 h 664635"/>
                  <a:gd name="connsiteX4" fmla="*/ 261852 w 955549"/>
                  <a:gd name="connsiteY4" fmla="*/ 1703 h 664635"/>
                  <a:gd name="connsiteX5" fmla="*/ 513888 w 955549"/>
                  <a:gd name="connsiteY5" fmla="*/ 245577 h 664635"/>
                  <a:gd name="connsiteX6" fmla="*/ 805041 w 955549"/>
                  <a:gd name="connsiteY6" fmla="*/ 145056 h 664635"/>
                  <a:gd name="connsiteX7" fmla="*/ 954005 w 955549"/>
                  <a:gd name="connsiteY7" fmla="*/ 405609 h 664635"/>
                  <a:gd name="connsiteX0" fmla="*/ 221620 w 955549"/>
                  <a:gd name="connsiteY0" fmla="*/ 500570 h 666793"/>
                  <a:gd name="connsiteX1" fmla="*/ 396740 w 955549"/>
                  <a:gd name="connsiteY1" fmla="*/ 327327 h 666793"/>
                  <a:gd name="connsiteX2" fmla="*/ 478286 w 955549"/>
                  <a:gd name="connsiteY2" fmla="*/ 610520 h 666793"/>
                  <a:gd name="connsiteX3" fmla="*/ 44809 w 955549"/>
                  <a:gd name="connsiteY3" fmla="*/ 450488 h 666793"/>
                  <a:gd name="connsiteX4" fmla="*/ 261852 w 955549"/>
                  <a:gd name="connsiteY4" fmla="*/ 1703 h 666793"/>
                  <a:gd name="connsiteX5" fmla="*/ 513888 w 955549"/>
                  <a:gd name="connsiteY5" fmla="*/ 245577 h 666793"/>
                  <a:gd name="connsiteX6" fmla="*/ 805041 w 955549"/>
                  <a:gd name="connsiteY6" fmla="*/ 145056 h 666793"/>
                  <a:gd name="connsiteX7" fmla="*/ 954005 w 955549"/>
                  <a:gd name="connsiteY7" fmla="*/ 405609 h 666793"/>
                  <a:gd name="connsiteX0" fmla="*/ 221620 w 955549"/>
                  <a:gd name="connsiteY0" fmla="*/ 500570 h 666793"/>
                  <a:gd name="connsiteX1" fmla="*/ 396740 w 955549"/>
                  <a:gd name="connsiteY1" fmla="*/ 327327 h 666793"/>
                  <a:gd name="connsiteX2" fmla="*/ 478286 w 955549"/>
                  <a:gd name="connsiteY2" fmla="*/ 610520 h 666793"/>
                  <a:gd name="connsiteX3" fmla="*/ 44809 w 955549"/>
                  <a:gd name="connsiteY3" fmla="*/ 450488 h 666793"/>
                  <a:gd name="connsiteX4" fmla="*/ 261852 w 955549"/>
                  <a:gd name="connsiteY4" fmla="*/ 1703 h 666793"/>
                  <a:gd name="connsiteX5" fmla="*/ 513888 w 955549"/>
                  <a:gd name="connsiteY5" fmla="*/ 245577 h 666793"/>
                  <a:gd name="connsiteX6" fmla="*/ 805041 w 955549"/>
                  <a:gd name="connsiteY6" fmla="*/ 145056 h 666793"/>
                  <a:gd name="connsiteX7" fmla="*/ 954005 w 955549"/>
                  <a:gd name="connsiteY7" fmla="*/ 405609 h 666793"/>
                  <a:gd name="connsiteX0" fmla="*/ 228696 w 962625"/>
                  <a:gd name="connsiteY0" fmla="*/ 500570 h 673975"/>
                  <a:gd name="connsiteX1" fmla="*/ 403816 w 962625"/>
                  <a:gd name="connsiteY1" fmla="*/ 327327 h 673975"/>
                  <a:gd name="connsiteX2" fmla="*/ 485362 w 962625"/>
                  <a:gd name="connsiteY2" fmla="*/ 610520 h 673975"/>
                  <a:gd name="connsiteX3" fmla="*/ 43623 w 962625"/>
                  <a:gd name="connsiteY3" fmla="*/ 480784 h 673975"/>
                  <a:gd name="connsiteX4" fmla="*/ 268928 w 962625"/>
                  <a:gd name="connsiteY4" fmla="*/ 1703 h 673975"/>
                  <a:gd name="connsiteX5" fmla="*/ 520964 w 962625"/>
                  <a:gd name="connsiteY5" fmla="*/ 245577 h 673975"/>
                  <a:gd name="connsiteX6" fmla="*/ 812117 w 962625"/>
                  <a:gd name="connsiteY6" fmla="*/ 145056 h 673975"/>
                  <a:gd name="connsiteX7" fmla="*/ 961081 w 962625"/>
                  <a:gd name="connsiteY7" fmla="*/ 405609 h 673975"/>
                  <a:gd name="connsiteX0" fmla="*/ 238218 w 972147"/>
                  <a:gd name="connsiteY0" fmla="*/ 500570 h 681004"/>
                  <a:gd name="connsiteX1" fmla="*/ 413338 w 972147"/>
                  <a:gd name="connsiteY1" fmla="*/ 327327 h 681004"/>
                  <a:gd name="connsiteX2" fmla="*/ 494884 w 972147"/>
                  <a:gd name="connsiteY2" fmla="*/ 610520 h 681004"/>
                  <a:gd name="connsiteX3" fmla="*/ 42128 w 972147"/>
                  <a:gd name="connsiteY3" fmla="*/ 505572 h 681004"/>
                  <a:gd name="connsiteX4" fmla="*/ 278450 w 972147"/>
                  <a:gd name="connsiteY4" fmla="*/ 1703 h 681004"/>
                  <a:gd name="connsiteX5" fmla="*/ 530486 w 972147"/>
                  <a:gd name="connsiteY5" fmla="*/ 245577 h 681004"/>
                  <a:gd name="connsiteX6" fmla="*/ 821639 w 972147"/>
                  <a:gd name="connsiteY6" fmla="*/ 145056 h 681004"/>
                  <a:gd name="connsiteX7" fmla="*/ 970603 w 972147"/>
                  <a:gd name="connsiteY7" fmla="*/ 405609 h 681004"/>
                  <a:gd name="connsiteX0" fmla="*/ 238218 w 972147"/>
                  <a:gd name="connsiteY0" fmla="*/ 500570 h 684851"/>
                  <a:gd name="connsiteX1" fmla="*/ 413338 w 972147"/>
                  <a:gd name="connsiteY1" fmla="*/ 327327 h 684851"/>
                  <a:gd name="connsiteX2" fmla="*/ 483867 w 972147"/>
                  <a:gd name="connsiteY2" fmla="*/ 616028 h 684851"/>
                  <a:gd name="connsiteX3" fmla="*/ 42128 w 972147"/>
                  <a:gd name="connsiteY3" fmla="*/ 505572 h 684851"/>
                  <a:gd name="connsiteX4" fmla="*/ 278450 w 972147"/>
                  <a:gd name="connsiteY4" fmla="*/ 1703 h 684851"/>
                  <a:gd name="connsiteX5" fmla="*/ 530486 w 972147"/>
                  <a:gd name="connsiteY5" fmla="*/ 245577 h 684851"/>
                  <a:gd name="connsiteX6" fmla="*/ 821639 w 972147"/>
                  <a:gd name="connsiteY6" fmla="*/ 145056 h 684851"/>
                  <a:gd name="connsiteX7" fmla="*/ 970603 w 972147"/>
                  <a:gd name="connsiteY7" fmla="*/ 405609 h 684851"/>
                  <a:gd name="connsiteX0" fmla="*/ 238218 w 972147"/>
                  <a:gd name="connsiteY0" fmla="*/ 500570 h 678763"/>
                  <a:gd name="connsiteX1" fmla="*/ 413338 w 972147"/>
                  <a:gd name="connsiteY1" fmla="*/ 327327 h 678763"/>
                  <a:gd name="connsiteX2" fmla="*/ 483867 w 972147"/>
                  <a:gd name="connsiteY2" fmla="*/ 616028 h 678763"/>
                  <a:gd name="connsiteX3" fmla="*/ 42128 w 972147"/>
                  <a:gd name="connsiteY3" fmla="*/ 505572 h 678763"/>
                  <a:gd name="connsiteX4" fmla="*/ 278450 w 972147"/>
                  <a:gd name="connsiteY4" fmla="*/ 1703 h 678763"/>
                  <a:gd name="connsiteX5" fmla="*/ 530486 w 972147"/>
                  <a:gd name="connsiteY5" fmla="*/ 245577 h 678763"/>
                  <a:gd name="connsiteX6" fmla="*/ 821639 w 972147"/>
                  <a:gd name="connsiteY6" fmla="*/ 145056 h 678763"/>
                  <a:gd name="connsiteX7" fmla="*/ 970603 w 972147"/>
                  <a:gd name="connsiteY7" fmla="*/ 405609 h 678763"/>
                  <a:gd name="connsiteX0" fmla="*/ 238218 w 972147"/>
                  <a:gd name="connsiteY0" fmla="*/ 501130 h 679323"/>
                  <a:gd name="connsiteX1" fmla="*/ 413338 w 972147"/>
                  <a:gd name="connsiteY1" fmla="*/ 327887 h 679323"/>
                  <a:gd name="connsiteX2" fmla="*/ 483867 w 972147"/>
                  <a:gd name="connsiteY2" fmla="*/ 616588 h 679323"/>
                  <a:gd name="connsiteX3" fmla="*/ 42128 w 972147"/>
                  <a:gd name="connsiteY3" fmla="*/ 506132 h 679323"/>
                  <a:gd name="connsiteX4" fmla="*/ 278450 w 972147"/>
                  <a:gd name="connsiteY4" fmla="*/ 2263 h 679323"/>
                  <a:gd name="connsiteX5" fmla="*/ 535994 w 972147"/>
                  <a:gd name="connsiteY5" fmla="*/ 210332 h 679323"/>
                  <a:gd name="connsiteX6" fmla="*/ 821639 w 972147"/>
                  <a:gd name="connsiteY6" fmla="*/ 145616 h 679323"/>
                  <a:gd name="connsiteX7" fmla="*/ 970603 w 972147"/>
                  <a:gd name="connsiteY7" fmla="*/ 406169 h 679323"/>
                  <a:gd name="connsiteX0" fmla="*/ 238218 w 972147"/>
                  <a:gd name="connsiteY0" fmla="*/ 501130 h 679323"/>
                  <a:gd name="connsiteX1" fmla="*/ 413338 w 972147"/>
                  <a:gd name="connsiteY1" fmla="*/ 327887 h 679323"/>
                  <a:gd name="connsiteX2" fmla="*/ 483867 w 972147"/>
                  <a:gd name="connsiteY2" fmla="*/ 616588 h 679323"/>
                  <a:gd name="connsiteX3" fmla="*/ 42128 w 972147"/>
                  <a:gd name="connsiteY3" fmla="*/ 506132 h 679323"/>
                  <a:gd name="connsiteX4" fmla="*/ 278450 w 972147"/>
                  <a:gd name="connsiteY4" fmla="*/ 2263 h 679323"/>
                  <a:gd name="connsiteX5" fmla="*/ 535994 w 972147"/>
                  <a:gd name="connsiteY5" fmla="*/ 210332 h 679323"/>
                  <a:gd name="connsiteX6" fmla="*/ 821639 w 972147"/>
                  <a:gd name="connsiteY6" fmla="*/ 145616 h 679323"/>
                  <a:gd name="connsiteX7" fmla="*/ 970603 w 972147"/>
                  <a:gd name="connsiteY7" fmla="*/ 406169 h 679323"/>
                  <a:gd name="connsiteX0" fmla="*/ 238218 w 972147"/>
                  <a:gd name="connsiteY0" fmla="*/ 501584 h 679777"/>
                  <a:gd name="connsiteX1" fmla="*/ 413338 w 972147"/>
                  <a:gd name="connsiteY1" fmla="*/ 328341 h 679777"/>
                  <a:gd name="connsiteX2" fmla="*/ 483867 w 972147"/>
                  <a:gd name="connsiteY2" fmla="*/ 617042 h 679777"/>
                  <a:gd name="connsiteX3" fmla="*/ 42128 w 972147"/>
                  <a:gd name="connsiteY3" fmla="*/ 506586 h 679777"/>
                  <a:gd name="connsiteX4" fmla="*/ 278450 w 972147"/>
                  <a:gd name="connsiteY4" fmla="*/ 2717 h 679777"/>
                  <a:gd name="connsiteX5" fmla="*/ 535994 w 972147"/>
                  <a:gd name="connsiteY5" fmla="*/ 210786 h 679777"/>
                  <a:gd name="connsiteX6" fmla="*/ 821639 w 972147"/>
                  <a:gd name="connsiteY6" fmla="*/ 146070 h 679777"/>
                  <a:gd name="connsiteX7" fmla="*/ 970603 w 972147"/>
                  <a:gd name="connsiteY7" fmla="*/ 406623 h 679777"/>
                  <a:gd name="connsiteX0" fmla="*/ 238218 w 972147"/>
                  <a:gd name="connsiteY0" fmla="*/ 501584 h 679777"/>
                  <a:gd name="connsiteX1" fmla="*/ 413338 w 972147"/>
                  <a:gd name="connsiteY1" fmla="*/ 328341 h 679777"/>
                  <a:gd name="connsiteX2" fmla="*/ 483867 w 972147"/>
                  <a:gd name="connsiteY2" fmla="*/ 617042 h 679777"/>
                  <a:gd name="connsiteX3" fmla="*/ 42128 w 972147"/>
                  <a:gd name="connsiteY3" fmla="*/ 506586 h 679777"/>
                  <a:gd name="connsiteX4" fmla="*/ 278450 w 972147"/>
                  <a:gd name="connsiteY4" fmla="*/ 2717 h 679777"/>
                  <a:gd name="connsiteX5" fmla="*/ 535994 w 972147"/>
                  <a:gd name="connsiteY5" fmla="*/ 210786 h 679777"/>
                  <a:gd name="connsiteX6" fmla="*/ 821639 w 972147"/>
                  <a:gd name="connsiteY6" fmla="*/ 146070 h 679777"/>
                  <a:gd name="connsiteX7" fmla="*/ 970603 w 972147"/>
                  <a:gd name="connsiteY7" fmla="*/ 406623 h 679777"/>
                  <a:gd name="connsiteX0" fmla="*/ 238218 w 972147"/>
                  <a:gd name="connsiteY0" fmla="*/ 501584 h 679777"/>
                  <a:gd name="connsiteX1" fmla="*/ 413338 w 972147"/>
                  <a:gd name="connsiteY1" fmla="*/ 328341 h 679777"/>
                  <a:gd name="connsiteX2" fmla="*/ 483867 w 972147"/>
                  <a:gd name="connsiteY2" fmla="*/ 617042 h 679777"/>
                  <a:gd name="connsiteX3" fmla="*/ 42128 w 972147"/>
                  <a:gd name="connsiteY3" fmla="*/ 506586 h 679777"/>
                  <a:gd name="connsiteX4" fmla="*/ 278450 w 972147"/>
                  <a:gd name="connsiteY4" fmla="*/ 2717 h 679777"/>
                  <a:gd name="connsiteX5" fmla="*/ 535994 w 972147"/>
                  <a:gd name="connsiteY5" fmla="*/ 210786 h 679777"/>
                  <a:gd name="connsiteX6" fmla="*/ 821639 w 972147"/>
                  <a:gd name="connsiteY6" fmla="*/ 146070 h 679777"/>
                  <a:gd name="connsiteX7" fmla="*/ 970603 w 972147"/>
                  <a:gd name="connsiteY7" fmla="*/ 406623 h 679777"/>
                  <a:gd name="connsiteX0" fmla="*/ 238218 w 972147"/>
                  <a:gd name="connsiteY0" fmla="*/ 502590 h 680783"/>
                  <a:gd name="connsiteX1" fmla="*/ 413338 w 972147"/>
                  <a:gd name="connsiteY1" fmla="*/ 329347 h 680783"/>
                  <a:gd name="connsiteX2" fmla="*/ 483867 w 972147"/>
                  <a:gd name="connsiteY2" fmla="*/ 618048 h 680783"/>
                  <a:gd name="connsiteX3" fmla="*/ 42128 w 972147"/>
                  <a:gd name="connsiteY3" fmla="*/ 507592 h 680783"/>
                  <a:gd name="connsiteX4" fmla="*/ 278450 w 972147"/>
                  <a:gd name="connsiteY4" fmla="*/ 3723 h 680783"/>
                  <a:gd name="connsiteX5" fmla="*/ 535994 w 972147"/>
                  <a:gd name="connsiteY5" fmla="*/ 211792 h 680783"/>
                  <a:gd name="connsiteX6" fmla="*/ 821639 w 972147"/>
                  <a:gd name="connsiteY6" fmla="*/ 147076 h 680783"/>
                  <a:gd name="connsiteX7" fmla="*/ 970603 w 972147"/>
                  <a:gd name="connsiteY7" fmla="*/ 407629 h 680783"/>
                  <a:gd name="connsiteX0" fmla="*/ 238218 w 972381"/>
                  <a:gd name="connsiteY0" fmla="*/ 502590 h 680783"/>
                  <a:gd name="connsiteX1" fmla="*/ 413338 w 972381"/>
                  <a:gd name="connsiteY1" fmla="*/ 329347 h 680783"/>
                  <a:gd name="connsiteX2" fmla="*/ 483867 w 972381"/>
                  <a:gd name="connsiteY2" fmla="*/ 618048 h 680783"/>
                  <a:gd name="connsiteX3" fmla="*/ 42128 w 972381"/>
                  <a:gd name="connsiteY3" fmla="*/ 507592 h 680783"/>
                  <a:gd name="connsiteX4" fmla="*/ 278450 w 972381"/>
                  <a:gd name="connsiteY4" fmla="*/ 3723 h 680783"/>
                  <a:gd name="connsiteX5" fmla="*/ 535994 w 972381"/>
                  <a:gd name="connsiteY5" fmla="*/ 211792 h 680783"/>
                  <a:gd name="connsiteX6" fmla="*/ 829902 w 972381"/>
                  <a:gd name="connsiteY6" fmla="*/ 119534 h 680783"/>
                  <a:gd name="connsiteX7" fmla="*/ 970603 w 972381"/>
                  <a:gd name="connsiteY7" fmla="*/ 407629 h 680783"/>
                  <a:gd name="connsiteX0" fmla="*/ 238218 w 972381"/>
                  <a:gd name="connsiteY0" fmla="*/ 502590 h 680783"/>
                  <a:gd name="connsiteX1" fmla="*/ 413338 w 972381"/>
                  <a:gd name="connsiteY1" fmla="*/ 329347 h 680783"/>
                  <a:gd name="connsiteX2" fmla="*/ 483867 w 972381"/>
                  <a:gd name="connsiteY2" fmla="*/ 618048 h 680783"/>
                  <a:gd name="connsiteX3" fmla="*/ 42128 w 972381"/>
                  <a:gd name="connsiteY3" fmla="*/ 507592 h 680783"/>
                  <a:gd name="connsiteX4" fmla="*/ 278450 w 972381"/>
                  <a:gd name="connsiteY4" fmla="*/ 3723 h 680783"/>
                  <a:gd name="connsiteX5" fmla="*/ 535994 w 972381"/>
                  <a:gd name="connsiteY5" fmla="*/ 211792 h 680783"/>
                  <a:gd name="connsiteX6" fmla="*/ 829902 w 972381"/>
                  <a:gd name="connsiteY6" fmla="*/ 119534 h 680783"/>
                  <a:gd name="connsiteX7" fmla="*/ 970603 w 972381"/>
                  <a:gd name="connsiteY7" fmla="*/ 407629 h 680783"/>
                  <a:gd name="connsiteX0" fmla="*/ 238218 w 973905"/>
                  <a:gd name="connsiteY0" fmla="*/ 502590 h 680783"/>
                  <a:gd name="connsiteX1" fmla="*/ 413338 w 973905"/>
                  <a:gd name="connsiteY1" fmla="*/ 329347 h 680783"/>
                  <a:gd name="connsiteX2" fmla="*/ 483867 w 973905"/>
                  <a:gd name="connsiteY2" fmla="*/ 618048 h 680783"/>
                  <a:gd name="connsiteX3" fmla="*/ 42128 w 973905"/>
                  <a:gd name="connsiteY3" fmla="*/ 507592 h 680783"/>
                  <a:gd name="connsiteX4" fmla="*/ 278450 w 973905"/>
                  <a:gd name="connsiteY4" fmla="*/ 3723 h 680783"/>
                  <a:gd name="connsiteX5" fmla="*/ 535994 w 973905"/>
                  <a:gd name="connsiteY5" fmla="*/ 211792 h 680783"/>
                  <a:gd name="connsiteX6" fmla="*/ 857444 w 973905"/>
                  <a:gd name="connsiteY6" fmla="*/ 144322 h 680783"/>
                  <a:gd name="connsiteX7" fmla="*/ 970603 w 973905"/>
                  <a:gd name="connsiteY7" fmla="*/ 407629 h 680783"/>
                  <a:gd name="connsiteX0" fmla="*/ 238218 w 973905"/>
                  <a:gd name="connsiteY0" fmla="*/ 502590 h 680783"/>
                  <a:gd name="connsiteX1" fmla="*/ 413338 w 973905"/>
                  <a:gd name="connsiteY1" fmla="*/ 329347 h 680783"/>
                  <a:gd name="connsiteX2" fmla="*/ 483867 w 973905"/>
                  <a:gd name="connsiteY2" fmla="*/ 618048 h 680783"/>
                  <a:gd name="connsiteX3" fmla="*/ 42128 w 973905"/>
                  <a:gd name="connsiteY3" fmla="*/ 507592 h 680783"/>
                  <a:gd name="connsiteX4" fmla="*/ 278450 w 973905"/>
                  <a:gd name="connsiteY4" fmla="*/ 3723 h 680783"/>
                  <a:gd name="connsiteX5" fmla="*/ 535994 w 973905"/>
                  <a:gd name="connsiteY5" fmla="*/ 211792 h 680783"/>
                  <a:gd name="connsiteX6" fmla="*/ 857444 w 973905"/>
                  <a:gd name="connsiteY6" fmla="*/ 144322 h 680783"/>
                  <a:gd name="connsiteX7" fmla="*/ 970603 w 973905"/>
                  <a:gd name="connsiteY7" fmla="*/ 407629 h 680783"/>
                  <a:gd name="connsiteX0" fmla="*/ 238218 w 975028"/>
                  <a:gd name="connsiteY0" fmla="*/ 502590 h 680783"/>
                  <a:gd name="connsiteX1" fmla="*/ 413338 w 975028"/>
                  <a:gd name="connsiteY1" fmla="*/ 329347 h 680783"/>
                  <a:gd name="connsiteX2" fmla="*/ 483867 w 975028"/>
                  <a:gd name="connsiteY2" fmla="*/ 618048 h 680783"/>
                  <a:gd name="connsiteX3" fmla="*/ 42128 w 975028"/>
                  <a:gd name="connsiteY3" fmla="*/ 507592 h 680783"/>
                  <a:gd name="connsiteX4" fmla="*/ 278450 w 975028"/>
                  <a:gd name="connsiteY4" fmla="*/ 3723 h 680783"/>
                  <a:gd name="connsiteX5" fmla="*/ 535994 w 975028"/>
                  <a:gd name="connsiteY5" fmla="*/ 211792 h 680783"/>
                  <a:gd name="connsiteX6" fmla="*/ 857444 w 975028"/>
                  <a:gd name="connsiteY6" fmla="*/ 144322 h 680783"/>
                  <a:gd name="connsiteX7" fmla="*/ 970603 w 975028"/>
                  <a:gd name="connsiteY7" fmla="*/ 407629 h 680783"/>
                  <a:gd name="connsiteX0" fmla="*/ 238218 w 975028"/>
                  <a:gd name="connsiteY0" fmla="*/ 502590 h 680783"/>
                  <a:gd name="connsiteX1" fmla="*/ 413338 w 975028"/>
                  <a:gd name="connsiteY1" fmla="*/ 329347 h 680783"/>
                  <a:gd name="connsiteX2" fmla="*/ 483867 w 975028"/>
                  <a:gd name="connsiteY2" fmla="*/ 618048 h 680783"/>
                  <a:gd name="connsiteX3" fmla="*/ 42128 w 975028"/>
                  <a:gd name="connsiteY3" fmla="*/ 507592 h 680783"/>
                  <a:gd name="connsiteX4" fmla="*/ 278450 w 975028"/>
                  <a:gd name="connsiteY4" fmla="*/ 3723 h 680783"/>
                  <a:gd name="connsiteX5" fmla="*/ 535994 w 975028"/>
                  <a:gd name="connsiteY5" fmla="*/ 211792 h 680783"/>
                  <a:gd name="connsiteX6" fmla="*/ 857444 w 975028"/>
                  <a:gd name="connsiteY6" fmla="*/ 144322 h 680783"/>
                  <a:gd name="connsiteX7" fmla="*/ 970603 w 975028"/>
                  <a:gd name="connsiteY7" fmla="*/ 407629 h 680783"/>
                  <a:gd name="connsiteX0" fmla="*/ 238218 w 975375"/>
                  <a:gd name="connsiteY0" fmla="*/ 502590 h 680783"/>
                  <a:gd name="connsiteX1" fmla="*/ 413338 w 975375"/>
                  <a:gd name="connsiteY1" fmla="*/ 329347 h 680783"/>
                  <a:gd name="connsiteX2" fmla="*/ 483867 w 975375"/>
                  <a:gd name="connsiteY2" fmla="*/ 618048 h 680783"/>
                  <a:gd name="connsiteX3" fmla="*/ 42128 w 975375"/>
                  <a:gd name="connsiteY3" fmla="*/ 507592 h 680783"/>
                  <a:gd name="connsiteX4" fmla="*/ 278450 w 975375"/>
                  <a:gd name="connsiteY4" fmla="*/ 3723 h 680783"/>
                  <a:gd name="connsiteX5" fmla="*/ 535994 w 975375"/>
                  <a:gd name="connsiteY5" fmla="*/ 211792 h 680783"/>
                  <a:gd name="connsiteX6" fmla="*/ 857444 w 975375"/>
                  <a:gd name="connsiteY6" fmla="*/ 144322 h 680783"/>
                  <a:gd name="connsiteX7" fmla="*/ 970603 w 975375"/>
                  <a:gd name="connsiteY7" fmla="*/ 407629 h 680783"/>
                  <a:gd name="connsiteX0" fmla="*/ 238218 w 975375"/>
                  <a:gd name="connsiteY0" fmla="*/ 502590 h 680783"/>
                  <a:gd name="connsiteX1" fmla="*/ 413338 w 975375"/>
                  <a:gd name="connsiteY1" fmla="*/ 329347 h 680783"/>
                  <a:gd name="connsiteX2" fmla="*/ 483867 w 975375"/>
                  <a:gd name="connsiteY2" fmla="*/ 618048 h 680783"/>
                  <a:gd name="connsiteX3" fmla="*/ 42128 w 975375"/>
                  <a:gd name="connsiteY3" fmla="*/ 507592 h 680783"/>
                  <a:gd name="connsiteX4" fmla="*/ 278450 w 975375"/>
                  <a:gd name="connsiteY4" fmla="*/ 3723 h 680783"/>
                  <a:gd name="connsiteX5" fmla="*/ 535994 w 975375"/>
                  <a:gd name="connsiteY5" fmla="*/ 211792 h 680783"/>
                  <a:gd name="connsiteX6" fmla="*/ 857444 w 975375"/>
                  <a:gd name="connsiteY6" fmla="*/ 144322 h 680783"/>
                  <a:gd name="connsiteX7" fmla="*/ 970603 w 975375"/>
                  <a:gd name="connsiteY7" fmla="*/ 407629 h 680783"/>
                  <a:gd name="connsiteX0" fmla="*/ 238218 w 973301"/>
                  <a:gd name="connsiteY0" fmla="*/ 502590 h 680783"/>
                  <a:gd name="connsiteX1" fmla="*/ 413338 w 973301"/>
                  <a:gd name="connsiteY1" fmla="*/ 329347 h 680783"/>
                  <a:gd name="connsiteX2" fmla="*/ 483867 w 973301"/>
                  <a:gd name="connsiteY2" fmla="*/ 618048 h 680783"/>
                  <a:gd name="connsiteX3" fmla="*/ 42128 w 973301"/>
                  <a:gd name="connsiteY3" fmla="*/ 507592 h 680783"/>
                  <a:gd name="connsiteX4" fmla="*/ 278450 w 973301"/>
                  <a:gd name="connsiteY4" fmla="*/ 3723 h 680783"/>
                  <a:gd name="connsiteX5" fmla="*/ 535994 w 973301"/>
                  <a:gd name="connsiteY5" fmla="*/ 211792 h 680783"/>
                  <a:gd name="connsiteX6" fmla="*/ 857444 w 973301"/>
                  <a:gd name="connsiteY6" fmla="*/ 144322 h 680783"/>
                  <a:gd name="connsiteX7" fmla="*/ 970603 w 973301"/>
                  <a:gd name="connsiteY7" fmla="*/ 407629 h 680783"/>
                  <a:gd name="connsiteX0" fmla="*/ 238218 w 973301"/>
                  <a:gd name="connsiteY0" fmla="*/ 502590 h 680783"/>
                  <a:gd name="connsiteX1" fmla="*/ 413338 w 973301"/>
                  <a:gd name="connsiteY1" fmla="*/ 329347 h 680783"/>
                  <a:gd name="connsiteX2" fmla="*/ 483867 w 973301"/>
                  <a:gd name="connsiteY2" fmla="*/ 618048 h 680783"/>
                  <a:gd name="connsiteX3" fmla="*/ 42128 w 973301"/>
                  <a:gd name="connsiteY3" fmla="*/ 507592 h 680783"/>
                  <a:gd name="connsiteX4" fmla="*/ 278450 w 973301"/>
                  <a:gd name="connsiteY4" fmla="*/ 3723 h 680783"/>
                  <a:gd name="connsiteX5" fmla="*/ 535994 w 973301"/>
                  <a:gd name="connsiteY5" fmla="*/ 211792 h 680783"/>
                  <a:gd name="connsiteX6" fmla="*/ 857444 w 973301"/>
                  <a:gd name="connsiteY6" fmla="*/ 144322 h 680783"/>
                  <a:gd name="connsiteX7" fmla="*/ 970603 w 973301"/>
                  <a:gd name="connsiteY7" fmla="*/ 407629 h 680783"/>
                  <a:gd name="connsiteX0" fmla="*/ 238218 w 973301"/>
                  <a:gd name="connsiteY0" fmla="*/ 502590 h 680783"/>
                  <a:gd name="connsiteX1" fmla="*/ 413338 w 973301"/>
                  <a:gd name="connsiteY1" fmla="*/ 329347 h 680783"/>
                  <a:gd name="connsiteX2" fmla="*/ 483867 w 973301"/>
                  <a:gd name="connsiteY2" fmla="*/ 618048 h 680783"/>
                  <a:gd name="connsiteX3" fmla="*/ 42128 w 973301"/>
                  <a:gd name="connsiteY3" fmla="*/ 507592 h 680783"/>
                  <a:gd name="connsiteX4" fmla="*/ 278450 w 973301"/>
                  <a:gd name="connsiteY4" fmla="*/ 3723 h 680783"/>
                  <a:gd name="connsiteX5" fmla="*/ 558028 w 973301"/>
                  <a:gd name="connsiteY5" fmla="*/ 211792 h 680783"/>
                  <a:gd name="connsiteX6" fmla="*/ 857444 w 973301"/>
                  <a:gd name="connsiteY6" fmla="*/ 144322 h 680783"/>
                  <a:gd name="connsiteX7" fmla="*/ 970603 w 973301"/>
                  <a:gd name="connsiteY7" fmla="*/ 407629 h 680783"/>
                  <a:gd name="connsiteX0" fmla="*/ 238218 w 973301"/>
                  <a:gd name="connsiteY0" fmla="*/ 503717 h 681910"/>
                  <a:gd name="connsiteX1" fmla="*/ 413338 w 973301"/>
                  <a:gd name="connsiteY1" fmla="*/ 330474 h 681910"/>
                  <a:gd name="connsiteX2" fmla="*/ 483867 w 973301"/>
                  <a:gd name="connsiteY2" fmla="*/ 619175 h 681910"/>
                  <a:gd name="connsiteX3" fmla="*/ 42128 w 973301"/>
                  <a:gd name="connsiteY3" fmla="*/ 508719 h 681910"/>
                  <a:gd name="connsiteX4" fmla="*/ 278450 w 973301"/>
                  <a:gd name="connsiteY4" fmla="*/ 4850 h 681910"/>
                  <a:gd name="connsiteX5" fmla="*/ 558028 w 973301"/>
                  <a:gd name="connsiteY5" fmla="*/ 212919 h 681910"/>
                  <a:gd name="connsiteX6" fmla="*/ 857444 w 973301"/>
                  <a:gd name="connsiteY6" fmla="*/ 145449 h 681910"/>
                  <a:gd name="connsiteX7" fmla="*/ 970603 w 973301"/>
                  <a:gd name="connsiteY7" fmla="*/ 408756 h 681910"/>
                  <a:gd name="connsiteX0" fmla="*/ 238218 w 973301"/>
                  <a:gd name="connsiteY0" fmla="*/ 503717 h 681910"/>
                  <a:gd name="connsiteX1" fmla="*/ 413338 w 973301"/>
                  <a:gd name="connsiteY1" fmla="*/ 330474 h 681910"/>
                  <a:gd name="connsiteX2" fmla="*/ 483867 w 973301"/>
                  <a:gd name="connsiteY2" fmla="*/ 619175 h 681910"/>
                  <a:gd name="connsiteX3" fmla="*/ 42128 w 973301"/>
                  <a:gd name="connsiteY3" fmla="*/ 508719 h 681910"/>
                  <a:gd name="connsiteX4" fmla="*/ 278450 w 973301"/>
                  <a:gd name="connsiteY4" fmla="*/ 4850 h 681910"/>
                  <a:gd name="connsiteX5" fmla="*/ 558028 w 973301"/>
                  <a:gd name="connsiteY5" fmla="*/ 212919 h 681910"/>
                  <a:gd name="connsiteX6" fmla="*/ 857444 w 973301"/>
                  <a:gd name="connsiteY6" fmla="*/ 145449 h 681910"/>
                  <a:gd name="connsiteX7" fmla="*/ 970603 w 973301"/>
                  <a:gd name="connsiteY7" fmla="*/ 408756 h 681910"/>
                  <a:gd name="connsiteX0" fmla="*/ 238218 w 973301"/>
                  <a:gd name="connsiteY0" fmla="*/ 506290 h 684483"/>
                  <a:gd name="connsiteX1" fmla="*/ 413338 w 973301"/>
                  <a:gd name="connsiteY1" fmla="*/ 333047 h 684483"/>
                  <a:gd name="connsiteX2" fmla="*/ 483867 w 973301"/>
                  <a:gd name="connsiteY2" fmla="*/ 621748 h 684483"/>
                  <a:gd name="connsiteX3" fmla="*/ 42128 w 973301"/>
                  <a:gd name="connsiteY3" fmla="*/ 511292 h 684483"/>
                  <a:gd name="connsiteX4" fmla="*/ 278450 w 973301"/>
                  <a:gd name="connsiteY4" fmla="*/ 7423 h 684483"/>
                  <a:gd name="connsiteX5" fmla="*/ 549765 w 973301"/>
                  <a:gd name="connsiteY5" fmla="*/ 190704 h 684483"/>
                  <a:gd name="connsiteX6" fmla="*/ 857444 w 973301"/>
                  <a:gd name="connsiteY6" fmla="*/ 148022 h 684483"/>
                  <a:gd name="connsiteX7" fmla="*/ 970603 w 973301"/>
                  <a:gd name="connsiteY7" fmla="*/ 411329 h 684483"/>
                  <a:gd name="connsiteX0" fmla="*/ 238218 w 973301"/>
                  <a:gd name="connsiteY0" fmla="*/ 503104 h 681297"/>
                  <a:gd name="connsiteX1" fmla="*/ 413338 w 973301"/>
                  <a:gd name="connsiteY1" fmla="*/ 329861 h 681297"/>
                  <a:gd name="connsiteX2" fmla="*/ 483867 w 973301"/>
                  <a:gd name="connsiteY2" fmla="*/ 618562 h 681297"/>
                  <a:gd name="connsiteX3" fmla="*/ 42128 w 973301"/>
                  <a:gd name="connsiteY3" fmla="*/ 508106 h 681297"/>
                  <a:gd name="connsiteX4" fmla="*/ 278450 w 973301"/>
                  <a:gd name="connsiteY4" fmla="*/ 4237 h 681297"/>
                  <a:gd name="connsiteX5" fmla="*/ 549765 w 973301"/>
                  <a:gd name="connsiteY5" fmla="*/ 187518 h 681297"/>
                  <a:gd name="connsiteX6" fmla="*/ 857444 w 973301"/>
                  <a:gd name="connsiteY6" fmla="*/ 144836 h 681297"/>
                  <a:gd name="connsiteX7" fmla="*/ 970603 w 973301"/>
                  <a:gd name="connsiteY7" fmla="*/ 408143 h 681297"/>
                  <a:gd name="connsiteX0" fmla="*/ 238218 w 973301"/>
                  <a:gd name="connsiteY0" fmla="*/ 503104 h 681297"/>
                  <a:gd name="connsiteX1" fmla="*/ 413338 w 973301"/>
                  <a:gd name="connsiteY1" fmla="*/ 329861 h 681297"/>
                  <a:gd name="connsiteX2" fmla="*/ 483867 w 973301"/>
                  <a:gd name="connsiteY2" fmla="*/ 618562 h 681297"/>
                  <a:gd name="connsiteX3" fmla="*/ 42128 w 973301"/>
                  <a:gd name="connsiteY3" fmla="*/ 508106 h 681297"/>
                  <a:gd name="connsiteX4" fmla="*/ 278450 w 973301"/>
                  <a:gd name="connsiteY4" fmla="*/ 4237 h 681297"/>
                  <a:gd name="connsiteX5" fmla="*/ 549765 w 973301"/>
                  <a:gd name="connsiteY5" fmla="*/ 187518 h 681297"/>
                  <a:gd name="connsiteX6" fmla="*/ 857444 w 973301"/>
                  <a:gd name="connsiteY6" fmla="*/ 144836 h 681297"/>
                  <a:gd name="connsiteX7" fmla="*/ 970603 w 973301"/>
                  <a:gd name="connsiteY7" fmla="*/ 408143 h 681297"/>
                  <a:gd name="connsiteX0" fmla="*/ 238218 w 973301"/>
                  <a:gd name="connsiteY0" fmla="*/ 503104 h 681297"/>
                  <a:gd name="connsiteX1" fmla="*/ 413338 w 973301"/>
                  <a:gd name="connsiteY1" fmla="*/ 329861 h 681297"/>
                  <a:gd name="connsiteX2" fmla="*/ 483867 w 973301"/>
                  <a:gd name="connsiteY2" fmla="*/ 618562 h 681297"/>
                  <a:gd name="connsiteX3" fmla="*/ 42128 w 973301"/>
                  <a:gd name="connsiteY3" fmla="*/ 508106 h 681297"/>
                  <a:gd name="connsiteX4" fmla="*/ 278450 w 973301"/>
                  <a:gd name="connsiteY4" fmla="*/ 4237 h 681297"/>
                  <a:gd name="connsiteX5" fmla="*/ 549765 w 973301"/>
                  <a:gd name="connsiteY5" fmla="*/ 187518 h 681297"/>
                  <a:gd name="connsiteX6" fmla="*/ 857444 w 973301"/>
                  <a:gd name="connsiteY6" fmla="*/ 144836 h 681297"/>
                  <a:gd name="connsiteX7" fmla="*/ 970603 w 973301"/>
                  <a:gd name="connsiteY7" fmla="*/ 408143 h 681297"/>
                  <a:gd name="connsiteX0" fmla="*/ 238218 w 973301"/>
                  <a:gd name="connsiteY0" fmla="*/ 501535 h 679728"/>
                  <a:gd name="connsiteX1" fmla="*/ 413338 w 973301"/>
                  <a:gd name="connsiteY1" fmla="*/ 328292 h 679728"/>
                  <a:gd name="connsiteX2" fmla="*/ 483867 w 973301"/>
                  <a:gd name="connsiteY2" fmla="*/ 616993 h 679728"/>
                  <a:gd name="connsiteX3" fmla="*/ 42128 w 973301"/>
                  <a:gd name="connsiteY3" fmla="*/ 506537 h 679728"/>
                  <a:gd name="connsiteX4" fmla="*/ 278450 w 973301"/>
                  <a:gd name="connsiteY4" fmla="*/ 2668 h 679728"/>
                  <a:gd name="connsiteX5" fmla="*/ 549765 w 973301"/>
                  <a:gd name="connsiteY5" fmla="*/ 185949 h 679728"/>
                  <a:gd name="connsiteX6" fmla="*/ 857444 w 973301"/>
                  <a:gd name="connsiteY6" fmla="*/ 143267 h 679728"/>
                  <a:gd name="connsiteX7" fmla="*/ 970603 w 973301"/>
                  <a:gd name="connsiteY7" fmla="*/ 406574 h 679728"/>
                  <a:gd name="connsiteX0" fmla="*/ 239713 w 974796"/>
                  <a:gd name="connsiteY0" fmla="*/ 509581 h 687774"/>
                  <a:gd name="connsiteX1" fmla="*/ 414833 w 974796"/>
                  <a:gd name="connsiteY1" fmla="*/ 336338 h 687774"/>
                  <a:gd name="connsiteX2" fmla="*/ 485362 w 974796"/>
                  <a:gd name="connsiteY2" fmla="*/ 625039 h 687774"/>
                  <a:gd name="connsiteX3" fmla="*/ 43623 w 974796"/>
                  <a:gd name="connsiteY3" fmla="*/ 514583 h 687774"/>
                  <a:gd name="connsiteX4" fmla="*/ 268928 w 974796"/>
                  <a:gd name="connsiteY4" fmla="*/ 2452 h 687774"/>
                  <a:gd name="connsiteX5" fmla="*/ 551260 w 974796"/>
                  <a:gd name="connsiteY5" fmla="*/ 193995 h 687774"/>
                  <a:gd name="connsiteX6" fmla="*/ 858939 w 974796"/>
                  <a:gd name="connsiteY6" fmla="*/ 151313 h 687774"/>
                  <a:gd name="connsiteX7" fmla="*/ 972098 w 974796"/>
                  <a:gd name="connsiteY7" fmla="*/ 414620 h 687774"/>
                  <a:gd name="connsiteX0" fmla="*/ 239713 w 974796"/>
                  <a:gd name="connsiteY0" fmla="*/ 508440 h 686633"/>
                  <a:gd name="connsiteX1" fmla="*/ 414833 w 974796"/>
                  <a:gd name="connsiteY1" fmla="*/ 335197 h 686633"/>
                  <a:gd name="connsiteX2" fmla="*/ 485362 w 974796"/>
                  <a:gd name="connsiteY2" fmla="*/ 623898 h 686633"/>
                  <a:gd name="connsiteX3" fmla="*/ 43623 w 974796"/>
                  <a:gd name="connsiteY3" fmla="*/ 513442 h 686633"/>
                  <a:gd name="connsiteX4" fmla="*/ 268928 w 974796"/>
                  <a:gd name="connsiteY4" fmla="*/ 1311 h 686633"/>
                  <a:gd name="connsiteX5" fmla="*/ 551260 w 974796"/>
                  <a:gd name="connsiteY5" fmla="*/ 192854 h 686633"/>
                  <a:gd name="connsiteX6" fmla="*/ 858939 w 974796"/>
                  <a:gd name="connsiteY6" fmla="*/ 150172 h 686633"/>
                  <a:gd name="connsiteX7" fmla="*/ 972098 w 974796"/>
                  <a:gd name="connsiteY7" fmla="*/ 413479 h 686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74796" h="686633">
                    <a:moveTo>
                      <a:pt x="239713" y="508440"/>
                    </a:moveTo>
                    <a:cubicBezTo>
                      <a:pt x="220051" y="400199"/>
                      <a:pt x="313311" y="308483"/>
                      <a:pt x="414833" y="335197"/>
                    </a:cubicBezTo>
                    <a:cubicBezTo>
                      <a:pt x="568709" y="355231"/>
                      <a:pt x="571103" y="526747"/>
                      <a:pt x="485362" y="623898"/>
                    </a:cubicBezTo>
                    <a:cubicBezTo>
                      <a:pt x="359231" y="741315"/>
                      <a:pt x="103653" y="687971"/>
                      <a:pt x="43623" y="513442"/>
                    </a:cubicBezTo>
                    <a:cubicBezTo>
                      <a:pt x="-86006" y="165544"/>
                      <a:pt x="98347" y="15949"/>
                      <a:pt x="268928" y="1311"/>
                    </a:cubicBezTo>
                    <a:cubicBezTo>
                      <a:pt x="423631" y="-11041"/>
                      <a:pt x="534267" y="64743"/>
                      <a:pt x="551260" y="192854"/>
                    </a:cubicBezTo>
                    <a:cubicBezTo>
                      <a:pt x="632704" y="84983"/>
                      <a:pt x="783005" y="98296"/>
                      <a:pt x="858939" y="150172"/>
                    </a:cubicBezTo>
                    <a:cubicBezTo>
                      <a:pt x="963678" y="201219"/>
                      <a:pt x="983037" y="310103"/>
                      <a:pt x="972098" y="413479"/>
                    </a:cubicBezTo>
                  </a:path>
                </a:pathLst>
              </a:cu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0" name="자유형: 도형 98">
                <a:extLst>
                  <a:ext uri="{FF2B5EF4-FFF2-40B4-BE49-F238E27FC236}">
                    <a16:creationId xmlns="" xmlns:a16="http://schemas.microsoft.com/office/drawing/2014/main" id="{9448D5E1-67C0-460A-861D-FA922CF9D72A}"/>
                  </a:ext>
                </a:extLst>
              </p:cNvPr>
              <p:cNvSpPr/>
              <p:nvPr/>
            </p:nvSpPr>
            <p:spPr>
              <a:xfrm>
                <a:off x="6646452" y="3560646"/>
                <a:ext cx="483425" cy="785841"/>
              </a:xfrm>
              <a:custGeom>
                <a:avLst/>
                <a:gdLst>
                  <a:gd name="connsiteX0" fmla="*/ 0 w 647934"/>
                  <a:gd name="connsiteY0" fmla="*/ 277685 h 1051840"/>
                  <a:gd name="connsiteX1" fmla="*/ 330979 w 647934"/>
                  <a:gd name="connsiteY1" fmla="*/ 0 h 1051840"/>
                  <a:gd name="connsiteX2" fmla="*/ 560982 w 647934"/>
                  <a:gd name="connsiteY2" fmla="*/ 171099 h 1051840"/>
                  <a:gd name="connsiteX3" fmla="*/ 468420 w 647934"/>
                  <a:gd name="connsiteY3" fmla="*/ 493663 h 1051840"/>
                  <a:gd name="connsiteX4" fmla="*/ 647934 w 647934"/>
                  <a:gd name="connsiteY4" fmla="*/ 793789 h 1051840"/>
                  <a:gd name="connsiteX5" fmla="*/ 468420 w 647934"/>
                  <a:gd name="connsiteY5" fmla="*/ 1051840 h 1051840"/>
                  <a:gd name="connsiteX0" fmla="*/ 0 w 647934"/>
                  <a:gd name="connsiteY0" fmla="*/ 277685 h 1051840"/>
                  <a:gd name="connsiteX1" fmla="*/ 330979 w 647934"/>
                  <a:gd name="connsiteY1" fmla="*/ 0 h 1051840"/>
                  <a:gd name="connsiteX2" fmla="*/ 560982 w 647934"/>
                  <a:gd name="connsiteY2" fmla="*/ 171099 h 1051840"/>
                  <a:gd name="connsiteX3" fmla="*/ 468420 w 647934"/>
                  <a:gd name="connsiteY3" fmla="*/ 493663 h 1051840"/>
                  <a:gd name="connsiteX4" fmla="*/ 647934 w 647934"/>
                  <a:gd name="connsiteY4" fmla="*/ 793789 h 1051840"/>
                  <a:gd name="connsiteX5" fmla="*/ 468420 w 647934"/>
                  <a:gd name="connsiteY5" fmla="*/ 1051840 h 1051840"/>
                  <a:gd name="connsiteX0" fmla="*/ 0 w 647937"/>
                  <a:gd name="connsiteY0" fmla="*/ 277685 h 1051840"/>
                  <a:gd name="connsiteX1" fmla="*/ 330979 w 647937"/>
                  <a:gd name="connsiteY1" fmla="*/ 0 h 1051840"/>
                  <a:gd name="connsiteX2" fmla="*/ 560982 w 647937"/>
                  <a:gd name="connsiteY2" fmla="*/ 171099 h 1051840"/>
                  <a:gd name="connsiteX3" fmla="*/ 468420 w 647937"/>
                  <a:gd name="connsiteY3" fmla="*/ 493663 h 1051840"/>
                  <a:gd name="connsiteX4" fmla="*/ 647934 w 647937"/>
                  <a:gd name="connsiteY4" fmla="*/ 793789 h 1051840"/>
                  <a:gd name="connsiteX5" fmla="*/ 468420 w 647937"/>
                  <a:gd name="connsiteY5" fmla="*/ 1051840 h 1051840"/>
                  <a:gd name="connsiteX0" fmla="*/ 0 w 647937"/>
                  <a:gd name="connsiteY0" fmla="*/ 277685 h 1051840"/>
                  <a:gd name="connsiteX1" fmla="*/ 330979 w 647937"/>
                  <a:gd name="connsiteY1" fmla="*/ 0 h 1051840"/>
                  <a:gd name="connsiteX2" fmla="*/ 560982 w 647937"/>
                  <a:gd name="connsiteY2" fmla="*/ 171099 h 1051840"/>
                  <a:gd name="connsiteX3" fmla="*/ 468420 w 647937"/>
                  <a:gd name="connsiteY3" fmla="*/ 493663 h 1051840"/>
                  <a:gd name="connsiteX4" fmla="*/ 647934 w 647937"/>
                  <a:gd name="connsiteY4" fmla="*/ 793789 h 1051840"/>
                  <a:gd name="connsiteX5" fmla="*/ 468420 w 647937"/>
                  <a:gd name="connsiteY5" fmla="*/ 1051840 h 1051840"/>
                  <a:gd name="connsiteX0" fmla="*/ 0 w 647937"/>
                  <a:gd name="connsiteY0" fmla="*/ 277685 h 1035314"/>
                  <a:gd name="connsiteX1" fmla="*/ 330979 w 647937"/>
                  <a:gd name="connsiteY1" fmla="*/ 0 h 1035314"/>
                  <a:gd name="connsiteX2" fmla="*/ 560982 w 647937"/>
                  <a:gd name="connsiteY2" fmla="*/ 171099 h 1035314"/>
                  <a:gd name="connsiteX3" fmla="*/ 468420 w 647937"/>
                  <a:gd name="connsiteY3" fmla="*/ 493663 h 1035314"/>
                  <a:gd name="connsiteX4" fmla="*/ 647934 w 647937"/>
                  <a:gd name="connsiteY4" fmla="*/ 793789 h 1035314"/>
                  <a:gd name="connsiteX5" fmla="*/ 465665 w 647937"/>
                  <a:gd name="connsiteY5" fmla="*/ 1035314 h 1035314"/>
                  <a:gd name="connsiteX0" fmla="*/ 0 w 642428"/>
                  <a:gd name="connsiteY0" fmla="*/ 277685 h 1035314"/>
                  <a:gd name="connsiteX1" fmla="*/ 330979 w 642428"/>
                  <a:gd name="connsiteY1" fmla="*/ 0 h 1035314"/>
                  <a:gd name="connsiteX2" fmla="*/ 560982 w 642428"/>
                  <a:gd name="connsiteY2" fmla="*/ 171099 h 1035314"/>
                  <a:gd name="connsiteX3" fmla="*/ 468420 w 642428"/>
                  <a:gd name="connsiteY3" fmla="*/ 493663 h 1035314"/>
                  <a:gd name="connsiteX4" fmla="*/ 642425 w 642428"/>
                  <a:gd name="connsiteY4" fmla="*/ 769001 h 1035314"/>
                  <a:gd name="connsiteX5" fmla="*/ 465665 w 642428"/>
                  <a:gd name="connsiteY5" fmla="*/ 1035314 h 1035314"/>
                  <a:gd name="connsiteX0" fmla="*/ 0 w 642428"/>
                  <a:gd name="connsiteY0" fmla="*/ 277685 h 1035314"/>
                  <a:gd name="connsiteX1" fmla="*/ 330979 w 642428"/>
                  <a:gd name="connsiteY1" fmla="*/ 0 h 1035314"/>
                  <a:gd name="connsiteX2" fmla="*/ 560982 w 642428"/>
                  <a:gd name="connsiteY2" fmla="*/ 171099 h 1035314"/>
                  <a:gd name="connsiteX3" fmla="*/ 468420 w 642428"/>
                  <a:gd name="connsiteY3" fmla="*/ 493663 h 1035314"/>
                  <a:gd name="connsiteX4" fmla="*/ 642425 w 642428"/>
                  <a:gd name="connsiteY4" fmla="*/ 769001 h 1035314"/>
                  <a:gd name="connsiteX5" fmla="*/ 465665 w 642428"/>
                  <a:gd name="connsiteY5" fmla="*/ 1035314 h 1035314"/>
                  <a:gd name="connsiteX0" fmla="*/ 0 w 642501"/>
                  <a:gd name="connsiteY0" fmla="*/ 277685 h 1035314"/>
                  <a:gd name="connsiteX1" fmla="*/ 330979 w 642501"/>
                  <a:gd name="connsiteY1" fmla="*/ 0 h 1035314"/>
                  <a:gd name="connsiteX2" fmla="*/ 560982 w 642501"/>
                  <a:gd name="connsiteY2" fmla="*/ 171099 h 1035314"/>
                  <a:gd name="connsiteX3" fmla="*/ 468420 w 642501"/>
                  <a:gd name="connsiteY3" fmla="*/ 493663 h 1035314"/>
                  <a:gd name="connsiteX4" fmla="*/ 642425 w 642501"/>
                  <a:gd name="connsiteY4" fmla="*/ 769001 h 1035314"/>
                  <a:gd name="connsiteX5" fmla="*/ 465665 w 642501"/>
                  <a:gd name="connsiteY5" fmla="*/ 1035314 h 1035314"/>
                  <a:gd name="connsiteX0" fmla="*/ 0 w 642501"/>
                  <a:gd name="connsiteY0" fmla="*/ 277685 h 1035314"/>
                  <a:gd name="connsiteX1" fmla="*/ 330979 w 642501"/>
                  <a:gd name="connsiteY1" fmla="*/ 0 h 1035314"/>
                  <a:gd name="connsiteX2" fmla="*/ 560982 w 642501"/>
                  <a:gd name="connsiteY2" fmla="*/ 171099 h 1035314"/>
                  <a:gd name="connsiteX3" fmla="*/ 468420 w 642501"/>
                  <a:gd name="connsiteY3" fmla="*/ 493663 h 1035314"/>
                  <a:gd name="connsiteX4" fmla="*/ 642425 w 642501"/>
                  <a:gd name="connsiteY4" fmla="*/ 769001 h 1035314"/>
                  <a:gd name="connsiteX5" fmla="*/ 465665 w 642501"/>
                  <a:gd name="connsiteY5" fmla="*/ 1035314 h 1035314"/>
                  <a:gd name="connsiteX0" fmla="*/ 0 w 642501"/>
                  <a:gd name="connsiteY0" fmla="*/ 277685 h 1035314"/>
                  <a:gd name="connsiteX1" fmla="*/ 330979 w 642501"/>
                  <a:gd name="connsiteY1" fmla="*/ 0 h 1035314"/>
                  <a:gd name="connsiteX2" fmla="*/ 560982 w 642501"/>
                  <a:gd name="connsiteY2" fmla="*/ 171099 h 1035314"/>
                  <a:gd name="connsiteX3" fmla="*/ 468420 w 642501"/>
                  <a:gd name="connsiteY3" fmla="*/ 493663 h 1035314"/>
                  <a:gd name="connsiteX4" fmla="*/ 642425 w 642501"/>
                  <a:gd name="connsiteY4" fmla="*/ 769001 h 1035314"/>
                  <a:gd name="connsiteX5" fmla="*/ 465665 w 642501"/>
                  <a:gd name="connsiteY5" fmla="*/ 1035314 h 1035314"/>
                  <a:gd name="connsiteX0" fmla="*/ 0 w 642489"/>
                  <a:gd name="connsiteY0" fmla="*/ 277685 h 1035314"/>
                  <a:gd name="connsiteX1" fmla="*/ 330979 w 642489"/>
                  <a:gd name="connsiteY1" fmla="*/ 0 h 1035314"/>
                  <a:gd name="connsiteX2" fmla="*/ 560982 w 642489"/>
                  <a:gd name="connsiteY2" fmla="*/ 171099 h 1035314"/>
                  <a:gd name="connsiteX3" fmla="*/ 446386 w 642489"/>
                  <a:gd name="connsiteY3" fmla="*/ 490909 h 1035314"/>
                  <a:gd name="connsiteX4" fmla="*/ 642425 w 642489"/>
                  <a:gd name="connsiteY4" fmla="*/ 769001 h 1035314"/>
                  <a:gd name="connsiteX5" fmla="*/ 465665 w 642489"/>
                  <a:gd name="connsiteY5" fmla="*/ 1035314 h 1035314"/>
                  <a:gd name="connsiteX0" fmla="*/ 0 w 642733"/>
                  <a:gd name="connsiteY0" fmla="*/ 277685 h 1035314"/>
                  <a:gd name="connsiteX1" fmla="*/ 330979 w 642733"/>
                  <a:gd name="connsiteY1" fmla="*/ 0 h 1035314"/>
                  <a:gd name="connsiteX2" fmla="*/ 560982 w 642733"/>
                  <a:gd name="connsiteY2" fmla="*/ 171099 h 1035314"/>
                  <a:gd name="connsiteX3" fmla="*/ 446386 w 642733"/>
                  <a:gd name="connsiteY3" fmla="*/ 490909 h 1035314"/>
                  <a:gd name="connsiteX4" fmla="*/ 642425 w 642733"/>
                  <a:gd name="connsiteY4" fmla="*/ 769001 h 1035314"/>
                  <a:gd name="connsiteX5" fmla="*/ 465665 w 642733"/>
                  <a:gd name="connsiteY5" fmla="*/ 1035314 h 1035314"/>
                  <a:gd name="connsiteX0" fmla="*/ 0 w 642733"/>
                  <a:gd name="connsiteY0" fmla="*/ 277685 h 1035314"/>
                  <a:gd name="connsiteX1" fmla="*/ 330979 w 642733"/>
                  <a:gd name="connsiteY1" fmla="*/ 0 h 1035314"/>
                  <a:gd name="connsiteX2" fmla="*/ 560982 w 642733"/>
                  <a:gd name="connsiteY2" fmla="*/ 171099 h 1035314"/>
                  <a:gd name="connsiteX3" fmla="*/ 446386 w 642733"/>
                  <a:gd name="connsiteY3" fmla="*/ 490909 h 1035314"/>
                  <a:gd name="connsiteX4" fmla="*/ 642425 w 642733"/>
                  <a:gd name="connsiteY4" fmla="*/ 769001 h 1035314"/>
                  <a:gd name="connsiteX5" fmla="*/ 465665 w 642733"/>
                  <a:gd name="connsiteY5" fmla="*/ 1035314 h 1035314"/>
                  <a:gd name="connsiteX0" fmla="*/ 0 w 642564"/>
                  <a:gd name="connsiteY0" fmla="*/ 277685 h 1035314"/>
                  <a:gd name="connsiteX1" fmla="*/ 330979 w 642564"/>
                  <a:gd name="connsiteY1" fmla="*/ 0 h 1035314"/>
                  <a:gd name="connsiteX2" fmla="*/ 560982 w 642564"/>
                  <a:gd name="connsiteY2" fmla="*/ 171099 h 1035314"/>
                  <a:gd name="connsiteX3" fmla="*/ 446386 w 642564"/>
                  <a:gd name="connsiteY3" fmla="*/ 490909 h 1035314"/>
                  <a:gd name="connsiteX4" fmla="*/ 642425 w 642564"/>
                  <a:gd name="connsiteY4" fmla="*/ 769001 h 1035314"/>
                  <a:gd name="connsiteX5" fmla="*/ 465665 w 642564"/>
                  <a:gd name="connsiteY5" fmla="*/ 1035314 h 1035314"/>
                  <a:gd name="connsiteX0" fmla="*/ 0 w 639815"/>
                  <a:gd name="connsiteY0" fmla="*/ 277685 h 1035314"/>
                  <a:gd name="connsiteX1" fmla="*/ 330979 w 639815"/>
                  <a:gd name="connsiteY1" fmla="*/ 0 h 1035314"/>
                  <a:gd name="connsiteX2" fmla="*/ 560982 w 639815"/>
                  <a:gd name="connsiteY2" fmla="*/ 171099 h 1035314"/>
                  <a:gd name="connsiteX3" fmla="*/ 446386 w 639815"/>
                  <a:gd name="connsiteY3" fmla="*/ 490909 h 1035314"/>
                  <a:gd name="connsiteX4" fmla="*/ 639670 w 639815"/>
                  <a:gd name="connsiteY4" fmla="*/ 760738 h 1035314"/>
                  <a:gd name="connsiteX5" fmla="*/ 465665 w 639815"/>
                  <a:gd name="connsiteY5" fmla="*/ 1035314 h 1035314"/>
                  <a:gd name="connsiteX0" fmla="*/ 0 w 639815"/>
                  <a:gd name="connsiteY0" fmla="*/ 277685 h 1035314"/>
                  <a:gd name="connsiteX1" fmla="*/ 330979 w 639815"/>
                  <a:gd name="connsiteY1" fmla="*/ 0 h 1035314"/>
                  <a:gd name="connsiteX2" fmla="*/ 560982 w 639815"/>
                  <a:gd name="connsiteY2" fmla="*/ 171099 h 1035314"/>
                  <a:gd name="connsiteX3" fmla="*/ 446386 w 639815"/>
                  <a:gd name="connsiteY3" fmla="*/ 490909 h 1035314"/>
                  <a:gd name="connsiteX4" fmla="*/ 639670 w 639815"/>
                  <a:gd name="connsiteY4" fmla="*/ 760738 h 1035314"/>
                  <a:gd name="connsiteX5" fmla="*/ 465665 w 639815"/>
                  <a:gd name="connsiteY5" fmla="*/ 1035314 h 1035314"/>
                  <a:gd name="connsiteX0" fmla="*/ 0 w 639815"/>
                  <a:gd name="connsiteY0" fmla="*/ 277685 h 1035314"/>
                  <a:gd name="connsiteX1" fmla="*/ 330979 w 639815"/>
                  <a:gd name="connsiteY1" fmla="*/ 0 h 1035314"/>
                  <a:gd name="connsiteX2" fmla="*/ 560982 w 639815"/>
                  <a:gd name="connsiteY2" fmla="*/ 171099 h 1035314"/>
                  <a:gd name="connsiteX3" fmla="*/ 446386 w 639815"/>
                  <a:gd name="connsiteY3" fmla="*/ 490909 h 1035314"/>
                  <a:gd name="connsiteX4" fmla="*/ 639670 w 639815"/>
                  <a:gd name="connsiteY4" fmla="*/ 760738 h 1035314"/>
                  <a:gd name="connsiteX5" fmla="*/ 465665 w 639815"/>
                  <a:gd name="connsiteY5" fmla="*/ 1035314 h 1035314"/>
                  <a:gd name="connsiteX0" fmla="*/ 0 w 639815"/>
                  <a:gd name="connsiteY0" fmla="*/ 277685 h 1035314"/>
                  <a:gd name="connsiteX1" fmla="*/ 330979 w 639815"/>
                  <a:gd name="connsiteY1" fmla="*/ 0 h 1035314"/>
                  <a:gd name="connsiteX2" fmla="*/ 560982 w 639815"/>
                  <a:gd name="connsiteY2" fmla="*/ 171099 h 1035314"/>
                  <a:gd name="connsiteX3" fmla="*/ 446386 w 639815"/>
                  <a:gd name="connsiteY3" fmla="*/ 490909 h 1035314"/>
                  <a:gd name="connsiteX4" fmla="*/ 639670 w 639815"/>
                  <a:gd name="connsiteY4" fmla="*/ 760738 h 1035314"/>
                  <a:gd name="connsiteX5" fmla="*/ 465665 w 639815"/>
                  <a:gd name="connsiteY5" fmla="*/ 1035314 h 1035314"/>
                  <a:gd name="connsiteX0" fmla="*/ 0 w 639815"/>
                  <a:gd name="connsiteY0" fmla="*/ 277685 h 1035314"/>
                  <a:gd name="connsiteX1" fmla="*/ 330979 w 639815"/>
                  <a:gd name="connsiteY1" fmla="*/ 0 h 1035314"/>
                  <a:gd name="connsiteX2" fmla="*/ 560982 w 639815"/>
                  <a:gd name="connsiteY2" fmla="*/ 171099 h 1035314"/>
                  <a:gd name="connsiteX3" fmla="*/ 446386 w 639815"/>
                  <a:gd name="connsiteY3" fmla="*/ 490909 h 1035314"/>
                  <a:gd name="connsiteX4" fmla="*/ 639670 w 639815"/>
                  <a:gd name="connsiteY4" fmla="*/ 760738 h 1035314"/>
                  <a:gd name="connsiteX5" fmla="*/ 465665 w 639815"/>
                  <a:gd name="connsiteY5" fmla="*/ 1035314 h 1035314"/>
                  <a:gd name="connsiteX0" fmla="*/ 0 w 639815"/>
                  <a:gd name="connsiteY0" fmla="*/ 277685 h 1035314"/>
                  <a:gd name="connsiteX1" fmla="*/ 330979 w 639815"/>
                  <a:gd name="connsiteY1" fmla="*/ 0 h 1035314"/>
                  <a:gd name="connsiteX2" fmla="*/ 560982 w 639815"/>
                  <a:gd name="connsiteY2" fmla="*/ 171099 h 1035314"/>
                  <a:gd name="connsiteX3" fmla="*/ 446386 w 639815"/>
                  <a:gd name="connsiteY3" fmla="*/ 490909 h 1035314"/>
                  <a:gd name="connsiteX4" fmla="*/ 639670 w 639815"/>
                  <a:gd name="connsiteY4" fmla="*/ 760738 h 1035314"/>
                  <a:gd name="connsiteX5" fmla="*/ 465665 w 639815"/>
                  <a:gd name="connsiteY5" fmla="*/ 1035314 h 1035314"/>
                  <a:gd name="connsiteX0" fmla="*/ 0 w 639815"/>
                  <a:gd name="connsiteY0" fmla="*/ 277685 h 1035314"/>
                  <a:gd name="connsiteX1" fmla="*/ 330979 w 639815"/>
                  <a:gd name="connsiteY1" fmla="*/ 0 h 1035314"/>
                  <a:gd name="connsiteX2" fmla="*/ 560982 w 639815"/>
                  <a:gd name="connsiteY2" fmla="*/ 171099 h 1035314"/>
                  <a:gd name="connsiteX3" fmla="*/ 446386 w 639815"/>
                  <a:gd name="connsiteY3" fmla="*/ 490909 h 1035314"/>
                  <a:gd name="connsiteX4" fmla="*/ 639670 w 639815"/>
                  <a:gd name="connsiteY4" fmla="*/ 760738 h 1035314"/>
                  <a:gd name="connsiteX5" fmla="*/ 465665 w 639815"/>
                  <a:gd name="connsiteY5" fmla="*/ 1035314 h 1035314"/>
                  <a:gd name="connsiteX0" fmla="*/ 0 w 639815"/>
                  <a:gd name="connsiteY0" fmla="*/ 280359 h 1037988"/>
                  <a:gd name="connsiteX1" fmla="*/ 330979 w 639815"/>
                  <a:gd name="connsiteY1" fmla="*/ 2674 h 1037988"/>
                  <a:gd name="connsiteX2" fmla="*/ 560982 w 639815"/>
                  <a:gd name="connsiteY2" fmla="*/ 173773 h 1037988"/>
                  <a:gd name="connsiteX3" fmla="*/ 446386 w 639815"/>
                  <a:gd name="connsiteY3" fmla="*/ 493583 h 1037988"/>
                  <a:gd name="connsiteX4" fmla="*/ 639670 w 639815"/>
                  <a:gd name="connsiteY4" fmla="*/ 763412 h 1037988"/>
                  <a:gd name="connsiteX5" fmla="*/ 465665 w 639815"/>
                  <a:gd name="connsiteY5" fmla="*/ 1037988 h 1037988"/>
                  <a:gd name="connsiteX0" fmla="*/ 0 w 639815"/>
                  <a:gd name="connsiteY0" fmla="*/ 284735 h 1042364"/>
                  <a:gd name="connsiteX1" fmla="*/ 330979 w 639815"/>
                  <a:gd name="connsiteY1" fmla="*/ 7050 h 1042364"/>
                  <a:gd name="connsiteX2" fmla="*/ 560982 w 639815"/>
                  <a:gd name="connsiteY2" fmla="*/ 178149 h 1042364"/>
                  <a:gd name="connsiteX3" fmla="*/ 446386 w 639815"/>
                  <a:gd name="connsiteY3" fmla="*/ 497959 h 1042364"/>
                  <a:gd name="connsiteX4" fmla="*/ 639670 w 639815"/>
                  <a:gd name="connsiteY4" fmla="*/ 767788 h 1042364"/>
                  <a:gd name="connsiteX5" fmla="*/ 465665 w 639815"/>
                  <a:gd name="connsiteY5" fmla="*/ 1042364 h 1042364"/>
                  <a:gd name="connsiteX0" fmla="*/ 0 w 639815"/>
                  <a:gd name="connsiteY0" fmla="*/ 284735 h 1042364"/>
                  <a:gd name="connsiteX1" fmla="*/ 330979 w 639815"/>
                  <a:gd name="connsiteY1" fmla="*/ 7050 h 1042364"/>
                  <a:gd name="connsiteX2" fmla="*/ 560982 w 639815"/>
                  <a:gd name="connsiteY2" fmla="*/ 178149 h 1042364"/>
                  <a:gd name="connsiteX3" fmla="*/ 446386 w 639815"/>
                  <a:gd name="connsiteY3" fmla="*/ 497959 h 1042364"/>
                  <a:gd name="connsiteX4" fmla="*/ 639670 w 639815"/>
                  <a:gd name="connsiteY4" fmla="*/ 767788 h 1042364"/>
                  <a:gd name="connsiteX5" fmla="*/ 465665 w 639815"/>
                  <a:gd name="connsiteY5" fmla="*/ 1042364 h 1042364"/>
                  <a:gd name="connsiteX0" fmla="*/ 0 w 639815"/>
                  <a:gd name="connsiteY0" fmla="*/ 278763 h 1036392"/>
                  <a:gd name="connsiteX1" fmla="*/ 330979 w 639815"/>
                  <a:gd name="connsiteY1" fmla="*/ 1078 h 1036392"/>
                  <a:gd name="connsiteX2" fmla="*/ 560982 w 639815"/>
                  <a:gd name="connsiteY2" fmla="*/ 172177 h 1036392"/>
                  <a:gd name="connsiteX3" fmla="*/ 446386 w 639815"/>
                  <a:gd name="connsiteY3" fmla="*/ 491987 h 1036392"/>
                  <a:gd name="connsiteX4" fmla="*/ 639670 w 639815"/>
                  <a:gd name="connsiteY4" fmla="*/ 761816 h 1036392"/>
                  <a:gd name="connsiteX5" fmla="*/ 465665 w 639815"/>
                  <a:gd name="connsiteY5" fmla="*/ 1036392 h 1036392"/>
                  <a:gd name="connsiteX0" fmla="*/ 0 w 639815"/>
                  <a:gd name="connsiteY0" fmla="*/ 280192 h 1037821"/>
                  <a:gd name="connsiteX1" fmla="*/ 330979 w 639815"/>
                  <a:gd name="connsiteY1" fmla="*/ 2507 h 1037821"/>
                  <a:gd name="connsiteX2" fmla="*/ 560982 w 639815"/>
                  <a:gd name="connsiteY2" fmla="*/ 173606 h 1037821"/>
                  <a:gd name="connsiteX3" fmla="*/ 446386 w 639815"/>
                  <a:gd name="connsiteY3" fmla="*/ 493416 h 1037821"/>
                  <a:gd name="connsiteX4" fmla="*/ 639670 w 639815"/>
                  <a:gd name="connsiteY4" fmla="*/ 763245 h 1037821"/>
                  <a:gd name="connsiteX5" fmla="*/ 465665 w 639815"/>
                  <a:gd name="connsiteY5" fmla="*/ 1037821 h 1037821"/>
                  <a:gd name="connsiteX0" fmla="*/ 32 w 639847"/>
                  <a:gd name="connsiteY0" fmla="*/ 279537 h 1037166"/>
                  <a:gd name="connsiteX1" fmla="*/ 331011 w 639847"/>
                  <a:gd name="connsiteY1" fmla="*/ 1852 h 1037166"/>
                  <a:gd name="connsiteX2" fmla="*/ 561014 w 639847"/>
                  <a:gd name="connsiteY2" fmla="*/ 172951 h 1037166"/>
                  <a:gd name="connsiteX3" fmla="*/ 446418 w 639847"/>
                  <a:gd name="connsiteY3" fmla="*/ 492761 h 1037166"/>
                  <a:gd name="connsiteX4" fmla="*/ 639702 w 639847"/>
                  <a:gd name="connsiteY4" fmla="*/ 762590 h 1037166"/>
                  <a:gd name="connsiteX5" fmla="*/ 465697 w 639847"/>
                  <a:gd name="connsiteY5" fmla="*/ 1037166 h 1037166"/>
                  <a:gd name="connsiteX0" fmla="*/ 32 w 639847"/>
                  <a:gd name="connsiteY0" fmla="*/ 279537 h 1037166"/>
                  <a:gd name="connsiteX1" fmla="*/ 331011 w 639847"/>
                  <a:gd name="connsiteY1" fmla="*/ 1852 h 1037166"/>
                  <a:gd name="connsiteX2" fmla="*/ 561014 w 639847"/>
                  <a:gd name="connsiteY2" fmla="*/ 172951 h 1037166"/>
                  <a:gd name="connsiteX3" fmla="*/ 446418 w 639847"/>
                  <a:gd name="connsiteY3" fmla="*/ 492761 h 1037166"/>
                  <a:gd name="connsiteX4" fmla="*/ 639702 w 639847"/>
                  <a:gd name="connsiteY4" fmla="*/ 762590 h 1037166"/>
                  <a:gd name="connsiteX5" fmla="*/ 465697 w 639847"/>
                  <a:gd name="connsiteY5" fmla="*/ 1037166 h 1037166"/>
                  <a:gd name="connsiteX0" fmla="*/ 32 w 639847"/>
                  <a:gd name="connsiteY0" fmla="*/ 279537 h 1037166"/>
                  <a:gd name="connsiteX1" fmla="*/ 331011 w 639847"/>
                  <a:gd name="connsiteY1" fmla="*/ 1852 h 1037166"/>
                  <a:gd name="connsiteX2" fmla="*/ 561014 w 639847"/>
                  <a:gd name="connsiteY2" fmla="*/ 172951 h 1037166"/>
                  <a:gd name="connsiteX3" fmla="*/ 446418 w 639847"/>
                  <a:gd name="connsiteY3" fmla="*/ 492761 h 1037166"/>
                  <a:gd name="connsiteX4" fmla="*/ 639702 w 639847"/>
                  <a:gd name="connsiteY4" fmla="*/ 762590 h 1037166"/>
                  <a:gd name="connsiteX5" fmla="*/ 465697 w 639847"/>
                  <a:gd name="connsiteY5" fmla="*/ 1037166 h 1037166"/>
                  <a:gd name="connsiteX0" fmla="*/ 26 w 639841"/>
                  <a:gd name="connsiteY0" fmla="*/ 279060 h 1036689"/>
                  <a:gd name="connsiteX1" fmla="*/ 331005 w 639841"/>
                  <a:gd name="connsiteY1" fmla="*/ 1375 h 1036689"/>
                  <a:gd name="connsiteX2" fmla="*/ 561008 w 639841"/>
                  <a:gd name="connsiteY2" fmla="*/ 172474 h 1036689"/>
                  <a:gd name="connsiteX3" fmla="*/ 446412 w 639841"/>
                  <a:gd name="connsiteY3" fmla="*/ 492284 h 1036689"/>
                  <a:gd name="connsiteX4" fmla="*/ 639696 w 639841"/>
                  <a:gd name="connsiteY4" fmla="*/ 762113 h 1036689"/>
                  <a:gd name="connsiteX5" fmla="*/ 465691 w 639841"/>
                  <a:gd name="connsiteY5" fmla="*/ 1036689 h 1036689"/>
                  <a:gd name="connsiteX0" fmla="*/ 26 w 639841"/>
                  <a:gd name="connsiteY0" fmla="*/ 279103 h 1036732"/>
                  <a:gd name="connsiteX1" fmla="*/ 331005 w 639841"/>
                  <a:gd name="connsiteY1" fmla="*/ 1418 h 1036732"/>
                  <a:gd name="connsiteX2" fmla="*/ 561008 w 639841"/>
                  <a:gd name="connsiteY2" fmla="*/ 172517 h 1036732"/>
                  <a:gd name="connsiteX3" fmla="*/ 446412 w 639841"/>
                  <a:gd name="connsiteY3" fmla="*/ 492327 h 1036732"/>
                  <a:gd name="connsiteX4" fmla="*/ 639696 w 639841"/>
                  <a:gd name="connsiteY4" fmla="*/ 762156 h 1036732"/>
                  <a:gd name="connsiteX5" fmla="*/ 465691 w 639841"/>
                  <a:gd name="connsiteY5" fmla="*/ 1036732 h 1036732"/>
                  <a:gd name="connsiteX0" fmla="*/ 26 w 639841"/>
                  <a:gd name="connsiteY0" fmla="*/ 279060 h 1036689"/>
                  <a:gd name="connsiteX1" fmla="*/ 331005 w 639841"/>
                  <a:gd name="connsiteY1" fmla="*/ 1375 h 1036689"/>
                  <a:gd name="connsiteX2" fmla="*/ 561008 w 639841"/>
                  <a:gd name="connsiteY2" fmla="*/ 172474 h 1036689"/>
                  <a:gd name="connsiteX3" fmla="*/ 446412 w 639841"/>
                  <a:gd name="connsiteY3" fmla="*/ 492284 h 1036689"/>
                  <a:gd name="connsiteX4" fmla="*/ 639696 w 639841"/>
                  <a:gd name="connsiteY4" fmla="*/ 762113 h 1036689"/>
                  <a:gd name="connsiteX5" fmla="*/ 465691 w 639841"/>
                  <a:gd name="connsiteY5" fmla="*/ 1036689 h 1036689"/>
                  <a:gd name="connsiteX0" fmla="*/ 34 w 639849"/>
                  <a:gd name="connsiteY0" fmla="*/ 280063 h 1037692"/>
                  <a:gd name="connsiteX1" fmla="*/ 331013 w 639849"/>
                  <a:gd name="connsiteY1" fmla="*/ 2378 h 1037692"/>
                  <a:gd name="connsiteX2" fmla="*/ 561016 w 639849"/>
                  <a:gd name="connsiteY2" fmla="*/ 173477 h 1037692"/>
                  <a:gd name="connsiteX3" fmla="*/ 446420 w 639849"/>
                  <a:gd name="connsiteY3" fmla="*/ 493287 h 1037692"/>
                  <a:gd name="connsiteX4" fmla="*/ 639704 w 639849"/>
                  <a:gd name="connsiteY4" fmla="*/ 763116 h 1037692"/>
                  <a:gd name="connsiteX5" fmla="*/ 465699 w 639849"/>
                  <a:gd name="connsiteY5" fmla="*/ 1037692 h 1037692"/>
                  <a:gd name="connsiteX0" fmla="*/ 34 w 639849"/>
                  <a:gd name="connsiteY0" fmla="*/ 280063 h 1037692"/>
                  <a:gd name="connsiteX1" fmla="*/ 331013 w 639849"/>
                  <a:gd name="connsiteY1" fmla="*/ 2378 h 1037692"/>
                  <a:gd name="connsiteX2" fmla="*/ 561016 w 639849"/>
                  <a:gd name="connsiteY2" fmla="*/ 173477 h 1037692"/>
                  <a:gd name="connsiteX3" fmla="*/ 446420 w 639849"/>
                  <a:gd name="connsiteY3" fmla="*/ 493287 h 1037692"/>
                  <a:gd name="connsiteX4" fmla="*/ 639704 w 639849"/>
                  <a:gd name="connsiteY4" fmla="*/ 763116 h 1037692"/>
                  <a:gd name="connsiteX5" fmla="*/ 465699 w 639849"/>
                  <a:gd name="connsiteY5" fmla="*/ 1037692 h 1037692"/>
                  <a:gd name="connsiteX0" fmla="*/ 34 w 639849"/>
                  <a:gd name="connsiteY0" fmla="*/ 280063 h 1037692"/>
                  <a:gd name="connsiteX1" fmla="*/ 331013 w 639849"/>
                  <a:gd name="connsiteY1" fmla="*/ 2378 h 1037692"/>
                  <a:gd name="connsiteX2" fmla="*/ 561016 w 639849"/>
                  <a:gd name="connsiteY2" fmla="*/ 173477 h 1037692"/>
                  <a:gd name="connsiteX3" fmla="*/ 446420 w 639849"/>
                  <a:gd name="connsiteY3" fmla="*/ 493287 h 1037692"/>
                  <a:gd name="connsiteX4" fmla="*/ 639704 w 639849"/>
                  <a:gd name="connsiteY4" fmla="*/ 763116 h 1037692"/>
                  <a:gd name="connsiteX5" fmla="*/ 465699 w 639849"/>
                  <a:gd name="connsiteY5" fmla="*/ 1037692 h 1037692"/>
                  <a:gd name="connsiteX0" fmla="*/ 34 w 639849"/>
                  <a:gd name="connsiteY0" fmla="*/ 280063 h 1037692"/>
                  <a:gd name="connsiteX1" fmla="*/ 331013 w 639849"/>
                  <a:gd name="connsiteY1" fmla="*/ 2378 h 1037692"/>
                  <a:gd name="connsiteX2" fmla="*/ 561016 w 639849"/>
                  <a:gd name="connsiteY2" fmla="*/ 173477 h 1037692"/>
                  <a:gd name="connsiteX3" fmla="*/ 446420 w 639849"/>
                  <a:gd name="connsiteY3" fmla="*/ 493287 h 1037692"/>
                  <a:gd name="connsiteX4" fmla="*/ 639704 w 639849"/>
                  <a:gd name="connsiteY4" fmla="*/ 763116 h 1037692"/>
                  <a:gd name="connsiteX5" fmla="*/ 465699 w 639849"/>
                  <a:gd name="connsiteY5" fmla="*/ 1037692 h 1037692"/>
                  <a:gd name="connsiteX0" fmla="*/ 40 w 620576"/>
                  <a:gd name="connsiteY0" fmla="*/ 296331 h 1037435"/>
                  <a:gd name="connsiteX1" fmla="*/ 311740 w 620576"/>
                  <a:gd name="connsiteY1" fmla="*/ 2121 h 1037435"/>
                  <a:gd name="connsiteX2" fmla="*/ 541743 w 620576"/>
                  <a:gd name="connsiteY2" fmla="*/ 173220 h 1037435"/>
                  <a:gd name="connsiteX3" fmla="*/ 427147 w 620576"/>
                  <a:gd name="connsiteY3" fmla="*/ 493030 h 1037435"/>
                  <a:gd name="connsiteX4" fmla="*/ 620431 w 620576"/>
                  <a:gd name="connsiteY4" fmla="*/ 762859 h 1037435"/>
                  <a:gd name="connsiteX5" fmla="*/ 446426 w 620576"/>
                  <a:gd name="connsiteY5" fmla="*/ 1037435 h 1037435"/>
                  <a:gd name="connsiteX0" fmla="*/ 5008 w 625544"/>
                  <a:gd name="connsiteY0" fmla="*/ 297012 h 1038116"/>
                  <a:gd name="connsiteX1" fmla="*/ 316708 w 625544"/>
                  <a:gd name="connsiteY1" fmla="*/ 2802 h 1038116"/>
                  <a:gd name="connsiteX2" fmla="*/ 546711 w 625544"/>
                  <a:gd name="connsiteY2" fmla="*/ 173901 h 1038116"/>
                  <a:gd name="connsiteX3" fmla="*/ 432115 w 625544"/>
                  <a:gd name="connsiteY3" fmla="*/ 493711 h 1038116"/>
                  <a:gd name="connsiteX4" fmla="*/ 625399 w 625544"/>
                  <a:gd name="connsiteY4" fmla="*/ 763540 h 1038116"/>
                  <a:gd name="connsiteX5" fmla="*/ 451394 w 625544"/>
                  <a:gd name="connsiteY5" fmla="*/ 1038116 h 1038116"/>
                  <a:gd name="connsiteX0" fmla="*/ 5008 w 625544"/>
                  <a:gd name="connsiteY0" fmla="*/ 299704 h 1040808"/>
                  <a:gd name="connsiteX1" fmla="*/ 316708 w 625544"/>
                  <a:gd name="connsiteY1" fmla="*/ 2739 h 1040808"/>
                  <a:gd name="connsiteX2" fmla="*/ 546711 w 625544"/>
                  <a:gd name="connsiteY2" fmla="*/ 176593 h 1040808"/>
                  <a:gd name="connsiteX3" fmla="*/ 432115 w 625544"/>
                  <a:gd name="connsiteY3" fmla="*/ 496403 h 1040808"/>
                  <a:gd name="connsiteX4" fmla="*/ 625399 w 625544"/>
                  <a:gd name="connsiteY4" fmla="*/ 766232 h 1040808"/>
                  <a:gd name="connsiteX5" fmla="*/ 451394 w 625544"/>
                  <a:gd name="connsiteY5" fmla="*/ 1040808 h 1040808"/>
                  <a:gd name="connsiteX0" fmla="*/ 4206 w 624742"/>
                  <a:gd name="connsiteY0" fmla="*/ 298093 h 1039197"/>
                  <a:gd name="connsiteX1" fmla="*/ 315906 w 624742"/>
                  <a:gd name="connsiteY1" fmla="*/ 1128 h 1039197"/>
                  <a:gd name="connsiteX2" fmla="*/ 545909 w 624742"/>
                  <a:gd name="connsiteY2" fmla="*/ 174982 h 1039197"/>
                  <a:gd name="connsiteX3" fmla="*/ 431313 w 624742"/>
                  <a:gd name="connsiteY3" fmla="*/ 494792 h 1039197"/>
                  <a:gd name="connsiteX4" fmla="*/ 624597 w 624742"/>
                  <a:gd name="connsiteY4" fmla="*/ 764621 h 1039197"/>
                  <a:gd name="connsiteX5" fmla="*/ 450592 w 624742"/>
                  <a:gd name="connsiteY5" fmla="*/ 1039197 h 1039197"/>
                  <a:gd name="connsiteX0" fmla="*/ 4206 w 624742"/>
                  <a:gd name="connsiteY0" fmla="*/ 298093 h 1039197"/>
                  <a:gd name="connsiteX1" fmla="*/ 315906 w 624742"/>
                  <a:gd name="connsiteY1" fmla="*/ 1128 h 1039197"/>
                  <a:gd name="connsiteX2" fmla="*/ 545909 w 624742"/>
                  <a:gd name="connsiteY2" fmla="*/ 174982 h 1039197"/>
                  <a:gd name="connsiteX3" fmla="*/ 431313 w 624742"/>
                  <a:gd name="connsiteY3" fmla="*/ 494792 h 1039197"/>
                  <a:gd name="connsiteX4" fmla="*/ 624597 w 624742"/>
                  <a:gd name="connsiteY4" fmla="*/ 764621 h 1039197"/>
                  <a:gd name="connsiteX5" fmla="*/ 450592 w 624742"/>
                  <a:gd name="connsiteY5" fmla="*/ 1039197 h 1039197"/>
                  <a:gd name="connsiteX0" fmla="*/ 4206 w 625023"/>
                  <a:gd name="connsiteY0" fmla="*/ 298093 h 1039197"/>
                  <a:gd name="connsiteX1" fmla="*/ 315906 w 625023"/>
                  <a:gd name="connsiteY1" fmla="*/ 1128 h 1039197"/>
                  <a:gd name="connsiteX2" fmla="*/ 545909 w 625023"/>
                  <a:gd name="connsiteY2" fmla="*/ 174982 h 1039197"/>
                  <a:gd name="connsiteX3" fmla="*/ 431313 w 625023"/>
                  <a:gd name="connsiteY3" fmla="*/ 494792 h 1039197"/>
                  <a:gd name="connsiteX4" fmla="*/ 624597 w 625023"/>
                  <a:gd name="connsiteY4" fmla="*/ 764621 h 1039197"/>
                  <a:gd name="connsiteX5" fmla="*/ 450592 w 625023"/>
                  <a:gd name="connsiteY5" fmla="*/ 1039197 h 1039197"/>
                  <a:gd name="connsiteX0" fmla="*/ 4206 w 641467"/>
                  <a:gd name="connsiteY0" fmla="*/ 298093 h 1039197"/>
                  <a:gd name="connsiteX1" fmla="*/ 315906 w 641467"/>
                  <a:gd name="connsiteY1" fmla="*/ 1128 h 1039197"/>
                  <a:gd name="connsiteX2" fmla="*/ 545909 w 641467"/>
                  <a:gd name="connsiteY2" fmla="*/ 174982 h 1039197"/>
                  <a:gd name="connsiteX3" fmla="*/ 431313 w 641467"/>
                  <a:gd name="connsiteY3" fmla="*/ 494792 h 1039197"/>
                  <a:gd name="connsiteX4" fmla="*/ 641122 w 641467"/>
                  <a:gd name="connsiteY4" fmla="*/ 764621 h 1039197"/>
                  <a:gd name="connsiteX5" fmla="*/ 450592 w 641467"/>
                  <a:gd name="connsiteY5" fmla="*/ 1039197 h 1039197"/>
                  <a:gd name="connsiteX0" fmla="*/ 4206 w 641467"/>
                  <a:gd name="connsiteY0" fmla="*/ 298093 h 1039197"/>
                  <a:gd name="connsiteX1" fmla="*/ 315906 w 641467"/>
                  <a:gd name="connsiteY1" fmla="*/ 1128 h 1039197"/>
                  <a:gd name="connsiteX2" fmla="*/ 545909 w 641467"/>
                  <a:gd name="connsiteY2" fmla="*/ 174982 h 1039197"/>
                  <a:gd name="connsiteX3" fmla="*/ 431313 w 641467"/>
                  <a:gd name="connsiteY3" fmla="*/ 494792 h 1039197"/>
                  <a:gd name="connsiteX4" fmla="*/ 641122 w 641467"/>
                  <a:gd name="connsiteY4" fmla="*/ 764621 h 1039197"/>
                  <a:gd name="connsiteX5" fmla="*/ 450592 w 641467"/>
                  <a:gd name="connsiteY5" fmla="*/ 1039197 h 1039197"/>
                  <a:gd name="connsiteX0" fmla="*/ 4206 w 641467"/>
                  <a:gd name="connsiteY0" fmla="*/ 298093 h 1039197"/>
                  <a:gd name="connsiteX1" fmla="*/ 315906 w 641467"/>
                  <a:gd name="connsiteY1" fmla="*/ 1128 h 1039197"/>
                  <a:gd name="connsiteX2" fmla="*/ 545909 w 641467"/>
                  <a:gd name="connsiteY2" fmla="*/ 174982 h 1039197"/>
                  <a:gd name="connsiteX3" fmla="*/ 431313 w 641467"/>
                  <a:gd name="connsiteY3" fmla="*/ 494792 h 1039197"/>
                  <a:gd name="connsiteX4" fmla="*/ 641122 w 641467"/>
                  <a:gd name="connsiteY4" fmla="*/ 764621 h 1039197"/>
                  <a:gd name="connsiteX5" fmla="*/ 425804 w 641467"/>
                  <a:gd name="connsiteY5" fmla="*/ 1039197 h 1039197"/>
                  <a:gd name="connsiteX0" fmla="*/ 4206 w 641467"/>
                  <a:gd name="connsiteY0" fmla="*/ 298093 h 1039197"/>
                  <a:gd name="connsiteX1" fmla="*/ 315906 w 641467"/>
                  <a:gd name="connsiteY1" fmla="*/ 1128 h 1039197"/>
                  <a:gd name="connsiteX2" fmla="*/ 545909 w 641467"/>
                  <a:gd name="connsiteY2" fmla="*/ 174982 h 1039197"/>
                  <a:gd name="connsiteX3" fmla="*/ 431313 w 641467"/>
                  <a:gd name="connsiteY3" fmla="*/ 494792 h 1039197"/>
                  <a:gd name="connsiteX4" fmla="*/ 641122 w 641467"/>
                  <a:gd name="connsiteY4" fmla="*/ 764621 h 1039197"/>
                  <a:gd name="connsiteX5" fmla="*/ 417542 w 641467"/>
                  <a:gd name="connsiteY5" fmla="*/ 1039197 h 1039197"/>
                  <a:gd name="connsiteX0" fmla="*/ 4206 w 641467"/>
                  <a:gd name="connsiteY0" fmla="*/ 298093 h 1039197"/>
                  <a:gd name="connsiteX1" fmla="*/ 315906 w 641467"/>
                  <a:gd name="connsiteY1" fmla="*/ 1128 h 1039197"/>
                  <a:gd name="connsiteX2" fmla="*/ 545909 w 641467"/>
                  <a:gd name="connsiteY2" fmla="*/ 174982 h 1039197"/>
                  <a:gd name="connsiteX3" fmla="*/ 431313 w 641467"/>
                  <a:gd name="connsiteY3" fmla="*/ 494792 h 1039197"/>
                  <a:gd name="connsiteX4" fmla="*/ 641122 w 641467"/>
                  <a:gd name="connsiteY4" fmla="*/ 764621 h 1039197"/>
                  <a:gd name="connsiteX5" fmla="*/ 417542 w 641467"/>
                  <a:gd name="connsiteY5" fmla="*/ 1039197 h 1039197"/>
                  <a:gd name="connsiteX0" fmla="*/ 4206 w 641467"/>
                  <a:gd name="connsiteY0" fmla="*/ 298093 h 1039197"/>
                  <a:gd name="connsiteX1" fmla="*/ 315906 w 641467"/>
                  <a:gd name="connsiteY1" fmla="*/ 1128 h 1039197"/>
                  <a:gd name="connsiteX2" fmla="*/ 545909 w 641467"/>
                  <a:gd name="connsiteY2" fmla="*/ 174982 h 1039197"/>
                  <a:gd name="connsiteX3" fmla="*/ 431313 w 641467"/>
                  <a:gd name="connsiteY3" fmla="*/ 494792 h 1039197"/>
                  <a:gd name="connsiteX4" fmla="*/ 641122 w 641467"/>
                  <a:gd name="connsiteY4" fmla="*/ 764621 h 1039197"/>
                  <a:gd name="connsiteX5" fmla="*/ 417542 w 641467"/>
                  <a:gd name="connsiteY5" fmla="*/ 1039197 h 1039197"/>
                  <a:gd name="connsiteX0" fmla="*/ 4206 w 641467"/>
                  <a:gd name="connsiteY0" fmla="*/ 298093 h 1039197"/>
                  <a:gd name="connsiteX1" fmla="*/ 315906 w 641467"/>
                  <a:gd name="connsiteY1" fmla="*/ 1128 h 1039197"/>
                  <a:gd name="connsiteX2" fmla="*/ 545909 w 641467"/>
                  <a:gd name="connsiteY2" fmla="*/ 174982 h 1039197"/>
                  <a:gd name="connsiteX3" fmla="*/ 431313 w 641467"/>
                  <a:gd name="connsiteY3" fmla="*/ 494792 h 1039197"/>
                  <a:gd name="connsiteX4" fmla="*/ 641122 w 641467"/>
                  <a:gd name="connsiteY4" fmla="*/ 764621 h 1039197"/>
                  <a:gd name="connsiteX5" fmla="*/ 417542 w 641467"/>
                  <a:gd name="connsiteY5" fmla="*/ 1039197 h 1039197"/>
                  <a:gd name="connsiteX0" fmla="*/ 4206 w 641503"/>
                  <a:gd name="connsiteY0" fmla="*/ 298093 h 1039197"/>
                  <a:gd name="connsiteX1" fmla="*/ 315906 w 641503"/>
                  <a:gd name="connsiteY1" fmla="*/ 1128 h 1039197"/>
                  <a:gd name="connsiteX2" fmla="*/ 545909 w 641503"/>
                  <a:gd name="connsiteY2" fmla="*/ 174982 h 1039197"/>
                  <a:gd name="connsiteX3" fmla="*/ 431313 w 641503"/>
                  <a:gd name="connsiteY3" fmla="*/ 494792 h 1039197"/>
                  <a:gd name="connsiteX4" fmla="*/ 641122 w 641503"/>
                  <a:gd name="connsiteY4" fmla="*/ 764621 h 1039197"/>
                  <a:gd name="connsiteX5" fmla="*/ 417542 w 641503"/>
                  <a:gd name="connsiteY5" fmla="*/ 1039197 h 1039197"/>
                  <a:gd name="connsiteX0" fmla="*/ 4206 w 641503"/>
                  <a:gd name="connsiteY0" fmla="*/ 298093 h 1039197"/>
                  <a:gd name="connsiteX1" fmla="*/ 315906 w 641503"/>
                  <a:gd name="connsiteY1" fmla="*/ 1128 h 1039197"/>
                  <a:gd name="connsiteX2" fmla="*/ 545909 w 641503"/>
                  <a:gd name="connsiteY2" fmla="*/ 174982 h 1039197"/>
                  <a:gd name="connsiteX3" fmla="*/ 431313 w 641503"/>
                  <a:gd name="connsiteY3" fmla="*/ 494792 h 1039197"/>
                  <a:gd name="connsiteX4" fmla="*/ 641122 w 641503"/>
                  <a:gd name="connsiteY4" fmla="*/ 764621 h 1039197"/>
                  <a:gd name="connsiteX5" fmla="*/ 417542 w 641503"/>
                  <a:gd name="connsiteY5" fmla="*/ 1039197 h 1039197"/>
                  <a:gd name="connsiteX0" fmla="*/ 4206 w 641503"/>
                  <a:gd name="connsiteY0" fmla="*/ 298093 h 1039197"/>
                  <a:gd name="connsiteX1" fmla="*/ 315906 w 641503"/>
                  <a:gd name="connsiteY1" fmla="*/ 1128 h 1039197"/>
                  <a:gd name="connsiteX2" fmla="*/ 545909 w 641503"/>
                  <a:gd name="connsiteY2" fmla="*/ 174982 h 1039197"/>
                  <a:gd name="connsiteX3" fmla="*/ 431313 w 641503"/>
                  <a:gd name="connsiteY3" fmla="*/ 494792 h 1039197"/>
                  <a:gd name="connsiteX4" fmla="*/ 641122 w 641503"/>
                  <a:gd name="connsiteY4" fmla="*/ 764621 h 1039197"/>
                  <a:gd name="connsiteX5" fmla="*/ 399268 w 641503"/>
                  <a:gd name="connsiteY5" fmla="*/ 1039197 h 1039197"/>
                  <a:gd name="connsiteX0" fmla="*/ 4206 w 641503"/>
                  <a:gd name="connsiteY0" fmla="*/ 298093 h 1039197"/>
                  <a:gd name="connsiteX1" fmla="*/ 315906 w 641503"/>
                  <a:gd name="connsiteY1" fmla="*/ 1128 h 1039197"/>
                  <a:gd name="connsiteX2" fmla="*/ 545909 w 641503"/>
                  <a:gd name="connsiteY2" fmla="*/ 174982 h 1039197"/>
                  <a:gd name="connsiteX3" fmla="*/ 431313 w 641503"/>
                  <a:gd name="connsiteY3" fmla="*/ 494792 h 1039197"/>
                  <a:gd name="connsiteX4" fmla="*/ 641122 w 641503"/>
                  <a:gd name="connsiteY4" fmla="*/ 764621 h 1039197"/>
                  <a:gd name="connsiteX5" fmla="*/ 399268 w 641503"/>
                  <a:gd name="connsiteY5" fmla="*/ 1039197 h 1039197"/>
                  <a:gd name="connsiteX0" fmla="*/ 4206 w 641503"/>
                  <a:gd name="connsiteY0" fmla="*/ 298093 h 1042808"/>
                  <a:gd name="connsiteX1" fmla="*/ 315906 w 641503"/>
                  <a:gd name="connsiteY1" fmla="*/ 1128 h 1042808"/>
                  <a:gd name="connsiteX2" fmla="*/ 545909 w 641503"/>
                  <a:gd name="connsiteY2" fmla="*/ 174982 h 1042808"/>
                  <a:gd name="connsiteX3" fmla="*/ 431313 w 641503"/>
                  <a:gd name="connsiteY3" fmla="*/ 494792 h 1042808"/>
                  <a:gd name="connsiteX4" fmla="*/ 641122 w 641503"/>
                  <a:gd name="connsiteY4" fmla="*/ 764621 h 1042808"/>
                  <a:gd name="connsiteX5" fmla="*/ 384825 w 641503"/>
                  <a:gd name="connsiteY5" fmla="*/ 1042808 h 1042808"/>
                  <a:gd name="connsiteX0" fmla="*/ 4206 w 641503"/>
                  <a:gd name="connsiteY0" fmla="*/ 298093 h 1042808"/>
                  <a:gd name="connsiteX1" fmla="*/ 315906 w 641503"/>
                  <a:gd name="connsiteY1" fmla="*/ 1128 h 1042808"/>
                  <a:gd name="connsiteX2" fmla="*/ 545909 w 641503"/>
                  <a:gd name="connsiteY2" fmla="*/ 174982 h 1042808"/>
                  <a:gd name="connsiteX3" fmla="*/ 431313 w 641503"/>
                  <a:gd name="connsiteY3" fmla="*/ 494792 h 1042808"/>
                  <a:gd name="connsiteX4" fmla="*/ 641122 w 641503"/>
                  <a:gd name="connsiteY4" fmla="*/ 764621 h 1042808"/>
                  <a:gd name="connsiteX5" fmla="*/ 384825 w 641503"/>
                  <a:gd name="connsiteY5" fmla="*/ 1042808 h 10428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1503" h="1042808">
                    <a:moveTo>
                      <a:pt x="4206" y="298093"/>
                    </a:moveTo>
                    <a:cubicBezTo>
                      <a:pt x="-31441" y="73328"/>
                      <a:pt x="167021" y="-10969"/>
                      <a:pt x="315906" y="1128"/>
                    </a:cubicBezTo>
                    <a:cubicBezTo>
                      <a:pt x="428380" y="8585"/>
                      <a:pt x="527080" y="95916"/>
                      <a:pt x="545909" y="174982"/>
                    </a:cubicBezTo>
                    <a:cubicBezTo>
                      <a:pt x="579319" y="262305"/>
                      <a:pt x="557648" y="418486"/>
                      <a:pt x="431313" y="494792"/>
                    </a:cubicBezTo>
                    <a:cubicBezTo>
                      <a:pt x="576532" y="548013"/>
                      <a:pt x="647384" y="650808"/>
                      <a:pt x="641122" y="764621"/>
                    </a:cubicBezTo>
                    <a:cubicBezTo>
                      <a:pt x="633615" y="919493"/>
                      <a:pt x="535403" y="1017236"/>
                      <a:pt x="384825" y="1042808"/>
                    </a:cubicBezTo>
                  </a:path>
                </a:pathLst>
              </a:cu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1" name="자유형: 도형 99">
                <a:extLst>
                  <a:ext uri="{FF2B5EF4-FFF2-40B4-BE49-F238E27FC236}">
                    <a16:creationId xmlns="" xmlns:a16="http://schemas.microsoft.com/office/drawing/2014/main" id="{4332457D-CE17-47E8-B579-99F972BC1CF0}"/>
                  </a:ext>
                </a:extLst>
              </p:cNvPr>
              <p:cNvSpPr/>
              <p:nvPr/>
            </p:nvSpPr>
            <p:spPr>
              <a:xfrm>
                <a:off x="6153240" y="3948272"/>
                <a:ext cx="785355" cy="780891"/>
              </a:xfrm>
              <a:custGeom>
                <a:avLst/>
                <a:gdLst>
                  <a:gd name="connsiteX0" fmla="*/ 283295 w 970498"/>
                  <a:gd name="connsiteY0" fmla="*/ 213173 h 925619"/>
                  <a:gd name="connsiteX1" fmla="*/ 471224 w 970498"/>
                  <a:gd name="connsiteY1" fmla="*/ 0 h 925619"/>
                  <a:gd name="connsiteX2" fmla="*/ 611469 w 970498"/>
                  <a:gd name="connsiteY2" fmla="*/ 311345 h 925619"/>
                  <a:gd name="connsiteX3" fmla="*/ 970498 w 970498"/>
                  <a:gd name="connsiteY3" fmla="*/ 535737 h 925619"/>
                  <a:gd name="connsiteX4" fmla="*/ 538542 w 970498"/>
                  <a:gd name="connsiteY4" fmla="*/ 925619 h 925619"/>
                  <a:gd name="connsiteX5" fmla="*/ 0 w 970498"/>
                  <a:gd name="connsiteY5" fmla="*/ 852692 h 925619"/>
                  <a:gd name="connsiteX6" fmla="*/ 25244 w 970498"/>
                  <a:gd name="connsiteY6" fmla="*/ 384272 h 925619"/>
                  <a:gd name="connsiteX7" fmla="*/ 415126 w 970498"/>
                  <a:gd name="connsiteY7" fmla="*/ 566591 h 925619"/>
                  <a:gd name="connsiteX0" fmla="*/ 283295 w 970498"/>
                  <a:gd name="connsiteY0" fmla="*/ 213173 h 925619"/>
                  <a:gd name="connsiteX1" fmla="*/ 471224 w 970498"/>
                  <a:gd name="connsiteY1" fmla="*/ 0 h 925619"/>
                  <a:gd name="connsiteX2" fmla="*/ 611469 w 970498"/>
                  <a:gd name="connsiteY2" fmla="*/ 311345 h 925619"/>
                  <a:gd name="connsiteX3" fmla="*/ 970498 w 970498"/>
                  <a:gd name="connsiteY3" fmla="*/ 535737 h 925619"/>
                  <a:gd name="connsiteX4" fmla="*/ 538542 w 970498"/>
                  <a:gd name="connsiteY4" fmla="*/ 925619 h 925619"/>
                  <a:gd name="connsiteX5" fmla="*/ 0 w 970498"/>
                  <a:gd name="connsiteY5" fmla="*/ 852692 h 925619"/>
                  <a:gd name="connsiteX6" fmla="*/ 25244 w 970498"/>
                  <a:gd name="connsiteY6" fmla="*/ 384272 h 925619"/>
                  <a:gd name="connsiteX7" fmla="*/ 415126 w 970498"/>
                  <a:gd name="connsiteY7" fmla="*/ 566591 h 925619"/>
                  <a:gd name="connsiteX0" fmla="*/ 283295 w 970498"/>
                  <a:gd name="connsiteY0" fmla="*/ 213173 h 925619"/>
                  <a:gd name="connsiteX1" fmla="*/ 471224 w 970498"/>
                  <a:gd name="connsiteY1" fmla="*/ 0 h 925619"/>
                  <a:gd name="connsiteX2" fmla="*/ 611469 w 970498"/>
                  <a:gd name="connsiteY2" fmla="*/ 311345 h 925619"/>
                  <a:gd name="connsiteX3" fmla="*/ 970498 w 970498"/>
                  <a:gd name="connsiteY3" fmla="*/ 535737 h 925619"/>
                  <a:gd name="connsiteX4" fmla="*/ 538542 w 970498"/>
                  <a:gd name="connsiteY4" fmla="*/ 925619 h 925619"/>
                  <a:gd name="connsiteX5" fmla="*/ 0 w 970498"/>
                  <a:gd name="connsiteY5" fmla="*/ 852692 h 925619"/>
                  <a:gd name="connsiteX6" fmla="*/ 25244 w 970498"/>
                  <a:gd name="connsiteY6" fmla="*/ 384272 h 925619"/>
                  <a:gd name="connsiteX7" fmla="*/ 415126 w 970498"/>
                  <a:gd name="connsiteY7" fmla="*/ 566591 h 925619"/>
                  <a:gd name="connsiteX0" fmla="*/ 283295 w 970498"/>
                  <a:gd name="connsiteY0" fmla="*/ 213173 h 925619"/>
                  <a:gd name="connsiteX1" fmla="*/ 471224 w 970498"/>
                  <a:gd name="connsiteY1" fmla="*/ 0 h 925619"/>
                  <a:gd name="connsiteX2" fmla="*/ 611469 w 970498"/>
                  <a:gd name="connsiteY2" fmla="*/ 311345 h 925619"/>
                  <a:gd name="connsiteX3" fmla="*/ 970498 w 970498"/>
                  <a:gd name="connsiteY3" fmla="*/ 535737 h 925619"/>
                  <a:gd name="connsiteX4" fmla="*/ 538542 w 970498"/>
                  <a:gd name="connsiteY4" fmla="*/ 925619 h 925619"/>
                  <a:gd name="connsiteX5" fmla="*/ 0 w 970498"/>
                  <a:gd name="connsiteY5" fmla="*/ 852692 h 925619"/>
                  <a:gd name="connsiteX6" fmla="*/ 41769 w 970498"/>
                  <a:gd name="connsiteY6" fmla="*/ 395289 h 925619"/>
                  <a:gd name="connsiteX7" fmla="*/ 415126 w 970498"/>
                  <a:gd name="connsiteY7" fmla="*/ 566591 h 925619"/>
                  <a:gd name="connsiteX0" fmla="*/ 283295 w 970498"/>
                  <a:gd name="connsiteY0" fmla="*/ 213173 h 925619"/>
                  <a:gd name="connsiteX1" fmla="*/ 471224 w 970498"/>
                  <a:gd name="connsiteY1" fmla="*/ 0 h 925619"/>
                  <a:gd name="connsiteX2" fmla="*/ 611469 w 970498"/>
                  <a:gd name="connsiteY2" fmla="*/ 311345 h 925619"/>
                  <a:gd name="connsiteX3" fmla="*/ 970498 w 970498"/>
                  <a:gd name="connsiteY3" fmla="*/ 535737 h 925619"/>
                  <a:gd name="connsiteX4" fmla="*/ 538542 w 970498"/>
                  <a:gd name="connsiteY4" fmla="*/ 925619 h 925619"/>
                  <a:gd name="connsiteX5" fmla="*/ 0 w 970498"/>
                  <a:gd name="connsiteY5" fmla="*/ 852692 h 925619"/>
                  <a:gd name="connsiteX6" fmla="*/ 41769 w 970498"/>
                  <a:gd name="connsiteY6" fmla="*/ 395289 h 925619"/>
                  <a:gd name="connsiteX7" fmla="*/ 415126 w 970498"/>
                  <a:gd name="connsiteY7" fmla="*/ 566591 h 925619"/>
                  <a:gd name="connsiteX0" fmla="*/ 283295 w 970498"/>
                  <a:gd name="connsiteY0" fmla="*/ 213173 h 925619"/>
                  <a:gd name="connsiteX1" fmla="*/ 471224 w 970498"/>
                  <a:gd name="connsiteY1" fmla="*/ 0 h 925619"/>
                  <a:gd name="connsiteX2" fmla="*/ 611469 w 970498"/>
                  <a:gd name="connsiteY2" fmla="*/ 311345 h 925619"/>
                  <a:gd name="connsiteX3" fmla="*/ 970498 w 970498"/>
                  <a:gd name="connsiteY3" fmla="*/ 535737 h 925619"/>
                  <a:gd name="connsiteX4" fmla="*/ 538542 w 970498"/>
                  <a:gd name="connsiteY4" fmla="*/ 925619 h 925619"/>
                  <a:gd name="connsiteX5" fmla="*/ 0 w 970498"/>
                  <a:gd name="connsiteY5" fmla="*/ 852692 h 925619"/>
                  <a:gd name="connsiteX6" fmla="*/ 41769 w 970498"/>
                  <a:gd name="connsiteY6" fmla="*/ 395289 h 925619"/>
                  <a:gd name="connsiteX7" fmla="*/ 415126 w 970498"/>
                  <a:gd name="connsiteY7" fmla="*/ 566591 h 925619"/>
                  <a:gd name="connsiteX0" fmla="*/ 283295 w 970498"/>
                  <a:gd name="connsiteY0" fmla="*/ 213173 h 925619"/>
                  <a:gd name="connsiteX1" fmla="*/ 471224 w 970498"/>
                  <a:gd name="connsiteY1" fmla="*/ 0 h 925619"/>
                  <a:gd name="connsiteX2" fmla="*/ 611469 w 970498"/>
                  <a:gd name="connsiteY2" fmla="*/ 311345 h 925619"/>
                  <a:gd name="connsiteX3" fmla="*/ 970498 w 970498"/>
                  <a:gd name="connsiteY3" fmla="*/ 535737 h 925619"/>
                  <a:gd name="connsiteX4" fmla="*/ 538542 w 970498"/>
                  <a:gd name="connsiteY4" fmla="*/ 925619 h 925619"/>
                  <a:gd name="connsiteX5" fmla="*/ 0 w 970498"/>
                  <a:gd name="connsiteY5" fmla="*/ 852692 h 925619"/>
                  <a:gd name="connsiteX6" fmla="*/ 41769 w 970498"/>
                  <a:gd name="connsiteY6" fmla="*/ 395289 h 925619"/>
                  <a:gd name="connsiteX7" fmla="*/ 379321 w 970498"/>
                  <a:gd name="connsiteY7" fmla="*/ 599641 h 925619"/>
                  <a:gd name="connsiteX0" fmla="*/ 283295 w 970498"/>
                  <a:gd name="connsiteY0" fmla="*/ 213173 h 925619"/>
                  <a:gd name="connsiteX1" fmla="*/ 471224 w 970498"/>
                  <a:gd name="connsiteY1" fmla="*/ 0 h 925619"/>
                  <a:gd name="connsiteX2" fmla="*/ 611469 w 970498"/>
                  <a:gd name="connsiteY2" fmla="*/ 311345 h 925619"/>
                  <a:gd name="connsiteX3" fmla="*/ 970498 w 970498"/>
                  <a:gd name="connsiteY3" fmla="*/ 535737 h 925619"/>
                  <a:gd name="connsiteX4" fmla="*/ 538542 w 970498"/>
                  <a:gd name="connsiteY4" fmla="*/ 925619 h 925619"/>
                  <a:gd name="connsiteX5" fmla="*/ 0 w 970498"/>
                  <a:gd name="connsiteY5" fmla="*/ 852692 h 925619"/>
                  <a:gd name="connsiteX6" fmla="*/ 41769 w 970498"/>
                  <a:gd name="connsiteY6" fmla="*/ 395289 h 925619"/>
                  <a:gd name="connsiteX7" fmla="*/ 379321 w 970498"/>
                  <a:gd name="connsiteY7" fmla="*/ 599641 h 925619"/>
                  <a:gd name="connsiteX0" fmla="*/ 344345 w 1031548"/>
                  <a:gd name="connsiteY0" fmla="*/ 213173 h 925619"/>
                  <a:gd name="connsiteX1" fmla="*/ 532274 w 1031548"/>
                  <a:gd name="connsiteY1" fmla="*/ 0 h 925619"/>
                  <a:gd name="connsiteX2" fmla="*/ 672519 w 1031548"/>
                  <a:gd name="connsiteY2" fmla="*/ 311345 h 925619"/>
                  <a:gd name="connsiteX3" fmla="*/ 1031548 w 1031548"/>
                  <a:gd name="connsiteY3" fmla="*/ 535737 h 925619"/>
                  <a:gd name="connsiteX4" fmla="*/ 599592 w 1031548"/>
                  <a:gd name="connsiteY4" fmla="*/ 925619 h 925619"/>
                  <a:gd name="connsiteX5" fmla="*/ 61050 w 1031548"/>
                  <a:gd name="connsiteY5" fmla="*/ 852692 h 925619"/>
                  <a:gd name="connsiteX6" fmla="*/ 102819 w 1031548"/>
                  <a:gd name="connsiteY6" fmla="*/ 395289 h 925619"/>
                  <a:gd name="connsiteX7" fmla="*/ 440371 w 1031548"/>
                  <a:gd name="connsiteY7" fmla="*/ 599641 h 925619"/>
                  <a:gd name="connsiteX0" fmla="*/ 344345 w 1031548"/>
                  <a:gd name="connsiteY0" fmla="*/ 213173 h 925619"/>
                  <a:gd name="connsiteX1" fmla="*/ 532274 w 1031548"/>
                  <a:gd name="connsiteY1" fmla="*/ 0 h 925619"/>
                  <a:gd name="connsiteX2" fmla="*/ 672519 w 1031548"/>
                  <a:gd name="connsiteY2" fmla="*/ 311345 h 925619"/>
                  <a:gd name="connsiteX3" fmla="*/ 1031548 w 1031548"/>
                  <a:gd name="connsiteY3" fmla="*/ 535737 h 925619"/>
                  <a:gd name="connsiteX4" fmla="*/ 599592 w 1031548"/>
                  <a:gd name="connsiteY4" fmla="*/ 925619 h 925619"/>
                  <a:gd name="connsiteX5" fmla="*/ 61050 w 1031548"/>
                  <a:gd name="connsiteY5" fmla="*/ 852692 h 925619"/>
                  <a:gd name="connsiteX6" fmla="*/ 102819 w 1031548"/>
                  <a:gd name="connsiteY6" fmla="*/ 395289 h 925619"/>
                  <a:gd name="connsiteX7" fmla="*/ 440371 w 1031548"/>
                  <a:gd name="connsiteY7" fmla="*/ 599641 h 925619"/>
                  <a:gd name="connsiteX0" fmla="*/ 347877 w 1035080"/>
                  <a:gd name="connsiteY0" fmla="*/ 213173 h 925619"/>
                  <a:gd name="connsiteX1" fmla="*/ 535806 w 1035080"/>
                  <a:gd name="connsiteY1" fmla="*/ 0 h 925619"/>
                  <a:gd name="connsiteX2" fmla="*/ 676051 w 1035080"/>
                  <a:gd name="connsiteY2" fmla="*/ 311345 h 925619"/>
                  <a:gd name="connsiteX3" fmla="*/ 1035080 w 1035080"/>
                  <a:gd name="connsiteY3" fmla="*/ 535737 h 925619"/>
                  <a:gd name="connsiteX4" fmla="*/ 603124 w 1035080"/>
                  <a:gd name="connsiteY4" fmla="*/ 925619 h 925619"/>
                  <a:gd name="connsiteX5" fmla="*/ 53565 w 1035080"/>
                  <a:gd name="connsiteY5" fmla="*/ 871971 h 925619"/>
                  <a:gd name="connsiteX6" fmla="*/ 106351 w 1035080"/>
                  <a:gd name="connsiteY6" fmla="*/ 395289 h 925619"/>
                  <a:gd name="connsiteX7" fmla="*/ 443903 w 1035080"/>
                  <a:gd name="connsiteY7" fmla="*/ 599641 h 925619"/>
                  <a:gd name="connsiteX0" fmla="*/ 375671 w 1062874"/>
                  <a:gd name="connsiteY0" fmla="*/ 213173 h 925619"/>
                  <a:gd name="connsiteX1" fmla="*/ 563600 w 1062874"/>
                  <a:gd name="connsiteY1" fmla="*/ 0 h 925619"/>
                  <a:gd name="connsiteX2" fmla="*/ 703845 w 1062874"/>
                  <a:gd name="connsiteY2" fmla="*/ 311345 h 925619"/>
                  <a:gd name="connsiteX3" fmla="*/ 1062874 w 1062874"/>
                  <a:gd name="connsiteY3" fmla="*/ 535737 h 925619"/>
                  <a:gd name="connsiteX4" fmla="*/ 630918 w 1062874"/>
                  <a:gd name="connsiteY4" fmla="*/ 925619 h 925619"/>
                  <a:gd name="connsiteX5" fmla="*/ 81359 w 1062874"/>
                  <a:gd name="connsiteY5" fmla="*/ 871971 h 925619"/>
                  <a:gd name="connsiteX6" fmla="*/ 134145 w 1062874"/>
                  <a:gd name="connsiteY6" fmla="*/ 395289 h 925619"/>
                  <a:gd name="connsiteX7" fmla="*/ 471697 w 1062874"/>
                  <a:gd name="connsiteY7" fmla="*/ 599641 h 925619"/>
                  <a:gd name="connsiteX0" fmla="*/ 375671 w 1062874"/>
                  <a:gd name="connsiteY0" fmla="*/ 213173 h 973239"/>
                  <a:gd name="connsiteX1" fmla="*/ 563600 w 1062874"/>
                  <a:gd name="connsiteY1" fmla="*/ 0 h 973239"/>
                  <a:gd name="connsiteX2" fmla="*/ 703845 w 1062874"/>
                  <a:gd name="connsiteY2" fmla="*/ 311345 h 973239"/>
                  <a:gd name="connsiteX3" fmla="*/ 1062874 w 1062874"/>
                  <a:gd name="connsiteY3" fmla="*/ 535737 h 973239"/>
                  <a:gd name="connsiteX4" fmla="*/ 630918 w 1062874"/>
                  <a:gd name="connsiteY4" fmla="*/ 925619 h 973239"/>
                  <a:gd name="connsiteX5" fmla="*/ 81359 w 1062874"/>
                  <a:gd name="connsiteY5" fmla="*/ 871971 h 973239"/>
                  <a:gd name="connsiteX6" fmla="*/ 134145 w 1062874"/>
                  <a:gd name="connsiteY6" fmla="*/ 395289 h 973239"/>
                  <a:gd name="connsiteX7" fmla="*/ 471697 w 1062874"/>
                  <a:gd name="connsiteY7" fmla="*/ 599641 h 973239"/>
                  <a:gd name="connsiteX0" fmla="*/ 375671 w 1062874"/>
                  <a:gd name="connsiteY0" fmla="*/ 213173 h 973239"/>
                  <a:gd name="connsiteX1" fmla="*/ 563600 w 1062874"/>
                  <a:gd name="connsiteY1" fmla="*/ 0 h 973239"/>
                  <a:gd name="connsiteX2" fmla="*/ 703845 w 1062874"/>
                  <a:gd name="connsiteY2" fmla="*/ 311345 h 973239"/>
                  <a:gd name="connsiteX3" fmla="*/ 1062874 w 1062874"/>
                  <a:gd name="connsiteY3" fmla="*/ 535737 h 973239"/>
                  <a:gd name="connsiteX4" fmla="*/ 606130 w 1062874"/>
                  <a:gd name="connsiteY4" fmla="*/ 925619 h 973239"/>
                  <a:gd name="connsiteX5" fmla="*/ 81359 w 1062874"/>
                  <a:gd name="connsiteY5" fmla="*/ 871971 h 973239"/>
                  <a:gd name="connsiteX6" fmla="*/ 134145 w 1062874"/>
                  <a:gd name="connsiteY6" fmla="*/ 395289 h 973239"/>
                  <a:gd name="connsiteX7" fmla="*/ 471697 w 1062874"/>
                  <a:gd name="connsiteY7" fmla="*/ 599641 h 973239"/>
                  <a:gd name="connsiteX0" fmla="*/ 375671 w 1062874"/>
                  <a:gd name="connsiteY0" fmla="*/ 213173 h 979036"/>
                  <a:gd name="connsiteX1" fmla="*/ 563600 w 1062874"/>
                  <a:gd name="connsiteY1" fmla="*/ 0 h 979036"/>
                  <a:gd name="connsiteX2" fmla="*/ 703845 w 1062874"/>
                  <a:gd name="connsiteY2" fmla="*/ 311345 h 979036"/>
                  <a:gd name="connsiteX3" fmla="*/ 1062874 w 1062874"/>
                  <a:gd name="connsiteY3" fmla="*/ 535737 h 979036"/>
                  <a:gd name="connsiteX4" fmla="*/ 597867 w 1062874"/>
                  <a:gd name="connsiteY4" fmla="*/ 942144 h 979036"/>
                  <a:gd name="connsiteX5" fmla="*/ 81359 w 1062874"/>
                  <a:gd name="connsiteY5" fmla="*/ 871971 h 979036"/>
                  <a:gd name="connsiteX6" fmla="*/ 134145 w 1062874"/>
                  <a:gd name="connsiteY6" fmla="*/ 395289 h 979036"/>
                  <a:gd name="connsiteX7" fmla="*/ 471697 w 1062874"/>
                  <a:gd name="connsiteY7" fmla="*/ 599641 h 979036"/>
                  <a:gd name="connsiteX0" fmla="*/ 375671 w 1062874"/>
                  <a:gd name="connsiteY0" fmla="*/ 213173 h 1049379"/>
                  <a:gd name="connsiteX1" fmla="*/ 563600 w 1062874"/>
                  <a:gd name="connsiteY1" fmla="*/ 0 h 1049379"/>
                  <a:gd name="connsiteX2" fmla="*/ 703845 w 1062874"/>
                  <a:gd name="connsiteY2" fmla="*/ 311345 h 1049379"/>
                  <a:gd name="connsiteX3" fmla="*/ 1062874 w 1062874"/>
                  <a:gd name="connsiteY3" fmla="*/ 535737 h 1049379"/>
                  <a:gd name="connsiteX4" fmla="*/ 597867 w 1062874"/>
                  <a:gd name="connsiteY4" fmla="*/ 942144 h 1049379"/>
                  <a:gd name="connsiteX5" fmla="*/ 81359 w 1062874"/>
                  <a:gd name="connsiteY5" fmla="*/ 871971 h 1049379"/>
                  <a:gd name="connsiteX6" fmla="*/ 134145 w 1062874"/>
                  <a:gd name="connsiteY6" fmla="*/ 395289 h 1049379"/>
                  <a:gd name="connsiteX7" fmla="*/ 471697 w 1062874"/>
                  <a:gd name="connsiteY7" fmla="*/ 599641 h 1049379"/>
                  <a:gd name="connsiteX0" fmla="*/ 375671 w 1062874"/>
                  <a:gd name="connsiteY0" fmla="*/ 213173 h 1049379"/>
                  <a:gd name="connsiteX1" fmla="*/ 563600 w 1062874"/>
                  <a:gd name="connsiteY1" fmla="*/ 0 h 1049379"/>
                  <a:gd name="connsiteX2" fmla="*/ 703845 w 1062874"/>
                  <a:gd name="connsiteY2" fmla="*/ 311345 h 1049379"/>
                  <a:gd name="connsiteX3" fmla="*/ 1062874 w 1062874"/>
                  <a:gd name="connsiteY3" fmla="*/ 535737 h 1049379"/>
                  <a:gd name="connsiteX4" fmla="*/ 597867 w 1062874"/>
                  <a:gd name="connsiteY4" fmla="*/ 942144 h 1049379"/>
                  <a:gd name="connsiteX5" fmla="*/ 81359 w 1062874"/>
                  <a:gd name="connsiteY5" fmla="*/ 871971 h 1049379"/>
                  <a:gd name="connsiteX6" fmla="*/ 134145 w 1062874"/>
                  <a:gd name="connsiteY6" fmla="*/ 395289 h 1049379"/>
                  <a:gd name="connsiteX7" fmla="*/ 471697 w 1062874"/>
                  <a:gd name="connsiteY7" fmla="*/ 599641 h 1049379"/>
                  <a:gd name="connsiteX0" fmla="*/ 375671 w 1062874"/>
                  <a:gd name="connsiteY0" fmla="*/ 213173 h 1049379"/>
                  <a:gd name="connsiteX1" fmla="*/ 563600 w 1062874"/>
                  <a:gd name="connsiteY1" fmla="*/ 0 h 1049379"/>
                  <a:gd name="connsiteX2" fmla="*/ 703845 w 1062874"/>
                  <a:gd name="connsiteY2" fmla="*/ 311345 h 1049379"/>
                  <a:gd name="connsiteX3" fmla="*/ 1062874 w 1062874"/>
                  <a:gd name="connsiteY3" fmla="*/ 535737 h 1049379"/>
                  <a:gd name="connsiteX4" fmla="*/ 597867 w 1062874"/>
                  <a:gd name="connsiteY4" fmla="*/ 942144 h 1049379"/>
                  <a:gd name="connsiteX5" fmla="*/ 81359 w 1062874"/>
                  <a:gd name="connsiteY5" fmla="*/ 871971 h 1049379"/>
                  <a:gd name="connsiteX6" fmla="*/ 134145 w 1062874"/>
                  <a:gd name="connsiteY6" fmla="*/ 395289 h 1049379"/>
                  <a:gd name="connsiteX7" fmla="*/ 471697 w 1062874"/>
                  <a:gd name="connsiteY7" fmla="*/ 599641 h 1049379"/>
                  <a:gd name="connsiteX0" fmla="*/ 375671 w 1062874"/>
                  <a:gd name="connsiteY0" fmla="*/ 213173 h 1033999"/>
                  <a:gd name="connsiteX1" fmla="*/ 563600 w 1062874"/>
                  <a:gd name="connsiteY1" fmla="*/ 0 h 1033999"/>
                  <a:gd name="connsiteX2" fmla="*/ 703845 w 1062874"/>
                  <a:gd name="connsiteY2" fmla="*/ 311345 h 1033999"/>
                  <a:gd name="connsiteX3" fmla="*/ 1062874 w 1062874"/>
                  <a:gd name="connsiteY3" fmla="*/ 535737 h 1033999"/>
                  <a:gd name="connsiteX4" fmla="*/ 597867 w 1062874"/>
                  <a:gd name="connsiteY4" fmla="*/ 942144 h 1033999"/>
                  <a:gd name="connsiteX5" fmla="*/ 81359 w 1062874"/>
                  <a:gd name="connsiteY5" fmla="*/ 871971 h 1033999"/>
                  <a:gd name="connsiteX6" fmla="*/ 134145 w 1062874"/>
                  <a:gd name="connsiteY6" fmla="*/ 395289 h 1033999"/>
                  <a:gd name="connsiteX7" fmla="*/ 471697 w 1062874"/>
                  <a:gd name="connsiteY7" fmla="*/ 599641 h 1033999"/>
                  <a:gd name="connsiteX0" fmla="*/ 363975 w 1051178"/>
                  <a:gd name="connsiteY0" fmla="*/ 213173 h 1033999"/>
                  <a:gd name="connsiteX1" fmla="*/ 551904 w 1051178"/>
                  <a:gd name="connsiteY1" fmla="*/ 0 h 1033999"/>
                  <a:gd name="connsiteX2" fmla="*/ 692149 w 1051178"/>
                  <a:gd name="connsiteY2" fmla="*/ 311345 h 1033999"/>
                  <a:gd name="connsiteX3" fmla="*/ 1051178 w 1051178"/>
                  <a:gd name="connsiteY3" fmla="*/ 535737 h 1033999"/>
                  <a:gd name="connsiteX4" fmla="*/ 586171 w 1051178"/>
                  <a:gd name="connsiteY4" fmla="*/ 942144 h 1033999"/>
                  <a:gd name="connsiteX5" fmla="*/ 69663 w 1051178"/>
                  <a:gd name="connsiteY5" fmla="*/ 871971 h 1033999"/>
                  <a:gd name="connsiteX6" fmla="*/ 122449 w 1051178"/>
                  <a:gd name="connsiteY6" fmla="*/ 395289 h 1033999"/>
                  <a:gd name="connsiteX7" fmla="*/ 460001 w 1051178"/>
                  <a:gd name="connsiteY7" fmla="*/ 599641 h 1033999"/>
                  <a:gd name="connsiteX0" fmla="*/ 363975 w 1051178"/>
                  <a:gd name="connsiteY0" fmla="*/ 213173 h 1030327"/>
                  <a:gd name="connsiteX1" fmla="*/ 551904 w 1051178"/>
                  <a:gd name="connsiteY1" fmla="*/ 0 h 1030327"/>
                  <a:gd name="connsiteX2" fmla="*/ 692149 w 1051178"/>
                  <a:gd name="connsiteY2" fmla="*/ 311345 h 1030327"/>
                  <a:gd name="connsiteX3" fmla="*/ 1051178 w 1051178"/>
                  <a:gd name="connsiteY3" fmla="*/ 535737 h 1030327"/>
                  <a:gd name="connsiteX4" fmla="*/ 613713 w 1051178"/>
                  <a:gd name="connsiteY4" fmla="*/ 936636 h 1030327"/>
                  <a:gd name="connsiteX5" fmla="*/ 69663 w 1051178"/>
                  <a:gd name="connsiteY5" fmla="*/ 871971 h 1030327"/>
                  <a:gd name="connsiteX6" fmla="*/ 122449 w 1051178"/>
                  <a:gd name="connsiteY6" fmla="*/ 395289 h 1030327"/>
                  <a:gd name="connsiteX7" fmla="*/ 460001 w 1051178"/>
                  <a:gd name="connsiteY7" fmla="*/ 599641 h 1030327"/>
                  <a:gd name="connsiteX0" fmla="*/ 363975 w 1051178"/>
                  <a:gd name="connsiteY0" fmla="*/ 213173 h 1030327"/>
                  <a:gd name="connsiteX1" fmla="*/ 551904 w 1051178"/>
                  <a:gd name="connsiteY1" fmla="*/ 0 h 1030327"/>
                  <a:gd name="connsiteX2" fmla="*/ 692149 w 1051178"/>
                  <a:gd name="connsiteY2" fmla="*/ 311345 h 1030327"/>
                  <a:gd name="connsiteX3" fmla="*/ 1051178 w 1051178"/>
                  <a:gd name="connsiteY3" fmla="*/ 535737 h 1030327"/>
                  <a:gd name="connsiteX4" fmla="*/ 613713 w 1051178"/>
                  <a:gd name="connsiteY4" fmla="*/ 936636 h 1030327"/>
                  <a:gd name="connsiteX5" fmla="*/ 69663 w 1051178"/>
                  <a:gd name="connsiteY5" fmla="*/ 871971 h 1030327"/>
                  <a:gd name="connsiteX6" fmla="*/ 122449 w 1051178"/>
                  <a:gd name="connsiteY6" fmla="*/ 395289 h 1030327"/>
                  <a:gd name="connsiteX7" fmla="*/ 460001 w 1051178"/>
                  <a:gd name="connsiteY7" fmla="*/ 599641 h 1030327"/>
                  <a:gd name="connsiteX0" fmla="*/ 363975 w 1034653"/>
                  <a:gd name="connsiteY0" fmla="*/ 213173 h 1030327"/>
                  <a:gd name="connsiteX1" fmla="*/ 551904 w 1034653"/>
                  <a:gd name="connsiteY1" fmla="*/ 0 h 1030327"/>
                  <a:gd name="connsiteX2" fmla="*/ 692149 w 1034653"/>
                  <a:gd name="connsiteY2" fmla="*/ 311345 h 1030327"/>
                  <a:gd name="connsiteX3" fmla="*/ 1034653 w 1034653"/>
                  <a:gd name="connsiteY3" fmla="*/ 538491 h 1030327"/>
                  <a:gd name="connsiteX4" fmla="*/ 613713 w 1034653"/>
                  <a:gd name="connsiteY4" fmla="*/ 936636 h 1030327"/>
                  <a:gd name="connsiteX5" fmla="*/ 69663 w 1034653"/>
                  <a:gd name="connsiteY5" fmla="*/ 871971 h 1030327"/>
                  <a:gd name="connsiteX6" fmla="*/ 122449 w 1034653"/>
                  <a:gd name="connsiteY6" fmla="*/ 395289 h 1030327"/>
                  <a:gd name="connsiteX7" fmla="*/ 460001 w 1034653"/>
                  <a:gd name="connsiteY7" fmla="*/ 599641 h 1030327"/>
                  <a:gd name="connsiteX0" fmla="*/ 363975 w 1037690"/>
                  <a:gd name="connsiteY0" fmla="*/ 213173 h 1030327"/>
                  <a:gd name="connsiteX1" fmla="*/ 551904 w 1037690"/>
                  <a:gd name="connsiteY1" fmla="*/ 0 h 1030327"/>
                  <a:gd name="connsiteX2" fmla="*/ 692149 w 1037690"/>
                  <a:gd name="connsiteY2" fmla="*/ 311345 h 1030327"/>
                  <a:gd name="connsiteX3" fmla="*/ 1034653 w 1037690"/>
                  <a:gd name="connsiteY3" fmla="*/ 538491 h 1030327"/>
                  <a:gd name="connsiteX4" fmla="*/ 613713 w 1037690"/>
                  <a:gd name="connsiteY4" fmla="*/ 936636 h 1030327"/>
                  <a:gd name="connsiteX5" fmla="*/ 69663 w 1037690"/>
                  <a:gd name="connsiteY5" fmla="*/ 871971 h 1030327"/>
                  <a:gd name="connsiteX6" fmla="*/ 122449 w 1037690"/>
                  <a:gd name="connsiteY6" fmla="*/ 395289 h 1030327"/>
                  <a:gd name="connsiteX7" fmla="*/ 460001 w 1037690"/>
                  <a:gd name="connsiteY7" fmla="*/ 599641 h 1030327"/>
                  <a:gd name="connsiteX0" fmla="*/ 363975 w 1037917"/>
                  <a:gd name="connsiteY0" fmla="*/ 213173 h 1030327"/>
                  <a:gd name="connsiteX1" fmla="*/ 551904 w 1037917"/>
                  <a:gd name="connsiteY1" fmla="*/ 0 h 1030327"/>
                  <a:gd name="connsiteX2" fmla="*/ 692149 w 1037917"/>
                  <a:gd name="connsiteY2" fmla="*/ 311345 h 1030327"/>
                  <a:gd name="connsiteX3" fmla="*/ 1034653 w 1037917"/>
                  <a:gd name="connsiteY3" fmla="*/ 538491 h 1030327"/>
                  <a:gd name="connsiteX4" fmla="*/ 613713 w 1037917"/>
                  <a:gd name="connsiteY4" fmla="*/ 936636 h 1030327"/>
                  <a:gd name="connsiteX5" fmla="*/ 69663 w 1037917"/>
                  <a:gd name="connsiteY5" fmla="*/ 871971 h 1030327"/>
                  <a:gd name="connsiteX6" fmla="*/ 122449 w 1037917"/>
                  <a:gd name="connsiteY6" fmla="*/ 395289 h 1030327"/>
                  <a:gd name="connsiteX7" fmla="*/ 460001 w 1037917"/>
                  <a:gd name="connsiteY7" fmla="*/ 599641 h 1030327"/>
                  <a:gd name="connsiteX0" fmla="*/ 363975 w 1046257"/>
                  <a:gd name="connsiteY0" fmla="*/ 213173 h 1030327"/>
                  <a:gd name="connsiteX1" fmla="*/ 551904 w 1046257"/>
                  <a:gd name="connsiteY1" fmla="*/ 0 h 1030327"/>
                  <a:gd name="connsiteX2" fmla="*/ 692149 w 1046257"/>
                  <a:gd name="connsiteY2" fmla="*/ 311345 h 1030327"/>
                  <a:gd name="connsiteX3" fmla="*/ 1034653 w 1046257"/>
                  <a:gd name="connsiteY3" fmla="*/ 538491 h 1030327"/>
                  <a:gd name="connsiteX4" fmla="*/ 613713 w 1046257"/>
                  <a:gd name="connsiteY4" fmla="*/ 936636 h 1030327"/>
                  <a:gd name="connsiteX5" fmla="*/ 69663 w 1046257"/>
                  <a:gd name="connsiteY5" fmla="*/ 871971 h 1030327"/>
                  <a:gd name="connsiteX6" fmla="*/ 122449 w 1046257"/>
                  <a:gd name="connsiteY6" fmla="*/ 395289 h 1030327"/>
                  <a:gd name="connsiteX7" fmla="*/ 460001 w 1046257"/>
                  <a:gd name="connsiteY7" fmla="*/ 599641 h 1030327"/>
                  <a:gd name="connsiteX0" fmla="*/ 363975 w 1046257"/>
                  <a:gd name="connsiteY0" fmla="*/ 213173 h 1030327"/>
                  <a:gd name="connsiteX1" fmla="*/ 551904 w 1046257"/>
                  <a:gd name="connsiteY1" fmla="*/ 0 h 1030327"/>
                  <a:gd name="connsiteX2" fmla="*/ 692149 w 1046257"/>
                  <a:gd name="connsiteY2" fmla="*/ 311345 h 1030327"/>
                  <a:gd name="connsiteX3" fmla="*/ 1034653 w 1046257"/>
                  <a:gd name="connsiteY3" fmla="*/ 538491 h 1030327"/>
                  <a:gd name="connsiteX4" fmla="*/ 613713 w 1046257"/>
                  <a:gd name="connsiteY4" fmla="*/ 936636 h 1030327"/>
                  <a:gd name="connsiteX5" fmla="*/ 69663 w 1046257"/>
                  <a:gd name="connsiteY5" fmla="*/ 871971 h 1030327"/>
                  <a:gd name="connsiteX6" fmla="*/ 122449 w 1046257"/>
                  <a:gd name="connsiteY6" fmla="*/ 395289 h 1030327"/>
                  <a:gd name="connsiteX7" fmla="*/ 460001 w 1046257"/>
                  <a:gd name="connsiteY7" fmla="*/ 599641 h 1030327"/>
                  <a:gd name="connsiteX0" fmla="*/ 363975 w 1041370"/>
                  <a:gd name="connsiteY0" fmla="*/ 213173 h 1030327"/>
                  <a:gd name="connsiteX1" fmla="*/ 551904 w 1041370"/>
                  <a:gd name="connsiteY1" fmla="*/ 0 h 1030327"/>
                  <a:gd name="connsiteX2" fmla="*/ 692149 w 1041370"/>
                  <a:gd name="connsiteY2" fmla="*/ 311345 h 1030327"/>
                  <a:gd name="connsiteX3" fmla="*/ 1034653 w 1041370"/>
                  <a:gd name="connsiteY3" fmla="*/ 538491 h 1030327"/>
                  <a:gd name="connsiteX4" fmla="*/ 613713 w 1041370"/>
                  <a:gd name="connsiteY4" fmla="*/ 936636 h 1030327"/>
                  <a:gd name="connsiteX5" fmla="*/ 69663 w 1041370"/>
                  <a:gd name="connsiteY5" fmla="*/ 871971 h 1030327"/>
                  <a:gd name="connsiteX6" fmla="*/ 122449 w 1041370"/>
                  <a:gd name="connsiteY6" fmla="*/ 395289 h 1030327"/>
                  <a:gd name="connsiteX7" fmla="*/ 460001 w 1041370"/>
                  <a:gd name="connsiteY7" fmla="*/ 599641 h 1030327"/>
                  <a:gd name="connsiteX0" fmla="*/ 363975 w 1041370"/>
                  <a:gd name="connsiteY0" fmla="*/ 213173 h 1030327"/>
                  <a:gd name="connsiteX1" fmla="*/ 551904 w 1041370"/>
                  <a:gd name="connsiteY1" fmla="*/ 0 h 1030327"/>
                  <a:gd name="connsiteX2" fmla="*/ 692149 w 1041370"/>
                  <a:gd name="connsiteY2" fmla="*/ 311345 h 1030327"/>
                  <a:gd name="connsiteX3" fmla="*/ 1034653 w 1041370"/>
                  <a:gd name="connsiteY3" fmla="*/ 538491 h 1030327"/>
                  <a:gd name="connsiteX4" fmla="*/ 613713 w 1041370"/>
                  <a:gd name="connsiteY4" fmla="*/ 936636 h 1030327"/>
                  <a:gd name="connsiteX5" fmla="*/ 69663 w 1041370"/>
                  <a:gd name="connsiteY5" fmla="*/ 871971 h 1030327"/>
                  <a:gd name="connsiteX6" fmla="*/ 122449 w 1041370"/>
                  <a:gd name="connsiteY6" fmla="*/ 395289 h 1030327"/>
                  <a:gd name="connsiteX7" fmla="*/ 460001 w 1041370"/>
                  <a:gd name="connsiteY7" fmla="*/ 599641 h 1030327"/>
                  <a:gd name="connsiteX0" fmla="*/ 363975 w 1041370"/>
                  <a:gd name="connsiteY0" fmla="*/ 213173 h 1030327"/>
                  <a:gd name="connsiteX1" fmla="*/ 551904 w 1041370"/>
                  <a:gd name="connsiteY1" fmla="*/ 0 h 1030327"/>
                  <a:gd name="connsiteX2" fmla="*/ 672870 w 1041370"/>
                  <a:gd name="connsiteY2" fmla="*/ 311345 h 1030327"/>
                  <a:gd name="connsiteX3" fmla="*/ 1034653 w 1041370"/>
                  <a:gd name="connsiteY3" fmla="*/ 538491 h 1030327"/>
                  <a:gd name="connsiteX4" fmla="*/ 613713 w 1041370"/>
                  <a:gd name="connsiteY4" fmla="*/ 936636 h 1030327"/>
                  <a:gd name="connsiteX5" fmla="*/ 69663 w 1041370"/>
                  <a:gd name="connsiteY5" fmla="*/ 871971 h 1030327"/>
                  <a:gd name="connsiteX6" fmla="*/ 122449 w 1041370"/>
                  <a:gd name="connsiteY6" fmla="*/ 395289 h 1030327"/>
                  <a:gd name="connsiteX7" fmla="*/ 460001 w 1041370"/>
                  <a:gd name="connsiteY7" fmla="*/ 599641 h 1030327"/>
                  <a:gd name="connsiteX0" fmla="*/ 363975 w 1041370"/>
                  <a:gd name="connsiteY0" fmla="*/ 213173 h 1030327"/>
                  <a:gd name="connsiteX1" fmla="*/ 551904 w 1041370"/>
                  <a:gd name="connsiteY1" fmla="*/ 0 h 1030327"/>
                  <a:gd name="connsiteX2" fmla="*/ 672870 w 1041370"/>
                  <a:gd name="connsiteY2" fmla="*/ 311345 h 1030327"/>
                  <a:gd name="connsiteX3" fmla="*/ 1034653 w 1041370"/>
                  <a:gd name="connsiteY3" fmla="*/ 538491 h 1030327"/>
                  <a:gd name="connsiteX4" fmla="*/ 613713 w 1041370"/>
                  <a:gd name="connsiteY4" fmla="*/ 936636 h 1030327"/>
                  <a:gd name="connsiteX5" fmla="*/ 69663 w 1041370"/>
                  <a:gd name="connsiteY5" fmla="*/ 871971 h 1030327"/>
                  <a:gd name="connsiteX6" fmla="*/ 122449 w 1041370"/>
                  <a:gd name="connsiteY6" fmla="*/ 395289 h 1030327"/>
                  <a:gd name="connsiteX7" fmla="*/ 460001 w 1041370"/>
                  <a:gd name="connsiteY7" fmla="*/ 599641 h 1030327"/>
                  <a:gd name="connsiteX0" fmla="*/ 363975 w 1041370"/>
                  <a:gd name="connsiteY0" fmla="*/ 213173 h 1030327"/>
                  <a:gd name="connsiteX1" fmla="*/ 551904 w 1041370"/>
                  <a:gd name="connsiteY1" fmla="*/ 0 h 1030327"/>
                  <a:gd name="connsiteX2" fmla="*/ 672870 w 1041370"/>
                  <a:gd name="connsiteY2" fmla="*/ 311345 h 1030327"/>
                  <a:gd name="connsiteX3" fmla="*/ 1034653 w 1041370"/>
                  <a:gd name="connsiteY3" fmla="*/ 538491 h 1030327"/>
                  <a:gd name="connsiteX4" fmla="*/ 613713 w 1041370"/>
                  <a:gd name="connsiteY4" fmla="*/ 936636 h 1030327"/>
                  <a:gd name="connsiteX5" fmla="*/ 69663 w 1041370"/>
                  <a:gd name="connsiteY5" fmla="*/ 871971 h 1030327"/>
                  <a:gd name="connsiteX6" fmla="*/ 122449 w 1041370"/>
                  <a:gd name="connsiteY6" fmla="*/ 395289 h 1030327"/>
                  <a:gd name="connsiteX7" fmla="*/ 460001 w 1041370"/>
                  <a:gd name="connsiteY7" fmla="*/ 599641 h 1030327"/>
                  <a:gd name="connsiteX0" fmla="*/ 363975 w 1041370"/>
                  <a:gd name="connsiteY0" fmla="*/ 213173 h 1030327"/>
                  <a:gd name="connsiteX1" fmla="*/ 551904 w 1041370"/>
                  <a:gd name="connsiteY1" fmla="*/ 0 h 1030327"/>
                  <a:gd name="connsiteX2" fmla="*/ 672870 w 1041370"/>
                  <a:gd name="connsiteY2" fmla="*/ 311345 h 1030327"/>
                  <a:gd name="connsiteX3" fmla="*/ 1034653 w 1041370"/>
                  <a:gd name="connsiteY3" fmla="*/ 538491 h 1030327"/>
                  <a:gd name="connsiteX4" fmla="*/ 613713 w 1041370"/>
                  <a:gd name="connsiteY4" fmla="*/ 936636 h 1030327"/>
                  <a:gd name="connsiteX5" fmla="*/ 69663 w 1041370"/>
                  <a:gd name="connsiteY5" fmla="*/ 871971 h 1030327"/>
                  <a:gd name="connsiteX6" fmla="*/ 122449 w 1041370"/>
                  <a:gd name="connsiteY6" fmla="*/ 395289 h 1030327"/>
                  <a:gd name="connsiteX7" fmla="*/ 460001 w 1041370"/>
                  <a:gd name="connsiteY7" fmla="*/ 599641 h 1030327"/>
                  <a:gd name="connsiteX0" fmla="*/ 363975 w 1041370"/>
                  <a:gd name="connsiteY0" fmla="*/ 213173 h 1030327"/>
                  <a:gd name="connsiteX1" fmla="*/ 551904 w 1041370"/>
                  <a:gd name="connsiteY1" fmla="*/ 0 h 1030327"/>
                  <a:gd name="connsiteX2" fmla="*/ 675624 w 1041370"/>
                  <a:gd name="connsiteY2" fmla="*/ 300328 h 1030327"/>
                  <a:gd name="connsiteX3" fmla="*/ 1034653 w 1041370"/>
                  <a:gd name="connsiteY3" fmla="*/ 538491 h 1030327"/>
                  <a:gd name="connsiteX4" fmla="*/ 613713 w 1041370"/>
                  <a:gd name="connsiteY4" fmla="*/ 936636 h 1030327"/>
                  <a:gd name="connsiteX5" fmla="*/ 69663 w 1041370"/>
                  <a:gd name="connsiteY5" fmla="*/ 871971 h 1030327"/>
                  <a:gd name="connsiteX6" fmla="*/ 122449 w 1041370"/>
                  <a:gd name="connsiteY6" fmla="*/ 395289 h 1030327"/>
                  <a:gd name="connsiteX7" fmla="*/ 460001 w 1041370"/>
                  <a:gd name="connsiteY7" fmla="*/ 599641 h 1030327"/>
                  <a:gd name="connsiteX0" fmla="*/ 363975 w 1041370"/>
                  <a:gd name="connsiteY0" fmla="*/ 213173 h 1030327"/>
                  <a:gd name="connsiteX1" fmla="*/ 551904 w 1041370"/>
                  <a:gd name="connsiteY1" fmla="*/ 0 h 1030327"/>
                  <a:gd name="connsiteX2" fmla="*/ 675624 w 1041370"/>
                  <a:gd name="connsiteY2" fmla="*/ 300328 h 1030327"/>
                  <a:gd name="connsiteX3" fmla="*/ 1034653 w 1041370"/>
                  <a:gd name="connsiteY3" fmla="*/ 538491 h 1030327"/>
                  <a:gd name="connsiteX4" fmla="*/ 613713 w 1041370"/>
                  <a:gd name="connsiteY4" fmla="*/ 936636 h 1030327"/>
                  <a:gd name="connsiteX5" fmla="*/ 69663 w 1041370"/>
                  <a:gd name="connsiteY5" fmla="*/ 871971 h 1030327"/>
                  <a:gd name="connsiteX6" fmla="*/ 122449 w 1041370"/>
                  <a:gd name="connsiteY6" fmla="*/ 395289 h 1030327"/>
                  <a:gd name="connsiteX7" fmla="*/ 460001 w 1041370"/>
                  <a:gd name="connsiteY7" fmla="*/ 599641 h 1030327"/>
                  <a:gd name="connsiteX0" fmla="*/ 363975 w 1041370"/>
                  <a:gd name="connsiteY0" fmla="*/ 213173 h 1030327"/>
                  <a:gd name="connsiteX1" fmla="*/ 551904 w 1041370"/>
                  <a:gd name="connsiteY1" fmla="*/ 0 h 1030327"/>
                  <a:gd name="connsiteX2" fmla="*/ 675624 w 1041370"/>
                  <a:gd name="connsiteY2" fmla="*/ 300328 h 1030327"/>
                  <a:gd name="connsiteX3" fmla="*/ 1034653 w 1041370"/>
                  <a:gd name="connsiteY3" fmla="*/ 538491 h 1030327"/>
                  <a:gd name="connsiteX4" fmla="*/ 613713 w 1041370"/>
                  <a:gd name="connsiteY4" fmla="*/ 936636 h 1030327"/>
                  <a:gd name="connsiteX5" fmla="*/ 69663 w 1041370"/>
                  <a:gd name="connsiteY5" fmla="*/ 871971 h 1030327"/>
                  <a:gd name="connsiteX6" fmla="*/ 122449 w 1041370"/>
                  <a:gd name="connsiteY6" fmla="*/ 395289 h 1030327"/>
                  <a:gd name="connsiteX7" fmla="*/ 460001 w 1041370"/>
                  <a:gd name="connsiteY7" fmla="*/ 599641 h 1030327"/>
                  <a:gd name="connsiteX0" fmla="*/ 363975 w 1041370"/>
                  <a:gd name="connsiteY0" fmla="*/ 213173 h 1030327"/>
                  <a:gd name="connsiteX1" fmla="*/ 551904 w 1041370"/>
                  <a:gd name="connsiteY1" fmla="*/ 0 h 1030327"/>
                  <a:gd name="connsiteX2" fmla="*/ 675624 w 1041370"/>
                  <a:gd name="connsiteY2" fmla="*/ 300328 h 1030327"/>
                  <a:gd name="connsiteX3" fmla="*/ 1034653 w 1041370"/>
                  <a:gd name="connsiteY3" fmla="*/ 538491 h 1030327"/>
                  <a:gd name="connsiteX4" fmla="*/ 613713 w 1041370"/>
                  <a:gd name="connsiteY4" fmla="*/ 936636 h 1030327"/>
                  <a:gd name="connsiteX5" fmla="*/ 69663 w 1041370"/>
                  <a:gd name="connsiteY5" fmla="*/ 871971 h 1030327"/>
                  <a:gd name="connsiteX6" fmla="*/ 122449 w 1041370"/>
                  <a:gd name="connsiteY6" fmla="*/ 395289 h 1030327"/>
                  <a:gd name="connsiteX7" fmla="*/ 460001 w 1041370"/>
                  <a:gd name="connsiteY7" fmla="*/ 599641 h 1030327"/>
                  <a:gd name="connsiteX0" fmla="*/ 363975 w 1041370"/>
                  <a:gd name="connsiteY0" fmla="*/ 213830 h 1030984"/>
                  <a:gd name="connsiteX1" fmla="*/ 551904 w 1041370"/>
                  <a:gd name="connsiteY1" fmla="*/ 657 h 1030984"/>
                  <a:gd name="connsiteX2" fmla="*/ 675624 w 1041370"/>
                  <a:gd name="connsiteY2" fmla="*/ 300985 h 1030984"/>
                  <a:gd name="connsiteX3" fmla="*/ 1034653 w 1041370"/>
                  <a:gd name="connsiteY3" fmla="*/ 539148 h 1030984"/>
                  <a:gd name="connsiteX4" fmla="*/ 613713 w 1041370"/>
                  <a:gd name="connsiteY4" fmla="*/ 937293 h 1030984"/>
                  <a:gd name="connsiteX5" fmla="*/ 69663 w 1041370"/>
                  <a:gd name="connsiteY5" fmla="*/ 872628 h 1030984"/>
                  <a:gd name="connsiteX6" fmla="*/ 122449 w 1041370"/>
                  <a:gd name="connsiteY6" fmla="*/ 395946 h 1030984"/>
                  <a:gd name="connsiteX7" fmla="*/ 460001 w 1041370"/>
                  <a:gd name="connsiteY7" fmla="*/ 600298 h 1030984"/>
                  <a:gd name="connsiteX0" fmla="*/ 363975 w 1041370"/>
                  <a:gd name="connsiteY0" fmla="*/ 213830 h 1030984"/>
                  <a:gd name="connsiteX1" fmla="*/ 551904 w 1041370"/>
                  <a:gd name="connsiteY1" fmla="*/ 657 h 1030984"/>
                  <a:gd name="connsiteX2" fmla="*/ 675624 w 1041370"/>
                  <a:gd name="connsiteY2" fmla="*/ 300985 h 1030984"/>
                  <a:gd name="connsiteX3" fmla="*/ 1034653 w 1041370"/>
                  <a:gd name="connsiteY3" fmla="*/ 539148 h 1030984"/>
                  <a:gd name="connsiteX4" fmla="*/ 613713 w 1041370"/>
                  <a:gd name="connsiteY4" fmla="*/ 937293 h 1030984"/>
                  <a:gd name="connsiteX5" fmla="*/ 69663 w 1041370"/>
                  <a:gd name="connsiteY5" fmla="*/ 872628 h 1030984"/>
                  <a:gd name="connsiteX6" fmla="*/ 122449 w 1041370"/>
                  <a:gd name="connsiteY6" fmla="*/ 395946 h 1030984"/>
                  <a:gd name="connsiteX7" fmla="*/ 460001 w 1041370"/>
                  <a:gd name="connsiteY7" fmla="*/ 600298 h 1030984"/>
                  <a:gd name="connsiteX0" fmla="*/ 363975 w 1041370"/>
                  <a:gd name="connsiteY0" fmla="*/ 213830 h 1030984"/>
                  <a:gd name="connsiteX1" fmla="*/ 551904 w 1041370"/>
                  <a:gd name="connsiteY1" fmla="*/ 657 h 1030984"/>
                  <a:gd name="connsiteX2" fmla="*/ 675624 w 1041370"/>
                  <a:gd name="connsiteY2" fmla="*/ 300985 h 1030984"/>
                  <a:gd name="connsiteX3" fmla="*/ 1034653 w 1041370"/>
                  <a:gd name="connsiteY3" fmla="*/ 539148 h 1030984"/>
                  <a:gd name="connsiteX4" fmla="*/ 613713 w 1041370"/>
                  <a:gd name="connsiteY4" fmla="*/ 937293 h 1030984"/>
                  <a:gd name="connsiteX5" fmla="*/ 69663 w 1041370"/>
                  <a:gd name="connsiteY5" fmla="*/ 872628 h 1030984"/>
                  <a:gd name="connsiteX6" fmla="*/ 122449 w 1041370"/>
                  <a:gd name="connsiteY6" fmla="*/ 395946 h 1030984"/>
                  <a:gd name="connsiteX7" fmla="*/ 460001 w 1041370"/>
                  <a:gd name="connsiteY7" fmla="*/ 600298 h 1030984"/>
                  <a:gd name="connsiteX0" fmla="*/ 363975 w 1041370"/>
                  <a:gd name="connsiteY0" fmla="*/ 213270 h 1030424"/>
                  <a:gd name="connsiteX1" fmla="*/ 551904 w 1041370"/>
                  <a:gd name="connsiteY1" fmla="*/ 97 h 1030424"/>
                  <a:gd name="connsiteX2" fmla="*/ 675624 w 1041370"/>
                  <a:gd name="connsiteY2" fmla="*/ 300425 h 1030424"/>
                  <a:gd name="connsiteX3" fmla="*/ 1034653 w 1041370"/>
                  <a:gd name="connsiteY3" fmla="*/ 538588 h 1030424"/>
                  <a:gd name="connsiteX4" fmla="*/ 613713 w 1041370"/>
                  <a:gd name="connsiteY4" fmla="*/ 936733 h 1030424"/>
                  <a:gd name="connsiteX5" fmla="*/ 69663 w 1041370"/>
                  <a:gd name="connsiteY5" fmla="*/ 872068 h 1030424"/>
                  <a:gd name="connsiteX6" fmla="*/ 122449 w 1041370"/>
                  <a:gd name="connsiteY6" fmla="*/ 395386 h 1030424"/>
                  <a:gd name="connsiteX7" fmla="*/ 460001 w 1041370"/>
                  <a:gd name="connsiteY7" fmla="*/ 599738 h 1030424"/>
                  <a:gd name="connsiteX0" fmla="*/ 363975 w 1041370"/>
                  <a:gd name="connsiteY0" fmla="*/ 213173 h 1030327"/>
                  <a:gd name="connsiteX1" fmla="*/ 551904 w 1041370"/>
                  <a:gd name="connsiteY1" fmla="*/ 0 h 1030327"/>
                  <a:gd name="connsiteX2" fmla="*/ 675624 w 1041370"/>
                  <a:gd name="connsiteY2" fmla="*/ 300328 h 1030327"/>
                  <a:gd name="connsiteX3" fmla="*/ 1034653 w 1041370"/>
                  <a:gd name="connsiteY3" fmla="*/ 538491 h 1030327"/>
                  <a:gd name="connsiteX4" fmla="*/ 613713 w 1041370"/>
                  <a:gd name="connsiteY4" fmla="*/ 936636 h 1030327"/>
                  <a:gd name="connsiteX5" fmla="*/ 69663 w 1041370"/>
                  <a:gd name="connsiteY5" fmla="*/ 871971 h 1030327"/>
                  <a:gd name="connsiteX6" fmla="*/ 122449 w 1041370"/>
                  <a:gd name="connsiteY6" fmla="*/ 395289 h 1030327"/>
                  <a:gd name="connsiteX7" fmla="*/ 460001 w 1041370"/>
                  <a:gd name="connsiteY7" fmla="*/ 599641 h 1030327"/>
                  <a:gd name="connsiteX0" fmla="*/ 363975 w 1041370"/>
                  <a:gd name="connsiteY0" fmla="*/ 213173 h 1030327"/>
                  <a:gd name="connsiteX1" fmla="*/ 551904 w 1041370"/>
                  <a:gd name="connsiteY1" fmla="*/ 0 h 1030327"/>
                  <a:gd name="connsiteX2" fmla="*/ 675624 w 1041370"/>
                  <a:gd name="connsiteY2" fmla="*/ 300328 h 1030327"/>
                  <a:gd name="connsiteX3" fmla="*/ 1034653 w 1041370"/>
                  <a:gd name="connsiteY3" fmla="*/ 538491 h 1030327"/>
                  <a:gd name="connsiteX4" fmla="*/ 613713 w 1041370"/>
                  <a:gd name="connsiteY4" fmla="*/ 936636 h 1030327"/>
                  <a:gd name="connsiteX5" fmla="*/ 69663 w 1041370"/>
                  <a:gd name="connsiteY5" fmla="*/ 871971 h 1030327"/>
                  <a:gd name="connsiteX6" fmla="*/ 122449 w 1041370"/>
                  <a:gd name="connsiteY6" fmla="*/ 395289 h 1030327"/>
                  <a:gd name="connsiteX7" fmla="*/ 460001 w 1041370"/>
                  <a:gd name="connsiteY7" fmla="*/ 599641 h 1030327"/>
                  <a:gd name="connsiteX0" fmla="*/ 408043 w 1041370"/>
                  <a:gd name="connsiteY0" fmla="*/ 237961 h 1030327"/>
                  <a:gd name="connsiteX1" fmla="*/ 551904 w 1041370"/>
                  <a:gd name="connsiteY1" fmla="*/ 0 h 1030327"/>
                  <a:gd name="connsiteX2" fmla="*/ 675624 w 1041370"/>
                  <a:gd name="connsiteY2" fmla="*/ 300328 h 1030327"/>
                  <a:gd name="connsiteX3" fmla="*/ 1034653 w 1041370"/>
                  <a:gd name="connsiteY3" fmla="*/ 538491 h 1030327"/>
                  <a:gd name="connsiteX4" fmla="*/ 613713 w 1041370"/>
                  <a:gd name="connsiteY4" fmla="*/ 936636 h 1030327"/>
                  <a:gd name="connsiteX5" fmla="*/ 69663 w 1041370"/>
                  <a:gd name="connsiteY5" fmla="*/ 871971 h 1030327"/>
                  <a:gd name="connsiteX6" fmla="*/ 122449 w 1041370"/>
                  <a:gd name="connsiteY6" fmla="*/ 395289 h 1030327"/>
                  <a:gd name="connsiteX7" fmla="*/ 460001 w 1041370"/>
                  <a:gd name="connsiteY7" fmla="*/ 599641 h 1030327"/>
                  <a:gd name="connsiteX0" fmla="*/ 408043 w 1041370"/>
                  <a:gd name="connsiteY0" fmla="*/ 237961 h 1030327"/>
                  <a:gd name="connsiteX1" fmla="*/ 551904 w 1041370"/>
                  <a:gd name="connsiteY1" fmla="*/ 0 h 1030327"/>
                  <a:gd name="connsiteX2" fmla="*/ 675624 w 1041370"/>
                  <a:gd name="connsiteY2" fmla="*/ 300328 h 1030327"/>
                  <a:gd name="connsiteX3" fmla="*/ 1034653 w 1041370"/>
                  <a:gd name="connsiteY3" fmla="*/ 538491 h 1030327"/>
                  <a:gd name="connsiteX4" fmla="*/ 613713 w 1041370"/>
                  <a:gd name="connsiteY4" fmla="*/ 936636 h 1030327"/>
                  <a:gd name="connsiteX5" fmla="*/ 69663 w 1041370"/>
                  <a:gd name="connsiteY5" fmla="*/ 871971 h 1030327"/>
                  <a:gd name="connsiteX6" fmla="*/ 122449 w 1041370"/>
                  <a:gd name="connsiteY6" fmla="*/ 395289 h 1030327"/>
                  <a:gd name="connsiteX7" fmla="*/ 460001 w 1041370"/>
                  <a:gd name="connsiteY7" fmla="*/ 599641 h 1030327"/>
                  <a:gd name="connsiteX0" fmla="*/ 408043 w 1041370"/>
                  <a:gd name="connsiteY0" fmla="*/ 237961 h 1030327"/>
                  <a:gd name="connsiteX1" fmla="*/ 551904 w 1041370"/>
                  <a:gd name="connsiteY1" fmla="*/ 0 h 1030327"/>
                  <a:gd name="connsiteX2" fmla="*/ 675624 w 1041370"/>
                  <a:gd name="connsiteY2" fmla="*/ 300328 h 1030327"/>
                  <a:gd name="connsiteX3" fmla="*/ 1034653 w 1041370"/>
                  <a:gd name="connsiteY3" fmla="*/ 538491 h 1030327"/>
                  <a:gd name="connsiteX4" fmla="*/ 613713 w 1041370"/>
                  <a:gd name="connsiteY4" fmla="*/ 936636 h 1030327"/>
                  <a:gd name="connsiteX5" fmla="*/ 69663 w 1041370"/>
                  <a:gd name="connsiteY5" fmla="*/ 871971 h 1030327"/>
                  <a:gd name="connsiteX6" fmla="*/ 122449 w 1041370"/>
                  <a:gd name="connsiteY6" fmla="*/ 395289 h 1030327"/>
                  <a:gd name="connsiteX7" fmla="*/ 460001 w 1041370"/>
                  <a:gd name="connsiteY7" fmla="*/ 599641 h 1030327"/>
                  <a:gd name="connsiteX0" fmla="*/ 408043 w 1041370"/>
                  <a:gd name="connsiteY0" fmla="*/ 237961 h 1030327"/>
                  <a:gd name="connsiteX1" fmla="*/ 551904 w 1041370"/>
                  <a:gd name="connsiteY1" fmla="*/ 0 h 1030327"/>
                  <a:gd name="connsiteX2" fmla="*/ 675624 w 1041370"/>
                  <a:gd name="connsiteY2" fmla="*/ 300328 h 1030327"/>
                  <a:gd name="connsiteX3" fmla="*/ 1034653 w 1041370"/>
                  <a:gd name="connsiteY3" fmla="*/ 538491 h 1030327"/>
                  <a:gd name="connsiteX4" fmla="*/ 613713 w 1041370"/>
                  <a:gd name="connsiteY4" fmla="*/ 936636 h 1030327"/>
                  <a:gd name="connsiteX5" fmla="*/ 69663 w 1041370"/>
                  <a:gd name="connsiteY5" fmla="*/ 871971 h 1030327"/>
                  <a:gd name="connsiteX6" fmla="*/ 122449 w 1041370"/>
                  <a:gd name="connsiteY6" fmla="*/ 395289 h 1030327"/>
                  <a:gd name="connsiteX7" fmla="*/ 460001 w 1041370"/>
                  <a:gd name="connsiteY7" fmla="*/ 599641 h 1030327"/>
                  <a:gd name="connsiteX0" fmla="*/ 408043 w 1041370"/>
                  <a:gd name="connsiteY0" fmla="*/ 237961 h 1030327"/>
                  <a:gd name="connsiteX1" fmla="*/ 551904 w 1041370"/>
                  <a:gd name="connsiteY1" fmla="*/ 0 h 1030327"/>
                  <a:gd name="connsiteX2" fmla="*/ 675624 w 1041370"/>
                  <a:gd name="connsiteY2" fmla="*/ 300328 h 1030327"/>
                  <a:gd name="connsiteX3" fmla="*/ 1034653 w 1041370"/>
                  <a:gd name="connsiteY3" fmla="*/ 538491 h 1030327"/>
                  <a:gd name="connsiteX4" fmla="*/ 613713 w 1041370"/>
                  <a:gd name="connsiteY4" fmla="*/ 936636 h 1030327"/>
                  <a:gd name="connsiteX5" fmla="*/ 69663 w 1041370"/>
                  <a:gd name="connsiteY5" fmla="*/ 871971 h 1030327"/>
                  <a:gd name="connsiteX6" fmla="*/ 122449 w 1041370"/>
                  <a:gd name="connsiteY6" fmla="*/ 395289 h 1030327"/>
                  <a:gd name="connsiteX7" fmla="*/ 415934 w 1041370"/>
                  <a:gd name="connsiteY7" fmla="*/ 693285 h 1030327"/>
                  <a:gd name="connsiteX0" fmla="*/ 408043 w 1041370"/>
                  <a:gd name="connsiteY0" fmla="*/ 237961 h 1030327"/>
                  <a:gd name="connsiteX1" fmla="*/ 551904 w 1041370"/>
                  <a:gd name="connsiteY1" fmla="*/ 0 h 1030327"/>
                  <a:gd name="connsiteX2" fmla="*/ 675624 w 1041370"/>
                  <a:gd name="connsiteY2" fmla="*/ 300328 h 1030327"/>
                  <a:gd name="connsiteX3" fmla="*/ 1034653 w 1041370"/>
                  <a:gd name="connsiteY3" fmla="*/ 538491 h 1030327"/>
                  <a:gd name="connsiteX4" fmla="*/ 613713 w 1041370"/>
                  <a:gd name="connsiteY4" fmla="*/ 936636 h 1030327"/>
                  <a:gd name="connsiteX5" fmla="*/ 69663 w 1041370"/>
                  <a:gd name="connsiteY5" fmla="*/ 871971 h 1030327"/>
                  <a:gd name="connsiteX6" fmla="*/ 122449 w 1041370"/>
                  <a:gd name="connsiteY6" fmla="*/ 395289 h 1030327"/>
                  <a:gd name="connsiteX7" fmla="*/ 415934 w 1041370"/>
                  <a:gd name="connsiteY7" fmla="*/ 693285 h 1030327"/>
                  <a:gd name="connsiteX0" fmla="*/ 408043 w 1041370"/>
                  <a:gd name="connsiteY0" fmla="*/ 237961 h 1030327"/>
                  <a:gd name="connsiteX1" fmla="*/ 551904 w 1041370"/>
                  <a:gd name="connsiteY1" fmla="*/ 0 h 1030327"/>
                  <a:gd name="connsiteX2" fmla="*/ 675624 w 1041370"/>
                  <a:gd name="connsiteY2" fmla="*/ 300328 h 1030327"/>
                  <a:gd name="connsiteX3" fmla="*/ 1034653 w 1041370"/>
                  <a:gd name="connsiteY3" fmla="*/ 538491 h 1030327"/>
                  <a:gd name="connsiteX4" fmla="*/ 613713 w 1041370"/>
                  <a:gd name="connsiteY4" fmla="*/ 936636 h 1030327"/>
                  <a:gd name="connsiteX5" fmla="*/ 69663 w 1041370"/>
                  <a:gd name="connsiteY5" fmla="*/ 871971 h 1030327"/>
                  <a:gd name="connsiteX6" fmla="*/ 122449 w 1041370"/>
                  <a:gd name="connsiteY6" fmla="*/ 395289 h 1030327"/>
                  <a:gd name="connsiteX7" fmla="*/ 415934 w 1041370"/>
                  <a:gd name="connsiteY7" fmla="*/ 693285 h 1030327"/>
                  <a:gd name="connsiteX0" fmla="*/ 408043 w 1041370"/>
                  <a:gd name="connsiteY0" fmla="*/ 237961 h 1030327"/>
                  <a:gd name="connsiteX1" fmla="*/ 551904 w 1041370"/>
                  <a:gd name="connsiteY1" fmla="*/ 0 h 1030327"/>
                  <a:gd name="connsiteX2" fmla="*/ 675624 w 1041370"/>
                  <a:gd name="connsiteY2" fmla="*/ 300328 h 1030327"/>
                  <a:gd name="connsiteX3" fmla="*/ 1034653 w 1041370"/>
                  <a:gd name="connsiteY3" fmla="*/ 538491 h 1030327"/>
                  <a:gd name="connsiteX4" fmla="*/ 613713 w 1041370"/>
                  <a:gd name="connsiteY4" fmla="*/ 936636 h 1030327"/>
                  <a:gd name="connsiteX5" fmla="*/ 69663 w 1041370"/>
                  <a:gd name="connsiteY5" fmla="*/ 871971 h 1030327"/>
                  <a:gd name="connsiteX6" fmla="*/ 122449 w 1041370"/>
                  <a:gd name="connsiteY6" fmla="*/ 395289 h 1030327"/>
                  <a:gd name="connsiteX7" fmla="*/ 407671 w 1041370"/>
                  <a:gd name="connsiteY7" fmla="*/ 709810 h 1030327"/>
                  <a:gd name="connsiteX0" fmla="*/ 408043 w 1041370"/>
                  <a:gd name="connsiteY0" fmla="*/ 237961 h 1030327"/>
                  <a:gd name="connsiteX1" fmla="*/ 551904 w 1041370"/>
                  <a:gd name="connsiteY1" fmla="*/ 0 h 1030327"/>
                  <a:gd name="connsiteX2" fmla="*/ 675624 w 1041370"/>
                  <a:gd name="connsiteY2" fmla="*/ 300328 h 1030327"/>
                  <a:gd name="connsiteX3" fmla="*/ 1034653 w 1041370"/>
                  <a:gd name="connsiteY3" fmla="*/ 538491 h 1030327"/>
                  <a:gd name="connsiteX4" fmla="*/ 613713 w 1041370"/>
                  <a:gd name="connsiteY4" fmla="*/ 936636 h 1030327"/>
                  <a:gd name="connsiteX5" fmla="*/ 69663 w 1041370"/>
                  <a:gd name="connsiteY5" fmla="*/ 871971 h 1030327"/>
                  <a:gd name="connsiteX6" fmla="*/ 122449 w 1041370"/>
                  <a:gd name="connsiteY6" fmla="*/ 395289 h 1030327"/>
                  <a:gd name="connsiteX7" fmla="*/ 407671 w 1041370"/>
                  <a:gd name="connsiteY7" fmla="*/ 709810 h 1030327"/>
                  <a:gd name="connsiteX0" fmla="*/ 408043 w 1041370"/>
                  <a:gd name="connsiteY0" fmla="*/ 237961 h 1030327"/>
                  <a:gd name="connsiteX1" fmla="*/ 551904 w 1041370"/>
                  <a:gd name="connsiteY1" fmla="*/ 0 h 1030327"/>
                  <a:gd name="connsiteX2" fmla="*/ 675624 w 1041370"/>
                  <a:gd name="connsiteY2" fmla="*/ 300328 h 1030327"/>
                  <a:gd name="connsiteX3" fmla="*/ 1034653 w 1041370"/>
                  <a:gd name="connsiteY3" fmla="*/ 538491 h 1030327"/>
                  <a:gd name="connsiteX4" fmla="*/ 613713 w 1041370"/>
                  <a:gd name="connsiteY4" fmla="*/ 936636 h 1030327"/>
                  <a:gd name="connsiteX5" fmla="*/ 69663 w 1041370"/>
                  <a:gd name="connsiteY5" fmla="*/ 871971 h 1030327"/>
                  <a:gd name="connsiteX6" fmla="*/ 122449 w 1041370"/>
                  <a:gd name="connsiteY6" fmla="*/ 395289 h 1030327"/>
                  <a:gd name="connsiteX7" fmla="*/ 407671 w 1041370"/>
                  <a:gd name="connsiteY7" fmla="*/ 709810 h 1030327"/>
                  <a:gd name="connsiteX0" fmla="*/ 408043 w 1041266"/>
                  <a:gd name="connsiteY0" fmla="*/ 237961 h 1016230"/>
                  <a:gd name="connsiteX1" fmla="*/ 551904 w 1041266"/>
                  <a:gd name="connsiteY1" fmla="*/ 0 h 1016230"/>
                  <a:gd name="connsiteX2" fmla="*/ 675624 w 1041266"/>
                  <a:gd name="connsiteY2" fmla="*/ 300328 h 1016230"/>
                  <a:gd name="connsiteX3" fmla="*/ 1034653 w 1041266"/>
                  <a:gd name="connsiteY3" fmla="*/ 538491 h 1016230"/>
                  <a:gd name="connsiteX4" fmla="*/ 610959 w 1041266"/>
                  <a:gd name="connsiteY4" fmla="*/ 914602 h 1016230"/>
                  <a:gd name="connsiteX5" fmla="*/ 69663 w 1041266"/>
                  <a:gd name="connsiteY5" fmla="*/ 871971 h 1016230"/>
                  <a:gd name="connsiteX6" fmla="*/ 122449 w 1041266"/>
                  <a:gd name="connsiteY6" fmla="*/ 395289 h 1016230"/>
                  <a:gd name="connsiteX7" fmla="*/ 407671 w 1041266"/>
                  <a:gd name="connsiteY7" fmla="*/ 709810 h 1016230"/>
                  <a:gd name="connsiteX0" fmla="*/ 408043 w 1042386"/>
                  <a:gd name="connsiteY0" fmla="*/ 237961 h 1016230"/>
                  <a:gd name="connsiteX1" fmla="*/ 551904 w 1042386"/>
                  <a:gd name="connsiteY1" fmla="*/ 0 h 1016230"/>
                  <a:gd name="connsiteX2" fmla="*/ 675624 w 1042386"/>
                  <a:gd name="connsiteY2" fmla="*/ 300328 h 1016230"/>
                  <a:gd name="connsiteX3" fmla="*/ 1034653 w 1042386"/>
                  <a:gd name="connsiteY3" fmla="*/ 538491 h 1016230"/>
                  <a:gd name="connsiteX4" fmla="*/ 610959 w 1042386"/>
                  <a:gd name="connsiteY4" fmla="*/ 914602 h 1016230"/>
                  <a:gd name="connsiteX5" fmla="*/ 69663 w 1042386"/>
                  <a:gd name="connsiteY5" fmla="*/ 871971 h 1016230"/>
                  <a:gd name="connsiteX6" fmla="*/ 122449 w 1042386"/>
                  <a:gd name="connsiteY6" fmla="*/ 395289 h 1016230"/>
                  <a:gd name="connsiteX7" fmla="*/ 407671 w 1042386"/>
                  <a:gd name="connsiteY7" fmla="*/ 709810 h 1016230"/>
                  <a:gd name="connsiteX0" fmla="*/ 408043 w 1042386"/>
                  <a:gd name="connsiteY0" fmla="*/ 237961 h 1031503"/>
                  <a:gd name="connsiteX1" fmla="*/ 551904 w 1042386"/>
                  <a:gd name="connsiteY1" fmla="*/ 0 h 1031503"/>
                  <a:gd name="connsiteX2" fmla="*/ 675624 w 1042386"/>
                  <a:gd name="connsiteY2" fmla="*/ 300328 h 1031503"/>
                  <a:gd name="connsiteX3" fmla="*/ 1034653 w 1042386"/>
                  <a:gd name="connsiteY3" fmla="*/ 538491 h 1031503"/>
                  <a:gd name="connsiteX4" fmla="*/ 610959 w 1042386"/>
                  <a:gd name="connsiteY4" fmla="*/ 914602 h 1031503"/>
                  <a:gd name="connsiteX5" fmla="*/ 69663 w 1042386"/>
                  <a:gd name="connsiteY5" fmla="*/ 871971 h 1031503"/>
                  <a:gd name="connsiteX6" fmla="*/ 122449 w 1042386"/>
                  <a:gd name="connsiteY6" fmla="*/ 395289 h 1031503"/>
                  <a:gd name="connsiteX7" fmla="*/ 407671 w 1042386"/>
                  <a:gd name="connsiteY7" fmla="*/ 709810 h 1031503"/>
                  <a:gd name="connsiteX0" fmla="*/ 408043 w 1040983"/>
                  <a:gd name="connsiteY0" fmla="*/ 237961 h 1031503"/>
                  <a:gd name="connsiteX1" fmla="*/ 551904 w 1040983"/>
                  <a:gd name="connsiteY1" fmla="*/ 0 h 1031503"/>
                  <a:gd name="connsiteX2" fmla="*/ 675624 w 1040983"/>
                  <a:gd name="connsiteY2" fmla="*/ 300328 h 1031503"/>
                  <a:gd name="connsiteX3" fmla="*/ 1034653 w 1040983"/>
                  <a:gd name="connsiteY3" fmla="*/ 538491 h 1031503"/>
                  <a:gd name="connsiteX4" fmla="*/ 610959 w 1040983"/>
                  <a:gd name="connsiteY4" fmla="*/ 914602 h 1031503"/>
                  <a:gd name="connsiteX5" fmla="*/ 69663 w 1040983"/>
                  <a:gd name="connsiteY5" fmla="*/ 871971 h 1031503"/>
                  <a:gd name="connsiteX6" fmla="*/ 122449 w 1040983"/>
                  <a:gd name="connsiteY6" fmla="*/ 395289 h 1031503"/>
                  <a:gd name="connsiteX7" fmla="*/ 407671 w 1040983"/>
                  <a:gd name="connsiteY7" fmla="*/ 709810 h 1031503"/>
                  <a:gd name="connsiteX0" fmla="*/ 408043 w 1040983"/>
                  <a:gd name="connsiteY0" fmla="*/ 237961 h 1036239"/>
                  <a:gd name="connsiteX1" fmla="*/ 551904 w 1040983"/>
                  <a:gd name="connsiteY1" fmla="*/ 0 h 1036239"/>
                  <a:gd name="connsiteX2" fmla="*/ 675624 w 1040983"/>
                  <a:gd name="connsiteY2" fmla="*/ 300328 h 1036239"/>
                  <a:gd name="connsiteX3" fmla="*/ 1034653 w 1040983"/>
                  <a:gd name="connsiteY3" fmla="*/ 538491 h 1036239"/>
                  <a:gd name="connsiteX4" fmla="*/ 610959 w 1040983"/>
                  <a:gd name="connsiteY4" fmla="*/ 914602 h 1036239"/>
                  <a:gd name="connsiteX5" fmla="*/ 69663 w 1040983"/>
                  <a:gd name="connsiteY5" fmla="*/ 871971 h 1036239"/>
                  <a:gd name="connsiteX6" fmla="*/ 122449 w 1040983"/>
                  <a:gd name="connsiteY6" fmla="*/ 395289 h 1036239"/>
                  <a:gd name="connsiteX7" fmla="*/ 407671 w 1040983"/>
                  <a:gd name="connsiteY7" fmla="*/ 709810 h 1036239"/>
                  <a:gd name="connsiteX0" fmla="*/ 408043 w 1040106"/>
                  <a:gd name="connsiteY0" fmla="*/ 237961 h 1036239"/>
                  <a:gd name="connsiteX1" fmla="*/ 551904 w 1040106"/>
                  <a:gd name="connsiteY1" fmla="*/ 0 h 1036239"/>
                  <a:gd name="connsiteX2" fmla="*/ 675624 w 1040106"/>
                  <a:gd name="connsiteY2" fmla="*/ 300328 h 1036239"/>
                  <a:gd name="connsiteX3" fmla="*/ 1034653 w 1040106"/>
                  <a:gd name="connsiteY3" fmla="*/ 538491 h 1036239"/>
                  <a:gd name="connsiteX4" fmla="*/ 610959 w 1040106"/>
                  <a:gd name="connsiteY4" fmla="*/ 914602 h 1036239"/>
                  <a:gd name="connsiteX5" fmla="*/ 69663 w 1040106"/>
                  <a:gd name="connsiteY5" fmla="*/ 871971 h 1036239"/>
                  <a:gd name="connsiteX6" fmla="*/ 122449 w 1040106"/>
                  <a:gd name="connsiteY6" fmla="*/ 395289 h 1036239"/>
                  <a:gd name="connsiteX7" fmla="*/ 407671 w 1040106"/>
                  <a:gd name="connsiteY7" fmla="*/ 709810 h 1036239"/>
                  <a:gd name="connsiteX0" fmla="*/ 408043 w 1040106"/>
                  <a:gd name="connsiteY0" fmla="*/ 237961 h 1036239"/>
                  <a:gd name="connsiteX1" fmla="*/ 551904 w 1040106"/>
                  <a:gd name="connsiteY1" fmla="*/ 0 h 1036239"/>
                  <a:gd name="connsiteX2" fmla="*/ 694904 w 1040106"/>
                  <a:gd name="connsiteY2" fmla="*/ 308591 h 1036239"/>
                  <a:gd name="connsiteX3" fmla="*/ 1034653 w 1040106"/>
                  <a:gd name="connsiteY3" fmla="*/ 538491 h 1036239"/>
                  <a:gd name="connsiteX4" fmla="*/ 610959 w 1040106"/>
                  <a:gd name="connsiteY4" fmla="*/ 914602 h 1036239"/>
                  <a:gd name="connsiteX5" fmla="*/ 69663 w 1040106"/>
                  <a:gd name="connsiteY5" fmla="*/ 871971 h 1036239"/>
                  <a:gd name="connsiteX6" fmla="*/ 122449 w 1040106"/>
                  <a:gd name="connsiteY6" fmla="*/ 395289 h 1036239"/>
                  <a:gd name="connsiteX7" fmla="*/ 407671 w 1040106"/>
                  <a:gd name="connsiteY7" fmla="*/ 709810 h 1036239"/>
                  <a:gd name="connsiteX0" fmla="*/ 408043 w 1040106"/>
                  <a:gd name="connsiteY0" fmla="*/ 237961 h 1036239"/>
                  <a:gd name="connsiteX1" fmla="*/ 551904 w 1040106"/>
                  <a:gd name="connsiteY1" fmla="*/ 0 h 1036239"/>
                  <a:gd name="connsiteX2" fmla="*/ 694904 w 1040106"/>
                  <a:gd name="connsiteY2" fmla="*/ 308591 h 1036239"/>
                  <a:gd name="connsiteX3" fmla="*/ 1034653 w 1040106"/>
                  <a:gd name="connsiteY3" fmla="*/ 538491 h 1036239"/>
                  <a:gd name="connsiteX4" fmla="*/ 610959 w 1040106"/>
                  <a:gd name="connsiteY4" fmla="*/ 914602 h 1036239"/>
                  <a:gd name="connsiteX5" fmla="*/ 69663 w 1040106"/>
                  <a:gd name="connsiteY5" fmla="*/ 871971 h 1036239"/>
                  <a:gd name="connsiteX6" fmla="*/ 122449 w 1040106"/>
                  <a:gd name="connsiteY6" fmla="*/ 395289 h 1036239"/>
                  <a:gd name="connsiteX7" fmla="*/ 407671 w 1040106"/>
                  <a:gd name="connsiteY7" fmla="*/ 709810 h 1036239"/>
                  <a:gd name="connsiteX0" fmla="*/ 408043 w 1040106"/>
                  <a:gd name="connsiteY0" fmla="*/ 237961 h 1036239"/>
                  <a:gd name="connsiteX1" fmla="*/ 551904 w 1040106"/>
                  <a:gd name="connsiteY1" fmla="*/ 0 h 1036239"/>
                  <a:gd name="connsiteX2" fmla="*/ 694904 w 1040106"/>
                  <a:gd name="connsiteY2" fmla="*/ 308591 h 1036239"/>
                  <a:gd name="connsiteX3" fmla="*/ 1034653 w 1040106"/>
                  <a:gd name="connsiteY3" fmla="*/ 538491 h 1036239"/>
                  <a:gd name="connsiteX4" fmla="*/ 610959 w 1040106"/>
                  <a:gd name="connsiteY4" fmla="*/ 914602 h 1036239"/>
                  <a:gd name="connsiteX5" fmla="*/ 69663 w 1040106"/>
                  <a:gd name="connsiteY5" fmla="*/ 871971 h 1036239"/>
                  <a:gd name="connsiteX6" fmla="*/ 122449 w 1040106"/>
                  <a:gd name="connsiteY6" fmla="*/ 395289 h 1036239"/>
                  <a:gd name="connsiteX7" fmla="*/ 407671 w 1040106"/>
                  <a:gd name="connsiteY7" fmla="*/ 709810 h 1036239"/>
                  <a:gd name="connsiteX0" fmla="*/ 408043 w 1040106"/>
                  <a:gd name="connsiteY0" fmla="*/ 237961 h 1036239"/>
                  <a:gd name="connsiteX1" fmla="*/ 551904 w 1040106"/>
                  <a:gd name="connsiteY1" fmla="*/ 0 h 1036239"/>
                  <a:gd name="connsiteX2" fmla="*/ 694904 w 1040106"/>
                  <a:gd name="connsiteY2" fmla="*/ 308591 h 1036239"/>
                  <a:gd name="connsiteX3" fmla="*/ 1034653 w 1040106"/>
                  <a:gd name="connsiteY3" fmla="*/ 538491 h 1036239"/>
                  <a:gd name="connsiteX4" fmla="*/ 610959 w 1040106"/>
                  <a:gd name="connsiteY4" fmla="*/ 914602 h 1036239"/>
                  <a:gd name="connsiteX5" fmla="*/ 69663 w 1040106"/>
                  <a:gd name="connsiteY5" fmla="*/ 871971 h 1036239"/>
                  <a:gd name="connsiteX6" fmla="*/ 122449 w 1040106"/>
                  <a:gd name="connsiteY6" fmla="*/ 395289 h 1036239"/>
                  <a:gd name="connsiteX7" fmla="*/ 407671 w 1040106"/>
                  <a:gd name="connsiteY7" fmla="*/ 709810 h 1036239"/>
                  <a:gd name="connsiteX0" fmla="*/ 408043 w 1040106"/>
                  <a:gd name="connsiteY0" fmla="*/ 237961 h 1036239"/>
                  <a:gd name="connsiteX1" fmla="*/ 551904 w 1040106"/>
                  <a:gd name="connsiteY1" fmla="*/ 0 h 1036239"/>
                  <a:gd name="connsiteX2" fmla="*/ 694904 w 1040106"/>
                  <a:gd name="connsiteY2" fmla="*/ 308591 h 1036239"/>
                  <a:gd name="connsiteX3" fmla="*/ 1034653 w 1040106"/>
                  <a:gd name="connsiteY3" fmla="*/ 538491 h 1036239"/>
                  <a:gd name="connsiteX4" fmla="*/ 610959 w 1040106"/>
                  <a:gd name="connsiteY4" fmla="*/ 914602 h 1036239"/>
                  <a:gd name="connsiteX5" fmla="*/ 69663 w 1040106"/>
                  <a:gd name="connsiteY5" fmla="*/ 871971 h 1036239"/>
                  <a:gd name="connsiteX6" fmla="*/ 122449 w 1040106"/>
                  <a:gd name="connsiteY6" fmla="*/ 395289 h 1036239"/>
                  <a:gd name="connsiteX7" fmla="*/ 407671 w 1040106"/>
                  <a:gd name="connsiteY7" fmla="*/ 709810 h 1036239"/>
                  <a:gd name="connsiteX0" fmla="*/ 408043 w 1040106"/>
                  <a:gd name="connsiteY0" fmla="*/ 237961 h 1036239"/>
                  <a:gd name="connsiteX1" fmla="*/ 551904 w 1040106"/>
                  <a:gd name="connsiteY1" fmla="*/ 0 h 1036239"/>
                  <a:gd name="connsiteX2" fmla="*/ 694904 w 1040106"/>
                  <a:gd name="connsiteY2" fmla="*/ 308591 h 1036239"/>
                  <a:gd name="connsiteX3" fmla="*/ 1034653 w 1040106"/>
                  <a:gd name="connsiteY3" fmla="*/ 538491 h 1036239"/>
                  <a:gd name="connsiteX4" fmla="*/ 610959 w 1040106"/>
                  <a:gd name="connsiteY4" fmla="*/ 914602 h 1036239"/>
                  <a:gd name="connsiteX5" fmla="*/ 69663 w 1040106"/>
                  <a:gd name="connsiteY5" fmla="*/ 871971 h 1036239"/>
                  <a:gd name="connsiteX6" fmla="*/ 122449 w 1040106"/>
                  <a:gd name="connsiteY6" fmla="*/ 395289 h 1036239"/>
                  <a:gd name="connsiteX7" fmla="*/ 407671 w 1040106"/>
                  <a:gd name="connsiteY7" fmla="*/ 709810 h 1036239"/>
                  <a:gd name="connsiteX0" fmla="*/ 408043 w 1042163"/>
                  <a:gd name="connsiteY0" fmla="*/ 237961 h 1036239"/>
                  <a:gd name="connsiteX1" fmla="*/ 551904 w 1042163"/>
                  <a:gd name="connsiteY1" fmla="*/ 0 h 1036239"/>
                  <a:gd name="connsiteX2" fmla="*/ 694904 w 1042163"/>
                  <a:gd name="connsiteY2" fmla="*/ 308591 h 1036239"/>
                  <a:gd name="connsiteX3" fmla="*/ 1034653 w 1042163"/>
                  <a:gd name="connsiteY3" fmla="*/ 538491 h 1036239"/>
                  <a:gd name="connsiteX4" fmla="*/ 610959 w 1042163"/>
                  <a:gd name="connsiteY4" fmla="*/ 914602 h 1036239"/>
                  <a:gd name="connsiteX5" fmla="*/ 69663 w 1042163"/>
                  <a:gd name="connsiteY5" fmla="*/ 871971 h 1036239"/>
                  <a:gd name="connsiteX6" fmla="*/ 122449 w 1042163"/>
                  <a:gd name="connsiteY6" fmla="*/ 395289 h 1036239"/>
                  <a:gd name="connsiteX7" fmla="*/ 407671 w 1042163"/>
                  <a:gd name="connsiteY7" fmla="*/ 709810 h 1036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2163" h="1036239">
                    <a:moveTo>
                      <a:pt x="408043" y="237961"/>
                    </a:moveTo>
                    <a:cubicBezTo>
                      <a:pt x="343992" y="128344"/>
                      <a:pt x="425913" y="2202"/>
                      <a:pt x="551904" y="0"/>
                    </a:cubicBezTo>
                    <a:cubicBezTo>
                      <a:pt x="692297" y="9220"/>
                      <a:pt x="799637" y="145134"/>
                      <a:pt x="694904" y="308591"/>
                    </a:cubicBezTo>
                    <a:cubicBezTo>
                      <a:pt x="913733" y="254856"/>
                      <a:pt x="1005866" y="388412"/>
                      <a:pt x="1034653" y="538491"/>
                    </a:cubicBezTo>
                    <a:cubicBezTo>
                      <a:pt x="1080710" y="748323"/>
                      <a:pt x="911934" y="1029765"/>
                      <a:pt x="610959" y="914602"/>
                    </a:cubicBezTo>
                    <a:cubicBezTo>
                      <a:pt x="529678" y="1130828"/>
                      <a:pt x="156451" y="1022057"/>
                      <a:pt x="69663" y="871971"/>
                    </a:cubicBezTo>
                    <a:cubicBezTo>
                      <a:pt x="-4549" y="766325"/>
                      <a:pt x="-59482" y="489919"/>
                      <a:pt x="122449" y="395289"/>
                    </a:cubicBezTo>
                    <a:cubicBezTo>
                      <a:pt x="315758" y="274283"/>
                      <a:pt x="605462" y="514080"/>
                      <a:pt x="407671" y="709810"/>
                    </a:cubicBezTo>
                  </a:path>
                </a:pathLst>
              </a:cu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2" name="자유형: 도형 100">
                <a:extLst>
                  <a:ext uri="{FF2B5EF4-FFF2-40B4-BE49-F238E27FC236}">
                    <a16:creationId xmlns="" xmlns:a16="http://schemas.microsoft.com/office/drawing/2014/main" id="{880FBA18-EF7C-460D-B7DD-650588B00E88}"/>
                  </a:ext>
                </a:extLst>
              </p:cNvPr>
              <p:cNvSpPr/>
              <p:nvPr/>
            </p:nvSpPr>
            <p:spPr>
              <a:xfrm>
                <a:off x="6150565" y="3902140"/>
                <a:ext cx="223711" cy="335071"/>
              </a:xfrm>
              <a:custGeom>
                <a:avLst/>
                <a:gdLst>
                  <a:gd name="connsiteX0" fmla="*/ 0 w 210368"/>
                  <a:gd name="connsiteY0" fmla="*/ 692812 h 692812"/>
                  <a:gd name="connsiteX1" fmla="*/ 145855 w 210368"/>
                  <a:gd name="connsiteY1" fmla="*/ 0 h 692812"/>
                  <a:gd name="connsiteX2" fmla="*/ 210368 w 210368"/>
                  <a:gd name="connsiteY2" fmla="*/ 350614 h 692812"/>
                  <a:gd name="connsiteX0" fmla="*/ 0 w 204758"/>
                  <a:gd name="connsiteY0" fmla="*/ 692812 h 692812"/>
                  <a:gd name="connsiteX1" fmla="*/ 145855 w 204758"/>
                  <a:gd name="connsiteY1" fmla="*/ 0 h 692812"/>
                  <a:gd name="connsiteX2" fmla="*/ 204758 w 204758"/>
                  <a:gd name="connsiteY2" fmla="*/ 350614 h 692812"/>
                  <a:gd name="connsiteX0" fmla="*/ 0 w 259110"/>
                  <a:gd name="connsiteY0" fmla="*/ 692812 h 692812"/>
                  <a:gd name="connsiteX1" fmla="*/ 145855 w 259110"/>
                  <a:gd name="connsiteY1" fmla="*/ 0 h 692812"/>
                  <a:gd name="connsiteX2" fmla="*/ 204758 w 259110"/>
                  <a:gd name="connsiteY2" fmla="*/ 350614 h 692812"/>
                  <a:gd name="connsiteX0" fmla="*/ 0 w 259110"/>
                  <a:gd name="connsiteY0" fmla="*/ 670372 h 670372"/>
                  <a:gd name="connsiteX1" fmla="*/ 145855 w 259110"/>
                  <a:gd name="connsiteY1" fmla="*/ 0 h 670372"/>
                  <a:gd name="connsiteX2" fmla="*/ 204758 w 259110"/>
                  <a:gd name="connsiteY2" fmla="*/ 328174 h 670372"/>
                  <a:gd name="connsiteX0" fmla="*/ 0 w 276458"/>
                  <a:gd name="connsiteY0" fmla="*/ 670372 h 670372"/>
                  <a:gd name="connsiteX1" fmla="*/ 145855 w 276458"/>
                  <a:gd name="connsiteY1" fmla="*/ 0 h 670372"/>
                  <a:gd name="connsiteX2" fmla="*/ 204758 w 276458"/>
                  <a:gd name="connsiteY2" fmla="*/ 328174 h 670372"/>
                  <a:gd name="connsiteX0" fmla="*/ 0 w 276458"/>
                  <a:gd name="connsiteY0" fmla="*/ 670381 h 670381"/>
                  <a:gd name="connsiteX1" fmla="*/ 145855 w 276458"/>
                  <a:gd name="connsiteY1" fmla="*/ 9 h 670381"/>
                  <a:gd name="connsiteX2" fmla="*/ 204758 w 276458"/>
                  <a:gd name="connsiteY2" fmla="*/ 328183 h 670381"/>
                  <a:gd name="connsiteX0" fmla="*/ 17567 w 294025"/>
                  <a:gd name="connsiteY0" fmla="*/ 670381 h 670381"/>
                  <a:gd name="connsiteX1" fmla="*/ 163422 w 294025"/>
                  <a:gd name="connsiteY1" fmla="*/ 9 h 670381"/>
                  <a:gd name="connsiteX2" fmla="*/ 222325 w 294025"/>
                  <a:gd name="connsiteY2" fmla="*/ 328183 h 670381"/>
                  <a:gd name="connsiteX0" fmla="*/ 17567 w 327330"/>
                  <a:gd name="connsiteY0" fmla="*/ 671068 h 671068"/>
                  <a:gd name="connsiteX1" fmla="*/ 163422 w 327330"/>
                  <a:gd name="connsiteY1" fmla="*/ 696 h 671068"/>
                  <a:gd name="connsiteX2" fmla="*/ 222325 w 327330"/>
                  <a:gd name="connsiteY2" fmla="*/ 328870 h 671068"/>
                  <a:gd name="connsiteX0" fmla="*/ 17567 w 321664"/>
                  <a:gd name="connsiteY0" fmla="*/ 671068 h 671068"/>
                  <a:gd name="connsiteX1" fmla="*/ 163422 w 321664"/>
                  <a:gd name="connsiteY1" fmla="*/ 696 h 671068"/>
                  <a:gd name="connsiteX2" fmla="*/ 222325 w 321664"/>
                  <a:gd name="connsiteY2" fmla="*/ 328870 h 671068"/>
                  <a:gd name="connsiteX0" fmla="*/ 18431 w 322528"/>
                  <a:gd name="connsiteY0" fmla="*/ 671068 h 671068"/>
                  <a:gd name="connsiteX1" fmla="*/ 164286 w 322528"/>
                  <a:gd name="connsiteY1" fmla="*/ 696 h 671068"/>
                  <a:gd name="connsiteX2" fmla="*/ 223189 w 322528"/>
                  <a:gd name="connsiteY2" fmla="*/ 328870 h 671068"/>
                  <a:gd name="connsiteX0" fmla="*/ 18431 w 311947"/>
                  <a:gd name="connsiteY0" fmla="*/ 671151 h 671151"/>
                  <a:gd name="connsiteX1" fmla="*/ 164286 w 311947"/>
                  <a:gd name="connsiteY1" fmla="*/ 779 h 671151"/>
                  <a:gd name="connsiteX2" fmla="*/ 203910 w 311947"/>
                  <a:gd name="connsiteY2" fmla="*/ 312427 h 671151"/>
                  <a:gd name="connsiteX0" fmla="*/ 18431 w 319515"/>
                  <a:gd name="connsiteY0" fmla="*/ 670768 h 670768"/>
                  <a:gd name="connsiteX1" fmla="*/ 164286 w 319515"/>
                  <a:gd name="connsiteY1" fmla="*/ 396 h 670768"/>
                  <a:gd name="connsiteX2" fmla="*/ 203910 w 319515"/>
                  <a:gd name="connsiteY2" fmla="*/ 312044 h 670768"/>
                  <a:gd name="connsiteX0" fmla="*/ 16717 w 317801"/>
                  <a:gd name="connsiteY0" fmla="*/ 670768 h 670768"/>
                  <a:gd name="connsiteX1" fmla="*/ 162572 w 317801"/>
                  <a:gd name="connsiteY1" fmla="*/ 396 h 670768"/>
                  <a:gd name="connsiteX2" fmla="*/ 202196 w 317801"/>
                  <a:gd name="connsiteY2" fmla="*/ 312044 h 670768"/>
                  <a:gd name="connsiteX0" fmla="*/ 16717 w 320719"/>
                  <a:gd name="connsiteY0" fmla="*/ 670412 h 670412"/>
                  <a:gd name="connsiteX1" fmla="*/ 162572 w 320719"/>
                  <a:gd name="connsiteY1" fmla="*/ 40 h 670412"/>
                  <a:gd name="connsiteX2" fmla="*/ 202196 w 320719"/>
                  <a:gd name="connsiteY2" fmla="*/ 311688 h 670412"/>
                  <a:gd name="connsiteX0" fmla="*/ 16717 w 314294"/>
                  <a:gd name="connsiteY0" fmla="*/ 670412 h 670412"/>
                  <a:gd name="connsiteX1" fmla="*/ 162572 w 314294"/>
                  <a:gd name="connsiteY1" fmla="*/ 40 h 670412"/>
                  <a:gd name="connsiteX2" fmla="*/ 202196 w 314294"/>
                  <a:gd name="connsiteY2" fmla="*/ 311688 h 670412"/>
                  <a:gd name="connsiteX0" fmla="*/ 20002 w 313692"/>
                  <a:gd name="connsiteY0" fmla="*/ 684181 h 684181"/>
                  <a:gd name="connsiteX1" fmla="*/ 157594 w 313692"/>
                  <a:gd name="connsiteY1" fmla="*/ 38 h 684181"/>
                  <a:gd name="connsiteX2" fmla="*/ 205481 w 313692"/>
                  <a:gd name="connsiteY2" fmla="*/ 325457 h 684181"/>
                  <a:gd name="connsiteX0" fmla="*/ 20002 w 335146"/>
                  <a:gd name="connsiteY0" fmla="*/ 684143 h 684143"/>
                  <a:gd name="connsiteX1" fmla="*/ 157594 w 335146"/>
                  <a:gd name="connsiteY1" fmla="*/ 0 h 684143"/>
                  <a:gd name="connsiteX2" fmla="*/ 205481 w 335146"/>
                  <a:gd name="connsiteY2" fmla="*/ 325419 h 684143"/>
                  <a:gd name="connsiteX0" fmla="*/ 20002 w 322593"/>
                  <a:gd name="connsiteY0" fmla="*/ 684143 h 684143"/>
                  <a:gd name="connsiteX1" fmla="*/ 157594 w 322593"/>
                  <a:gd name="connsiteY1" fmla="*/ 0 h 684143"/>
                  <a:gd name="connsiteX2" fmla="*/ 177939 w 322593"/>
                  <a:gd name="connsiteY2" fmla="*/ 275843 h 684143"/>
                  <a:gd name="connsiteX0" fmla="*/ 20002 w 322593"/>
                  <a:gd name="connsiteY0" fmla="*/ 684143 h 684143"/>
                  <a:gd name="connsiteX1" fmla="*/ 157594 w 322593"/>
                  <a:gd name="connsiteY1" fmla="*/ 0 h 684143"/>
                  <a:gd name="connsiteX2" fmla="*/ 177939 w 322593"/>
                  <a:gd name="connsiteY2" fmla="*/ 275843 h 684143"/>
                  <a:gd name="connsiteX0" fmla="*/ 20002 w 305016"/>
                  <a:gd name="connsiteY0" fmla="*/ 684145 h 684145"/>
                  <a:gd name="connsiteX1" fmla="*/ 157594 w 305016"/>
                  <a:gd name="connsiteY1" fmla="*/ 2 h 684145"/>
                  <a:gd name="connsiteX2" fmla="*/ 177939 w 305016"/>
                  <a:gd name="connsiteY2" fmla="*/ 275845 h 684145"/>
                  <a:gd name="connsiteX0" fmla="*/ 20002 w 305016"/>
                  <a:gd name="connsiteY0" fmla="*/ 684145 h 684145"/>
                  <a:gd name="connsiteX1" fmla="*/ 157594 w 305016"/>
                  <a:gd name="connsiteY1" fmla="*/ 2 h 684145"/>
                  <a:gd name="connsiteX2" fmla="*/ 177939 w 305016"/>
                  <a:gd name="connsiteY2" fmla="*/ 275845 h 684145"/>
                  <a:gd name="connsiteX0" fmla="*/ 11876 w 318923"/>
                  <a:gd name="connsiteY0" fmla="*/ 463808 h 463808"/>
                  <a:gd name="connsiteX1" fmla="*/ 171501 w 318923"/>
                  <a:gd name="connsiteY1" fmla="*/ 2 h 463808"/>
                  <a:gd name="connsiteX2" fmla="*/ 191846 w 318923"/>
                  <a:gd name="connsiteY2" fmla="*/ 275845 h 463808"/>
                  <a:gd name="connsiteX0" fmla="*/ 11876 w 318923"/>
                  <a:gd name="connsiteY0" fmla="*/ 444528 h 444528"/>
                  <a:gd name="connsiteX1" fmla="*/ 171501 w 318923"/>
                  <a:gd name="connsiteY1" fmla="*/ 2 h 444528"/>
                  <a:gd name="connsiteX2" fmla="*/ 191846 w 318923"/>
                  <a:gd name="connsiteY2" fmla="*/ 275845 h 444528"/>
                  <a:gd name="connsiteX0" fmla="*/ 1452 w 308499"/>
                  <a:gd name="connsiteY0" fmla="*/ 444528 h 444528"/>
                  <a:gd name="connsiteX1" fmla="*/ 161077 w 308499"/>
                  <a:gd name="connsiteY1" fmla="*/ 2 h 444528"/>
                  <a:gd name="connsiteX2" fmla="*/ 181422 w 308499"/>
                  <a:gd name="connsiteY2" fmla="*/ 275845 h 444528"/>
                  <a:gd name="connsiteX0" fmla="*/ 1452 w 296864"/>
                  <a:gd name="connsiteY0" fmla="*/ 444638 h 444638"/>
                  <a:gd name="connsiteX1" fmla="*/ 161077 w 296864"/>
                  <a:gd name="connsiteY1" fmla="*/ 112 h 444638"/>
                  <a:gd name="connsiteX2" fmla="*/ 181422 w 296864"/>
                  <a:gd name="connsiteY2" fmla="*/ 275955 h 444638"/>
                </a:gdLst>
                <a:ahLst/>
                <a:cxnLst>
                  <a:cxn ang="0">
                    <a:pos x="connsiteX0" y="connsiteY0"/>
                  </a:cxn>
                  <a:cxn ang="0">
                    <a:pos x="connsiteX1" y="connsiteY1"/>
                  </a:cxn>
                  <a:cxn ang="0">
                    <a:pos x="connsiteX2" y="connsiteY2"/>
                  </a:cxn>
                </a:cxnLst>
                <a:rect l="l" t="t" r="r" b="b"/>
                <a:pathLst>
                  <a:path w="296864" h="444638">
                    <a:moveTo>
                      <a:pt x="1452" y="444638"/>
                    </a:moveTo>
                    <a:cubicBezTo>
                      <a:pt x="-2260" y="204656"/>
                      <a:pt x="-11482" y="8739"/>
                      <a:pt x="161077" y="112"/>
                    </a:cubicBezTo>
                    <a:cubicBezTo>
                      <a:pt x="350238" y="-6281"/>
                      <a:pt x="327228" y="262274"/>
                      <a:pt x="181422" y="275955"/>
                    </a:cubicBezTo>
                  </a:path>
                </a:pathLst>
              </a:cu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cxnSp>
            <p:nvCxnSpPr>
              <p:cNvPr id="43" name="직선 연결선 101">
                <a:extLst>
                  <a:ext uri="{FF2B5EF4-FFF2-40B4-BE49-F238E27FC236}">
                    <a16:creationId xmlns="" xmlns:a16="http://schemas.microsoft.com/office/drawing/2014/main" id="{E88C3D0B-3B6D-44ED-BED9-9893196CBC90}"/>
                  </a:ext>
                </a:extLst>
              </p:cNvPr>
              <p:cNvCxnSpPr>
                <a:cxnSpLocks/>
              </p:cNvCxnSpPr>
              <p:nvPr/>
            </p:nvCxnSpPr>
            <p:spPr>
              <a:xfrm flipH="1">
                <a:off x="6152008" y="3476077"/>
                <a:ext cx="1188" cy="97473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36" name="Group 51">
            <a:extLst>
              <a:ext uri="{FF2B5EF4-FFF2-40B4-BE49-F238E27FC236}">
                <a16:creationId xmlns="" xmlns:a16="http://schemas.microsoft.com/office/drawing/2014/main" id="{26A39E9B-B721-48BF-9856-202E49483B0D}"/>
              </a:ext>
            </a:extLst>
          </p:cNvPr>
          <p:cNvGrpSpPr/>
          <p:nvPr/>
        </p:nvGrpSpPr>
        <p:grpSpPr>
          <a:xfrm>
            <a:off x="9171160" y="1207771"/>
            <a:ext cx="2842789" cy="1468899"/>
            <a:chOff x="973910" y="2552193"/>
            <a:chExt cx="1864530" cy="1468899"/>
          </a:xfrm>
        </p:grpSpPr>
        <p:sp>
          <p:nvSpPr>
            <p:cNvPr id="53" name="TextBox 52">
              <a:extLst>
                <a:ext uri="{FF2B5EF4-FFF2-40B4-BE49-F238E27FC236}">
                  <a16:creationId xmlns="" xmlns:a16="http://schemas.microsoft.com/office/drawing/2014/main" id="{4254F8C5-2CCF-4E86-A235-47CCE79E5A26}"/>
                </a:ext>
              </a:extLst>
            </p:cNvPr>
            <p:cNvSpPr txBox="1"/>
            <p:nvPr/>
          </p:nvSpPr>
          <p:spPr>
            <a:xfrm>
              <a:off x="1001564" y="2820763"/>
              <a:ext cx="1836876" cy="1200329"/>
            </a:xfrm>
            <a:prstGeom prst="rect">
              <a:avLst/>
            </a:prstGeom>
            <a:noFill/>
          </p:spPr>
          <p:txBody>
            <a:bodyPr wrap="square" rtlCol="0">
              <a:spAutoFit/>
            </a:bodyPr>
            <a:lstStyle/>
            <a:p>
              <a:r>
                <a:rPr lang="en-US" sz="1200" dirty="0" smtClean="0">
                  <a:solidFill>
                    <a:schemeClr val="bg1"/>
                  </a:solidFill>
                </a:rPr>
                <a:t>Visualization that do not have a clear overall logic or the visual format used to represent data may not be universally understandable which can confuse user. </a:t>
              </a:r>
              <a:endParaRPr lang="ko-KR" altLang="en-US" sz="1200" dirty="0">
                <a:solidFill>
                  <a:schemeClr val="bg1"/>
                </a:solidFill>
                <a:cs typeface="Arial" pitchFamily="34" charset="0"/>
              </a:endParaRPr>
            </a:p>
          </p:txBody>
        </p:sp>
        <p:sp>
          <p:nvSpPr>
            <p:cNvPr id="54" name="TextBox 53">
              <a:extLst>
                <a:ext uri="{FF2B5EF4-FFF2-40B4-BE49-F238E27FC236}">
                  <a16:creationId xmlns="" xmlns:a16="http://schemas.microsoft.com/office/drawing/2014/main" id="{8FB22F44-5BEF-450F-AEE5-0A2AFC049821}"/>
                </a:ext>
              </a:extLst>
            </p:cNvPr>
            <p:cNvSpPr txBox="1"/>
            <p:nvPr/>
          </p:nvSpPr>
          <p:spPr>
            <a:xfrm>
              <a:off x="973910" y="2552193"/>
              <a:ext cx="1863663" cy="276999"/>
            </a:xfrm>
            <a:prstGeom prst="rect">
              <a:avLst/>
            </a:prstGeom>
            <a:noFill/>
          </p:spPr>
          <p:txBody>
            <a:bodyPr wrap="square" rtlCol="0">
              <a:spAutoFit/>
            </a:bodyPr>
            <a:lstStyle/>
            <a:p>
              <a:r>
                <a:rPr lang="en-US" altLang="ko-KR" sz="1200" b="1" u="sng" dirty="0" smtClean="0">
                  <a:solidFill>
                    <a:schemeClr val="bg1"/>
                  </a:solidFill>
                  <a:cs typeface="Arial" pitchFamily="34" charset="0"/>
                </a:rPr>
                <a:t>CONFUSION</a:t>
              </a:r>
              <a:endParaRPr lang="ko-KR" altLang="en-US" sz="1200" b="1" u="sng" dirty="0">
                <a:solidFill>
                  <a:schemeClr val="bg1"/>
                </a:solidFill>
                <a:cs typeface="Arial" pitchFamily="34" charset="0"/>
              </a:endParaRPr>
            </a:p>
          </p:txBody>
        </p:sp>
      </p:grpSp>
      <p:grpSp>
        <p:nvGrpSpPr>
          <p:cNvPr id="38" name="Group 54">
            <a:extLst>
              <a:ext uri="{FF2B5EF4-FFF2-40B4-BE49-F238E27FC236}">
                <a16:creationId xmlns="" xmlns:a16="http://schemas.microsoft.com/office/drawing/2014/main" id="{45C12E96-074A-445E-B4DD-494699200678}"/>
              </a:ext>
            </a:extLst>
          </p:cNvPr>
          <p:cNvGrpSpPr/>
          <p:nvPr/>
        </p:nvGrpSpPr>
        <p:grpSpPr>
          <a:xfrm>
            <a:off x="8545258" y="1416409"/>
            <a:ext cx="684069" cy="684069"/>
            <a:chOff x="3218806" y="1961572"/>
            <a:chExt cx="684068" cy="684068"/>
          </a:xfrm>
        </p:grpSpPr>
        <p:sp>
          <p:nvSpPr>
            <p:cNvPr id="56" name="Diamond 55">
              <a:extLst>
                <a:ext uri="{FF2B5EF4-FFF2-40B4-BE49-F238E27FC236}">
                  <a16:creationId xmlns="" xmlns:a16="http://schemas.microsoft.com/office/drawing/2014/main" id="{56B3587B-0DFB-4405-8329-277FB2D325B4}"/>
                </a:ext>
              </a:extLst>
            </p:cNvPr>
            <p:cNvSpPr/>
            <p:nvPr/>
          </p:nvSpPr>
          <p:spPr>
            <a:xfrm>
              <a:off x="3218806" y="1961572"/>
              <a:ext cx="684068" cy="684068"/>
            </a:xfrm>
            <a:prstGeom prst="diamond">
              <a:avLst/>
            </a:prstGeom>
            <a:noFill/>
            <a:ln w="508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solidFill>
                  <a:schemeClr val="bg1"/>
                </a:solidFill>
              </a:endParaRPr>
            </a:p>
          </p:txBody>
        </p:sp>
        <p:sp>
          <p:nvSpPr>
            <p:cNvPr id="57" name="TextBox 56">
              <a:extLst>
                <a:ext uri="{FF2B5EF4-FFF2-40B4-BE49-F238E27FC236}">
                  <a16:creationId xmlns="" xmlns:a16="http://schemas.microsoft.com/office/drawing/2014/main" id="{04474FFB-83A3-458F-8F60-E9875F6C12AE}"/>
                </a:ext>
              </a:extLst>
            </p:cNvPr>
            <p:cNvSpPr txBox="1"/>
            <p:nvPr/>
          </p:nvSpPr>
          <p:spPr>
            <a:xfrm>
              <a:off x="3348375" y="2140694"/>
              <a:ext cx="421990" cy="338554"/>
            </a:xfrm>
            <a:prstGeom prst="rect">
              <a:avLst/>
            </a:prstGeom>
            <a:noFill/>
            <a:ln>
              <a:noFill/>
            </a:ln>
          </p:spPr>
          <p:txBody>
            <a:bodyPr wrap="square" rtlCol="0">
              <a:spAutoFit/>
            </a:bodyPr>
            <a:lstStyle/>
            <a:p>
              <a:pPr algn="ctr"/>
              <a:r>
                <a:rPr lang="en-US" altLang="ko-KR" sz="1600" b="1" dirty="0" smtClean="0">
                  <a:solidFill>
                    <a:schemeClr val="bg1"/>
                  </a:solidFill>
                  <a:cs typeface="Arial" pitchFamily="34" charset="0"/>
                </a:rPr>
                <a:t>02</a:t>
              </a:r>
              <a:endParaRPr lang="ko-KR" altLang="en-US" sz="1600" b="1" dirty="0">
                <a:solidFill>
                  <a:schemeClr val="bg1"/>
                </a:solidFill>
                <a:cs typeface="Arial" pitchFamily="34" charset="0"/>
              </a:endParaRPr>
            </a:p>
          </p:txBody>
        </p:sp>
      </p:grpSp>
      <p:sp>
        <p:nvSpPr>
          <p:cNvPr id="58" name="TextBox 57"/>
          <p:cNvSpPr txBox="1"/>
          <p:nvPr/>
        </p:nvSpPr>
        <p:spPr>
          <a:xfrm>
            <a:off x="4644428" y="1973655"/>
            <a:ext cx="2199992" cy="830997"/>
          </a:xfrm>
          <a:prstGeom prst="rect">
            <a:avLst/>
          </a:prstGeom>
          <a:noFill/>
        </p:spPr>
        <p:txBody>
          <a:bodyPr wrap="square" rtlCol="0">
            <a:spAutoFit/>
          </a:bodyPr>
          <a:lstStyle/>
          <a:p>
            <a:r>
              <a:rPr lang="en-US" sz="1200" dirty="0" smtClean="0">
                <a:solidFill>
                  <a:schemeClr val="bg1"/>
                </a:solidFill>
              </a:rPr>
              <a:t>Visual notations may contain unlabeled symbols that may be ambiguous and thus difficult to interpret. </a:t>
            </a:r>
            <a:endParaRPr lang="en-US" sz="1200" dirty="0">
              <a:solidFill>
                <a:schemeClr val="bg1"/>
              </a:solidFill>
            </a:endParaRPr>
          </a:p>
        </p:txBody>
      </p:sp>
    </p:spTree>
    <p:extLst>
      <p:ext uri="{BB962C8B-B14F-4D97-AF65-F5344CB8AC3E}">
        <p14:creationId xmlns="" xmlns:p14="http://schemas.microsoft.com/office/powerpoint/2010/main" val="1815976364"/>
      </p:ext>
    </p:extLst>
  </p:cSld>
  <p:clrMapOvr>
    <a:masterClrMapping/>
  </p:clrMapOvr>
  <p:timing>
    <p:tnLst>
      <p:par>
        <p:cTn id="1" dur="indefinite" restart="never" nodeType="tmRoot"/>
      </p:par>
    </p:tnLst>
  </p:timing>
</p:sld>
</file>

<file path=ppt/theme/theme1.xml><?xml version="1.0" encoding="utf-8"?>
<a:theme xmlns:a="http://schemas.openxmlformats.org/drawingml/2006/main" name="Cover and End Slide Master">
  <a:themeElements>
    <a:clrScheme name="ALLPPT-COLOR-A05">
      <a:dk1>
        <a:srgbClr val="000000"/>
      </a:dk1>
      <a:lt1>
        <a:srgbClr val="FFFFFF"/>
      </a:lt1>
      <a:dk2>
        <a:srgbClr val="1F497D"/>
      </a:dk2>
      <a:lt2>
        <a:srgbClr val="EEECE1"/>
      </a:lt2>
      <a:accent1>
        <a:srgbClr val="33E97C"/>
      </a:accent1>
      <a:accent2>
        <a:srgbClr val="2FC5FA"/>
      </a:accent2>
      <a:accent3>
        <a:srgbClr val="F2AC30"/>
      </a:accent3>
      <a:accent4>
        <a:srgbClr val="FE3FE4"/>
      </a:accent4>
      <a:accent5>
        <a:srgbClr val="FE4D3B"/>
      </a:accent5>
      <a:accent6>
        <a:srgbClr val="CBCBCB"/>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ontents Slide Master">
  <a:themeElements>
    <a:clrScheme name="ALLPPT-COLOR-A05">
      <a:dk1>
        <a:srgbClr val="000000"/>
      </a:dk1>
      <a:lt1>
        <a:srgbClr val="FFFFFF"/>
      </a:lt1>
      <a:dk2>
        <a:srgbClr val="1F497D"/>
      </a:dk2>
      <a:lt2>
        <a:srgbClr val="EEECE1"/>
      </a:lt2>
      <a:accent1>
        <a:srgbClr val="33E97C"/>
      </a:accent1>
      <a:accent2>
        <a:srgbClr val="2FC5FA"/>
      </a:accent2>
      <a:accent3>
        <a:srgbClr val="F2AC30"/>
      </a:accent3>
      <a:accent4>
        <a:srgbClr val="FE3FE4"/>
      </a:accent4>
      <a:accent5>
        <a:srgbClr val="FE4D3B"/>
      </a:accent5>
      <a:accent6>
        <a:srgbClr val="CBCBCB"/>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2490</Words>
  <PresentationFormat>Custom</PresentationFormat>
  <Paragraphs>434</Paragraphs>
  <Slides>39</Slides>
  <Notes>25</Notes>
  <HiddenSlides>0</HiddenSlides>
  <MMClips>1</MMClips>
  <ScaleCrop>false</ScaleCrop>
  <HeadingPairs>
    <vt:vector size="4" baseType="variant">
      <vt:variant>
        <vt:lpstr>Theme</vt:lpstr>
      </vt:variant>
      <vt:variant>
        <vt:i4>2</vt:i4>
      </vt:variant>
      <vt:variant>
        <vt:lpstr>Slide Titles</vt:lpstr>
      </vt:variant>
      <vt:variant>
        <vt:i4>39</vt:i4>
      </vt:variant>
    </vt:vector>
  </HeadingPairs>
  <TitlesOfParts>
    <vt:vector size="41" baseType="lpstr">
      <vt:lpstr>Cover and End Slide Master</vt:lpstr>
      <vt:lpstr>Contents Slide Master</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LAVEENA DUDANI</dc:creator>
  <cp:lastModifiedBy>hp</cp:lastModifiedBy>
  <cp:revision>1</cp:revision>
  <dcterms:modified xsi:type="dcterms:W3CDTF">2021-05-03T09:53:26Z</dcterms:modified>
</cp:coreProperties>
</file>